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35A93-FEDA-4640-8B90-30056BE38AB4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89092-3ABD-4974-850C-F27FE1A348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3\Desktop\&#1042;&#1045;&#1057;&#1053;&#1040;\Penie_ptic_-_Malinovka_(iPlayer.f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7;&#1072;&#1076;&#1080;&#1082;%202017-2018%20&#1088;&#1077;&#1087;&#1077;&#1088;&#1090;&#1091;&#1072;&#1088;\&#1042;&#1086;&#1079;&#1085;&#1077;&#1089;&#1077;&#1085;&#1082;&#1072;\&#1042;&#1045;&#1057;&#1053;&#1040;\1&#1084;&#1083;&#1072;&#1076;&#1096;&#1072;&#1103;%20&#1074;&#1077;&#1089;&#1085;&#1072;\&#1042;&#1086;&#1090;%20&#1075;&#1091;&#1083;&#1103;&#1077;&#1084;%20&#1084;&#1099;%20&#1089;%20&#1076;&#1088;&#1091;&#1078;&#1082;&#1086;&#1084;.mp3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3\Desktop\&#1042;&#1045;&#1057;&#1053;&#1040;\Penie_ptic_-_Malinovka_(iPlayer.fm).mp3" TargetMode="External"/><Relationship Id="rId1" Type="http://schemas.openxmlformats.org/officeDocument/2006/relationships/audio" Target="file:///F:\&#1057;&#1072;&#1076;&#1080;&#1082;%202017-2018%20&#1088;&#1077;&#1087;&#1077;&#1088;&#1090;&#1091;&#1072;&#1088;\&#1042;&#1086;&#1079;&#1085;&#1077;&#1089;&#1077;&#1085;&#1082;&#1072;\1%20&#1084;&#1083;&#1072;&#1076;&#1096;&#1072;&#1103;%20&#1085;&#1086;&#1074;&#1086;&#1075;&#1086;&#1076;&#1085;&#1103;&#1103;\32%20&#1042;&#1086;&#1090;%20&#1082;&#1072;&#1082;%20&#1074;&#1086;&#109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3\Desktop\&#1042;&#1045;&#1057;&#1053;&#1040;\&#1075;&#1088;&#1086;&#1084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&#1057;&#1072;&#1076;&#1080;&#1082;%202017-2018%20&#1088;&#1077;&#1087;&#1077;&#1088;&#1090;&#1091;&#1072;&#1088;\&#1042;&#1086;&#1079;&#1085;&#1077;&#1089;&#1077;&#1085;&#1082;&#1072;\&#1042;&#1045;&#1057;&#1053;&#1040;\1&#1084;&#1083;&#1072;&#1076;&#1096;&#1072;&#1103;%20&#1074;&#1077;&#1089;&#1085;&#1072;\&#1073;&#1077;&#1078;&#1080;&#1090;%20&#1088;&#1091;&#1095;&#1077;&#1077;&#1082;.mp3" TargetMode="External"/><Relationship Id="rId1" Type="http://schemas.openxmlformats.org/officeDocument/2006/relationships/audio" Target="file:///C:\Users\3\Desktop\&#1042;&#1045;&#1057;&#1053;&#1040;\&#1078;&#1091;&#1088;&#1095;&#1072;&#1085;&#1080;&#1077;%20&#1088;&#1091;&#1095;&#1100;&#1103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7;&#1072;&#1076;&#1080;&#1082;%202017-2018%20&#1088;&#1077;&#1087;&#1077;&#1088;&#1090;&#1091;&#1072;&#1088;\&#1042;&#1086;&#1079;&#1085;&#1077;&#1089;&#1077;&#1085;&#1082;&#1072;\&#1042;&#1045;&#1057;&#1053;&#1040;\1&#1084;&#1083;&#1072;&#1076;&#1096;&#1072;&#1103;%20&#1074;&#1077;&#1089;&#1085;&#1072;\50%20&#1055;&#1083;&#1103;&#1089;&#1082;&#1072;%20&#1089;%20&#1087;&#1086;&#1075;&#1088;&#1077;&#1084;&#1091;&#1096;&#1082;&#1072;&#1084;&#1080;.mp3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7;&#1072;&#1076;&#1080;&#1082;%202017-2018%20&#1088;&#1077;&#1087;&#1077;&#1088;&#1090;&#1091;&#1072;&#1088;\&#1042;&#1086;&#1079;&#1085;&#1077;&#1089;&#1077;&#1085;&#1082;&#1072;\1%20&#1084;&#1083;&#1072;&#1076;&#1096;&#1072;&#1103;%20&#1085;&#1086;&#1074;&#1086;&#1075;&#1086;&#1076;&#1085;&#1103;&#1103;\37%20&#1057;&#1090;&#1091;&#1082;&#1072;&#1083;&#1082;&#1072;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etushokaldan.ucoz.ru/e70d42f0a229d4c76eeac9a31eb76ed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8715436" cy="6715148"/>
          </a:xfrm>
          <a:prstGeom prst="rect">
            <a:avLst/>
          </a:prstGeom>
          <a:noFill/>
        </p:spPr>
      </p:pic>
      <p:pic>
        <p:nvPicPr>
          <p:cNvPr id="3" name="Penie_ptic_-_Malinov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5286388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9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kartinki.detki.today/wp-content/uploads/2017/08/1solnce-tuchka-850x6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</p:spPr>
      </p:pic>
      <p:pic>
        <p:nvPicPr>
          <p:cNvPr id="3" name="Вот гуляем мы с дружк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5643578"/>
            <a:ext cx="590552" cy="590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7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roza.ru/pics/2015/01/04/7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  <p:pic>
        <p:nvPicPr>
          <p:cNvPr id="3" name="32 Вот как во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14348" y="5214950"/>
            <a:ext cx="785818" cy="785818"/>
          </a:xfrm>
          <a:prstGeom prst="rect">
            <a:avLst/>
          </a:prstGeom>
        </p:spPr>
      </p:pic>
      <p:pic>
        <p:nvPicPr>
          <p:cNvPr id="4" name="Penie_ptic_-_Malinovka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786710" y="5214950"/>
            <a:ext cx="661990" cy="661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5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69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2c4741c406dfc6eaa4a4d74c24493759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  <p:pic>
        <p:nvPicPr>
          <p:cNvPr id="3" name="гр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643042" y="5500702"/>
            <a:ext cx="733428" cy="733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uropotolok.com.ua/wp-content/gallery/child/child%200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im0-tub-ru.yandex.net/i?id=e25a947b51b698833fd8a4f26ceaa48c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журчание ручь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 flipH="1">
            <a:off x="500034" y="5500702"/>
            <a:ext cx="652466" cy="652466"/>
          </a:xfrm>
          <a:prstGeom prst="rect">
            <a:avLst/>
          </a:prstGeom>
        </p:spPr>
      </p:pic>
      <p:pic>
        <p:nvPicPr>
          <p:cNvPr id="6" name="бежит ручеек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7786710" y="5572140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43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uropotolok.com.ua/wp-content/gallery/child/child%200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50 Пляска с погремушкам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214414" y="5500702"/>
            <a:ext cx="661990" cy="661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allpaperscraft.ru/image/oduvanchiki_cvety_polyana_luchi_solnce_polukrug_zelen_derevya_nebo_33726_1280x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new.project-home.ru/images/articles/article_66_terra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b1.culture.ru/c/7409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2100" cy="6858000"/>
          </a:xfrm>
          <a:prstGeom prst="rect">
            <a:avLst/>
          </a:prstGeom>
          <a:noFill/>
        </p:spPr>
      </p:pic>
      <p:pic>
        <p:nvPicPr>
          <p:cNvPr id="3" name="37 Стукал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5643578"/>
            <a:ext cx="519114" cy="519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1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Экран (4:3)</PresentationFormat>
  <Paragraphs>0</Paragraphs>
  <Slides>10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3.detsad@mail.ru</dc:creator>
  <cp:lastModifiedBy>3.detsad@mail.ru</cp:lastModifiedBy>
  <cp:revision>5</cp:revision>
  <dcterms:created xsi:type="dcterms:W3CDTF">2018-04-21T17:37:00Z</dcterms:created>
  <dcterms:modified xsi:type="dcterms:W3CDTF">2018-04-21T18:25:50Z</dcterms:modified>
</cp:coreProperties>
</file>