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71" r:id="rId12"/>
    <p:sldId id="272" r:id="rId13"/>
    <p:sldId id="275" r:id="rId14"/>
    <p:sldId id="273" r:id="rId15"/>
    <p:sldId id="274" r:id="rId16"/>
    <p:sldId id="269" r:id="rId17"/>
    <p:sldId id="267" r:id="rId18"/>
    <p:sldId id="276" r:id="rId19"/>
    <p:sldId id="268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2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effectLst/>
                <a:latin typeface="Segoe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E7E200"/>
                </a:solidFill>
                <a:latin typeface="Segoe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FF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85918" y="85723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5918" y="498159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63819-36D2-4391-80E1-A785BD84A54A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CC5A8-9081-4C12-9A7A-F94E22981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3600" kern="1200" dirty="0" smtClean="0">
          <a:solidFill>
            <a:srgbClr val="C00000"/>
          </a:solidFill>
          <a:effectLst/>
          <a:latin typeface="Segoe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Segoe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Segoe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Segoe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smtClean="0"/>
              <a:t>М</a:t>
            </a:r>
            <a:r>
              <a:rPr lang="ru-RU" dirty="0" smtClean="0"/>
              <a:t>УЗЕЙНЫЙ УРОК КАК ФОРМА КРАЕВЕДЧЕСКОЙ ДЕЯТЕЛЬНОСТИ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истории Семенова Н.М.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titled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714356"/>
            <a:ext cx="3316764" cy="5159411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3" name="Рисунок 2" descr="img0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714356"/>
            <a:ext cx="3135030" cy="442915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кольная жизнь 1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6228" y="536120"/>
            <a:ext cx="6319819" cy="4535953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нь рождения - 9 лет 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9976" y="357166"/>
            <a:ext cx="6492547" cy="471490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442915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Меньшиков Владимир Сергеевич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1915 г.р.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Призван на службу в августе 1938 г.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Отдельный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зенитно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– артиллерийский дивизион – командир отделения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политическое училище в г.Горький – курсант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64 зенитно-артиллерийская дивизия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Помощник начальника политотдела дивизии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Продолжил службу после войны. Вышел в отставку в звании подполковник.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Награжден 2 орденами Отечественной войны, 2 орденами Красной звезды, медалями «За освобождение Варшавы», «За взятие Берлина»</a:t>
            </a:r>
          </a:p>
          <a:p>
            <a:endParaRPr lang="ru-RU" dirty="0"/>
          </a:p>
        </p:txBody>
      </p:sp>
      <p:pic>
        <p:nvPicPr>
          <p:cNvPr id="6" name="Содержимое 5" descr="IMGA091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29190" y="928670"/>
            <a:ext cx="3248289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A09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785794"/>
            <a:ext cx="3271625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00100" y="785794"/>
            <a:ext cx="3643338" cy="541180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      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Киргизов Семен Михайлович,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1926 г.р.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Призван на фронт в феврале 1944 г.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28 учебный СП – курсант - с февраля по сентябрь 1944 г.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533 СП – командир минометного отделения – до октября 1945 г.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424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АБр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– разведчик – по март 1947 г.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В/ч  16538 – старший разведчик – наблюдатель - по октябрь 1950 г.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Сержант, служил в Чехословакии, затем в Австрии.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Награжден 2 медалями «За отвагу»,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медалью «За победу над Германией», «За освобождение Праги»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0.liveinternet.ru/images/attach/c/0/53/341/53341336_1262654265_0_29209_f5e24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71480"/>
            <a:ext cx="642452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5904/vobche.19/0_67de7_d3c09506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00042"/>
            <a:ext cx="6929486" cy="4411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Письмо солдата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smtClean="0"/>
              <a:t>          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Написал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я все, что надо,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увижусь - доскажу,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теперь письмо солдата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Треугольником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сложу.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Угол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первый - самый главный.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Этот угол я загну,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Чтоб с победою и славой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Мы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окончили войну.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сложу края второго,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и вышел уголок,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 вернуться мне здоровым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отеческий порог.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Ну а третий, ну а третий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честь твою сложу скорей,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 тебя, как прежде, встретить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назвать тебя своей.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Так лети с приветом жарким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заветное крыльцо,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Треугольное, без марки,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Фронтовое письмецо!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Б. Лихарев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.volfoto.ru/8/410881112023484469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6572264" cy="47148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5286388"/>
            <a:ext cx="5791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Памятник треугольному письму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sz="2800" smtClean="0"/>
              <a:t>В письмах вера солдата в наши мирные дни</a:t>
            </a:r>
            <a:br>
              <a:rPr sz="2800" smtClean="0"/>
            </a:br>
            <a:r>
              <a:rPr sz="2800" smtClean="0"/>
              <a:t>Хоть и были когда-то далёко они.</a:t>
            </a:r>
            <a:br>
              <a:rPr sz="2800" smtClean="0"/>
            </a:br>
            <a:r>
              <a:rPr sz="2800" smtClean="0"/>
              <a:t>Прошу Вас: храните солдатские письма</a:t>
            </a:r>
            <a:br>
              <a:rPr sz="2800" smtClean="0"/>
            </a:br>
            <a:r>
              <a:rPr sz="2800" smtClean="0"/>
              <a:t>Они и просты и порою грустны,</a:t>
            </a:r>
            <a:br>
              <a:rPr sz="2800" smtClean="0"/>
            </a:br>
            <a:r>
              <a:rPr sz="2800" smtClean="0"/>
              <a:t>В них столько надежды и вечного смысла.</a:t>
            </a:r>
            <a:br>
              <a:rPr sz="2800" smtClean="0"/>
            </a:br>
            <a:r>
              <a:rPr sz="2800" smtClean="0"/>
              <a:t>Прошу Вас: храните солдатские письма,</a:t>
            </a:r>
            <a:br>
              <a:rPr sz="2800" smtClean="0"/>
            </a:br>
            <a:r>
              <a:rPr sz="2800" smtClean="0"/>
              <a:t>Тревожную память людской доброты!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4725998"/>
          </a:xfrm>
        </p:spPr>
        <p:txBody>
          <a:bodyPr>
            <a:normAutofit/>
          </a:bodyPr>
          <a:lstStyle/>
          <a:p>
            <a:r>
              <a:rPr sz="4000" b="1" i="1" smtClean="0"/>
              <a:t>Воспитывайте </a:t>
            </a:r>
            <a:r>
              <a:rPr sz="4000" b="1" i="1"/>
              <a:t>любовь </a:t>
            </a:r>
            <a:r>
              <a:rPr sz="4000" b="1" i="1" smtClean="0"/>
              <a:t/>
            </a:r>
            <a:br>
              <a:rPr sz="4000" b="1" i="1" smtClean="0"/>
            </a:br>
            <a:r>
              <a:rPr sz="4000" b="1" i="1" smtClean="0"/>
              <a:t>к </a:t>
            </a:r>
            <a:r>
              <a:rPr sz="4000" b="1" i="1"/>
              <a:t>Родине.</a:t>
            </a:r>
            <a:r>
              <a:rPr sz="4000"/>
              <a:t/>
            </a:r>
            <a:br>
              <a:rPr sz="4000"/>
            </a:br>
            <a:r>
              <a:rPr sz="4000" b="1" i="1"/>
              <a:t>Пусть она будет большой, настоящей, </a:t>
            </a:r>
            <a:r>
              <a:rPr sz="4000" b="1" i="1" smtClean="0"/>
              <a:t>искренней.</a:t>
            </a:r>
            <a:r>
              <a:rPr b="1"/>
              <a:t/>
            </a:r>
            <a:br>
              <a:rPr b="1"/>
            </a:br>
            <a:r>
              <a:rPr b="1" smtClean="0"/>
              <a:t>   </a:t>
            </a:r>
            <a:br>
              <a:rPr b="1" smtClean="0"/>
            </a:br>
            <a:r>
              <a:rPr b="1" smtClean="0"/>
              <a:t>А.П.Гайдар.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z="3100" b="1"/>
              <a:t>Мастер-класс</a:t>
            </a:r>
            <a:r>
              <a:rPr sz="3100"/>
              <a:t> - форма организации обучающего или демонстрационного занятия</a:t>
            </a:r>
            <a:r>
              <a:rPr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0"/>
            <a:ext cx="7572428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 преследуемым мастер-классом целям различают два основных вида мастер-классов: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обучающий, где основной целью обучения является овладение обучаемым лицом изучаемым материалом (знаниями, умениями, навыками, мировоззренческими и нравственно-эстетическими идеями);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демонстрационный, где основной целью занятия является демонстрация идей, возможностей или достижений в обозначенной сфере обучаемому лицу.</a:t>
            </a:r>
          </a:p>
          <a:p>
            <a:pPr lvl="0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 Материал из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Википедии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— свободной энциклопедии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32258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sz="3200" smtClean="0"/>
              <a:t/>
            </a:r>
            <a:br>
              <a:rPr sz="3200" smtClean="0"/>
            </a:br>
            <a:r>
              <a:rPr sz="3200"/>
              <a:t/>
            </a:r>
            <a:br>
              <a:rPr sz="3200"/>
            </a:br>
            <a:r>
              <a:rPr sz="3200"/>
              <a:t/>
            </a:r>
            <a:br>
              <a:rPr sz="3200"/>
            </a:br>
            <a:r>
              <a:rPr sz="3200" smtClean="0"/>
              <a:t>Лес липовый</a:t>
            </a:r>
            <a:r>
              <a:rPr sz="3200"/>
              <a:t>, вишневая гора,</a:t>
            </a:r>
            <a:br>
              <a:rPr sz="3200"/>
            </a:br>
            <a:r>
              <a:rPr sz="3200"/>
              <a:t>            </a:t>
            </a:r>
            <a:r>
              <a:rPr sz="3200" smtClean="0"/>
              <a:t>   </a:t>
            </a:r>
            <a:r>
              <a:rPr sz="3200"/>
              <a:t>И улицы, поросшие травой,</a:t>
            </a:r>
            <a:br>
              <a:rPr sz="3200"/>
            </a:br>
            <a:r>
              <a:rPr sz="3200"/>
              <a:t>               </a:t>
            </a:r>
            <a:r>
              <a:rPr sz="3200" smtClean="0"/>
              <a:t>    </a:t>
            </a:r>
            <a:r>
              <a:rPr sz="3200"/>
              <a:t>И вьюг лихих морозная пора.</a:t>
            </a:r>
            <a:br>
              <a:rPr sz="3200"/>
            </a:br>
            <a:r>
              <a:rPr sz="3200"/>
              <a:t>                                      </a:t>
            </a:r>
            <a:r>
              <a:rPr sz="3200" smtClean="0"/>
              <a:t>Здесь </a:t>
            </a:r>
            <a:r>
              <a:rPr sz="3200"/>
              <a:t>я рожден.</a:t>
            </a:r>
            <a:br>
              <a:rPr sz="3200"/>
            </a:br>
            <a:r>
              <a:rPr sz="3200"/>
              <a:t>   </a:t>
            </a:r>
            <a:r>
              <a:rPr sz="3200" smtClean="0"/>
              <a:t>             </a:t>
            </a:r>
            <a:r>
              <a:rPr sz="3200" smtClean="0"/>
              <a:t>          </a:t>
            </a:r>
            <a:r>
              <a:rPr sz="3200"/>
              <a:t>Здесь край любимый мой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i="1"/>
              <a:t> Каковы цели краеведческого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0"/>
            <a:ext cx="757242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родного края необходимо, чтобы учащийся: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понимал свою связь с окружающим микромиром, эффективно взаимодействовал с ним;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осознавал значимость наследия родного края в своей жизни, в жизни близких людей, в общей судьбе народов России;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осознавал проблемы окружающего          микромира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i="1"/>
              <a:t>Школьный музей как одна из форм краеведческой работы</a:t>
            </a:r>
            <a:r>
              <a:rPr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Только в школьном музее может быть последовательно воплощена идея сотворчества учащихся, учителей и родителей и реализован принцип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– «музей для детей и руками детей». </a:t>
            </a:r>
          </a:p>
          <a:p>
            <a:pPr algn="just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 Школьный музей не только способствует учебному процессу, но и сам решает, часто более эффективно, чем в классе на уроке, задачи образования и подготовки подрастающего поколения к жизни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titled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618934"/>
            <a:ext cx="4827450" cy="3412131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5" name="Рисунок 4" descr="Untitled-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571480"/>
            <a:ext cx="3143272" cy="5264088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«Школа юного краеведа»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Программа «Школа юного краеведа» предназначена для дополнительного     образования учащихся основной школы, интересующихся историей родного края, музееведением.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04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57928" y="1214422"/>
            <a:ext cx="3541023" cy="4911741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/>
              <a:t>Цели и задачи программы.</a:t>
            </a:r>
            <a:r>
              <a:rPr/>
              <a:t/>
            </a:r>
            <a:br>
              <a:rPr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492922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Главной целью краеведения является воспитание гражданина России, патриота малой родины, знающего и любящего свой край, село ( его традиции, памятники природы, истории, культуры) и желающего принять активное участие в его развитии, изучение истории родного края, подготовка экскурсоводов для школьного музея</a:t>
            </a:r>
          </a:p>
          <a:p>
            <a:pPr algn="just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Образовательные задачи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– через изучение   истории родного края лучше   узнать и понять историю страны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8996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22CA641-D919-405E-9B48-AEFCD0F3CBF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TS010389963</Template>
  <TotalTime>362</TotalTime>
  <Words>516</Words>
  <Application>Microsoft Office PowerPoint</Application>
  <PresentationFormat>Экран (4:3)</PresentationFormat>
  <Paragraphs>70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TS010389963</vt:lpstr>
      <vt:lpstr>МУЗЕЙНЫЙ УРОК КАК ФОРМА КРАЕВЕДЧЕСКОЙ ДЕЯТЕЛЬНОСТИ</vt:lpstr>
      <vt:lpstr>Воспитывайте любовь  к Родине. Пусть она будет большой, настоящей, искренней.     А.П.Гайдар.</vt:lpstr>
      <vt:lpstr>Мастер-класс - форма организации обучающего или демонстрационного занятия.</vt:lpstr>
      <vt:lpstr>   Лес липовый, вишневая гора,                И улицы, поросшие травой,                    И вьюг лихих морозная пора.                                       Здесь я рожден.                           Здесь край любимый мой</vt:lpstr>
      <vt:lpstr> Каковы цели краеведческого образования?</vt:lpstr>
      <vt:lpstr>Школьный музей как одна из форм краеведческой работы. </vt:lpstr>
      <vt:lpstr>Слайд 7</vt:lpstr>
      <vt:lpstr>«Школа юного краеведа»</vt:lpstr>
      <vt:lpstr>Цели и задачи программы.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Письмо солдата</vt:lpstr>
      <vt:lpstr>Слайд 18</vt:lpstr>
      <vt:lpstr>В письмах вера солдата в наши мирные дни Хоть и были когда-то далёко они. Прошу Вас: храните солдатские письма Они и просты и порою грустны, В них столько надежды и вечного смысла. Прошу Вас: храните солдатские письма, Тревожную память людской доброты!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ОБРАЗЕЦ  ЗАГОЛОВКА</dc:title>
  <dc:subject>Шаблон оформления</dc:subject>
  <dc:creator>Andrey</dc:creator>
  <cp:keywords/>
  <dc:description>Корпорация Майкрософт
Шаблон оформления</dc:description>
  <cp:lastModifiedBy>Andrey</cp:lastModifiedBy>
  <cp:revision>36</cp:revision>
  <dcterms:created xsi:type="dcterms:W3CDTF">2013-01-27T13:51:15Z</dcterms:created>
  <dcterms:modified xsi:type="dcterms:W3CDTF">2013-01-28T17:55:43Z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TC103899639990</vt:lpwstr>
  </property>
</Properties>
</file>