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99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857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637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74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26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26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68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9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40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67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163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70184B-F41B-48B2-AD49-EC31A7DCBC00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7D8ECE9-B2AD-4271-AE06-05643550E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39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46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710154" y="388905"/>
            <a:ext cx="6239107" cy="4393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Сюжетно-ролевая игра «Автозаправочная станция»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829708" y="5574157"/>
            <a:ext cx="3314756" cy="1163674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Воспитатели  группы:</a:t>
            </a:r>
          </a:p>
          <a:p>
            <a:pPr marL="45720" indent="0">
              <a:buNone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Камалутдинова Л.Л.</a:t>
            </a:r>
          </a:p>
          <a:p>
            <a:pPr marL="45720" indent="0">
              <a:buNone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Валитова Т.А.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4778" y="134581"/>
            <a:ext cx="3438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МБДОУ «Детский сад № 18»</a:t>
            </a:r>
          </a:p>
        </p:txBody>
      </p:sp>
    </p:spTree>
    <p:extLst>
      <p:ext uri="{BB962C8B-B14F-4D97-AF65-F5344CB8AC3E}">
        <p14:creationId xmlns:p14="http://schemas.microsoft.com/office/powerpoint/2010/main" val="143001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9" y="731520"/>
            <a:ext cx="7019693" cy="420847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</a:rPr>
              <a:t>Автозаправочная станция объединяет 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002060"/>
                </a:solidFill>
              </a:rPr>
              <a:t>АЗС, автосервис, автомойку и кафе</a:t>
            </a:r>
          </a:p>
          <a:p>
            <a:pPr marL="45720" indent="0">
              <a:buNone/>
            </a:pPr>
            <a:endParaRPr lang="ru-RU" sz="2800" b="1" dirty="0">
              <a:solidFill>
                <a:srgbClr val="002060"/>
              </a:solidFill>
            </a:endParaRPr>
          </a:p>
          <a:p>
            <a:pPr marL="45720" indent="0" algn="just">
              <a:buNone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осваивать и формировать первичные знания, навыки овладения профессиями (автозаправщик, оператор-кассир, товаровед, продавец, автомеханик, автослесарь,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автомойщик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022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9141" y="731520"/>
            <a:ext cx="8597591" cy="4130412"/>
          </a:xfrm>
        </p:spPr>
        <p:txBody>
          <a:bodyPr>
            <a:normAutofit fontScale="55000" lnSpcReduction="20000"/>
          </a:bodyPr>
          <a:lstStyle/>
          <a:p>
            <a:r>
              <a:rPr lang="ru-RU" sz="4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Подготовительный этап: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Беседы по теме «Профессии людей»,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«Гость группы»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Чтение художественной литературы, 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Виртуальная экскурсия на автозаправочную станцию,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Дидактические игры «Найди инструменты», «Подбери профессию», 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Словесные, речевые игры «Подбери, что делает»</a:t>
            </a:r>
          </a:p>
          <a:p>
            <a:pPr>
              <a:buFontTx/>
              <a:buChar char="-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Подготовка родителями атрибутов: ширма, спецодежда, дорожные знаки, макеты бензоколонки, продукты для кафе, чехла для машин и т.п. </a:t>
            </a:r>
          </a:p>
          <a:p>
            <a:pPr marL="45720" indent="0">
              <a:buNone/>
            </a:pPr>
            <a:r>
              <a:rPr lang="ru-RU" dirty="0"/>
              <a:t>  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411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24669" y="285472"/>
            <a:ext cx="4506331" cy="43935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>Основной этап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27" y="4982030"/>
            <a:ext cx="2432816" cy="18246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0"/>
          <a:stretch/>
        </p:blipFill>
        <p:spPr>
          <a:xfrm rot="10800000">
            <a:off x="2708454" y="4982030"/>
            <a:ext cx="3485644" cy="1707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7" y="2564209"/>
            <a:ext cx="2035969" cy="3619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8"/>
          <a:stretch/>
        </p:blipFill>
        <p:spPr>
          <a:xfrm rot="16200000">
            <a:off x="3706198" y="1930784"/>
            <a:ext cx="1788795" cy="38103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38815" y="-16630"/>
            <a:ext cx="2034979" cy="3619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" t="8267" r="-1976" b="14325"/>
          <a:stretch/>
        </p:blipFill>
        <p:spPr>
          <a:xfrm>
            <a:off x="7089333" y="2564209"/>
            <a:ext cx="1704763" cy="23471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5623" y="171419"/>
            <a:ext cx="1669335" cy="2336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4" b="16778"/>
          <a:stretch/>
        </p:blipFill>
        <p:spPr>
          <a:xfrm rot="16200000">
            <a:off x="6747428" y="93467"/>
            <a:ext cx="2110609" cy="239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87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7" y="3876520"/>
            <a:ext cx="4638672" cy="2703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" r="20977"/>
          <a:stretch/>
        </p:blipFill>
        <p:spPr>
          <a:xfrm>
            <a:off x="195016" y="724830"/>
            <a:ext cx="4360214" cy="27031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4" r="22742"/>
          <a:stretch/>
        </p:blipFill>
        <p:spPr>
          <a:xfrm>
            <a:off x="4855013" y="4014393"/>
            <a:ext cx="1869584" cy="27187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6" r="20969"/>
          <a:stretch/>
        </p:blipFill>
        <p:spPr>
          <a:xfrm>
            <a:off x="5791766" y="143831"/>
            <a:ext cx="2815570" cy="35794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8" r="23744"/>
          <a:stretch/>
        </p:blipFill>
        <p:spPr>
          <a:xfrm>
            <a:off x="6868381" y="3723246"/>
            <a:ext cx="2193144" cy="3009900"/>
          </a:xfrm>
          <a:prstGeom prst="rect">
            <a:avLst/>
          </a:prstGeom>
        </p:spPr>
      </p:pic>
      <p:sp>
        <p:nvSpPr>
          <p:cNvPr id="9" name="Объект 2"/>
          <p:cNvSpPr>
            <a:spLocks noGrp="1"/>
          </p:cNvSpPr>
          <p:nvPr>
            <p:ph sz="quarter" idx="13"/>
          </p:nvPr>
        </p:nvSpPr>
        <p:spPr>
          <a:xfrm>
            <a:off x="2224669" y="285472"/>
            <a:ext cx="4506331" cy="43935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>Основной этап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59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2224669" y="285472"/>
            <a:ext cx="4506331" cy="43935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>Заключительный  этап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9" r="11191"/>
          <a:stretch/>
        </p:blipFill>
        <p:spPr>
          <a:xfrm>
            <a:off x="211719" y="935375"/>
            <a:ext cx="4025900" cy="23488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" r="13466"/>
          <a:stretch/>
        </p:blipFill>
        <p:spPr>
          <a:xfrm>
            <a:off x="126338" y="4015966"/>
            <a:ext cx="4196662" cy="24071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1" r="18766"/>
          <a:stretch/>
        </p:blipFill>
        <p:spPr>
          <a:xfrm>
            <a:off x="4868934" y="4015966"/>
            <a:ext cx="3892705" cy="23578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535" y="935375"/>
            <a:ext cx="4211505" cy="23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10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0"/>
          <a:stretch/>
        </p:blipFill>
        <p:spPr>
          <a:xfrm>
            <a:off x="4918701" y="724830"/>
            <a:ext cx="3970452" cy="2203913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66" y="724830"/>
            <a:ext cx="4276492" cy="19244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9" b="2380"/>
          <a:stretch/>
        </p:blipFill>
        <p:spPr>
          <a:xfrm>
            <a:off x="178419" y="2744546"/>
            <a:ext cx="2219093" cy="4018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635" y="3073497"/>
            <a:ext cx="4106292" cy="21341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4" r="24800"/>
          <a:stretch/>
        </p:blipFill>
        <p:spPr>
          <a:xfrm>
            <a:off x="5698272" y="4442154"/>
            <a:ext cx="3355277" cy="2320504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2224669" y="285472"/>
            <a:ext cx="4506331" cy="4393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/>
              <a:t>Заключительный  этап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4710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CF929B47-6685-48DD-A2C3-6E4906DBE5C5}" vid="{22103B7B-A969-400C-9927-037B396AABE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57</TotalTime>
  <Words>142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Georgia</vt:lpstr>
      <vt:lpstr>Trebuchet MS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Сергей</cp:lastModifiedBy>
  <cp:revision>8</cp:revision>
  <dcterms:created xsi:type="dcterms:W3CDTF">2025-04-07T09:45:09Z</dcterms:created>
  <dcterms:modified xsi:type="dcterms:W3CDTF">2025-12-10T18:08:19Z</dcterms:modified>
</cp:coreProperties>
</file>