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63" r:id="rId3"/>
    <p:sldId id="257" r:id="rId4"/>
    <p:sldId id="260" r:id="rId5"/>
    <p:sldId id="261" r:id="rId6"/>
    <p:sldId id="258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405" autoAdjust="0"/>
    <p:restoredTop sz="94660"/>
  </p:normalViewPr>
  <p:slideViewPr>
    <p:cSldViewPr>
      <p:cViewPr varScale="1">
        <p:scale>
          <a:sx n="64" d="100"/>
          <a:sy n="64" d="100"/>
        </p:scale>
        <p:origin x="-120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0D649C-4EE7-47A5-8627-86F3EC9F23FD}" type="datetimeFigureOut">
              <a:rPr lang="ru-RU" smtClean="0"/>
              <a:t>30.11.2014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514C25-EA86-46B0-BB99-1B8AFE5A3E4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514C25-EA86-46B0-BB99-1B8AFE5A3E49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A7FDC-FD03-46FC-8D75-60E4D43C48C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6D8C-A0D4-4B2A-9861-4A2A929A4D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A7FDC-FD03-46FC-8D75-60E4D43C48C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6D8C-A0D4-4B2A-9861-4A2A929A4D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A7FDC-FD03-46FC-8D75-60E4D43C48C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6D8C-A0D4-4B2A-9861-4A2A929A4D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A7FDC-FD03-46FC-8D75-60E4D43C48C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6D8C-A0D4-4B2A-9861-4A2A929A4D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A7FDC-FD03-46FC-8D75-60E4D43C48C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6D8C-A0D4-4B2A-9861-4A2A929A4D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A7FDC-FD03-46FC-8D75-60E4D43C48C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6D8C-A0D4-4B2A-9861-4A2A929A4D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A7FDC-FD03-46FC-8D75-60E4D43C48C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6D8C-A0D4-4B2A-9861-4A2A929A4D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A7FDC-FD03-46FC-8D75-60E4D43C48C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6D8C-A0D4-4B2A-9861-4A2A929A4D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A7FDC-FD03-46FC-8D75-60E4D43C48C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6D8C-A0D4-4B2A-9861-4A2A929A4D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A7FDC-FD03-46FC-8D75-60E4D43C48C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6D8C-A0D4-4B2A-9861-4A2A929A4D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DA7FDC-FD03-46FC-8D75-60E4D43C48C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6D8C-A0D4-4B2A-9861-4A2A929A4D1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DA7FDC-FD03-46FC-8D75-60E4D43C48C0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EE6D8C-A0D4-4B2A-9861-4A2A929A4D1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gif"/><Relationship Id="rId7" Type="http://schemas.openxmlformats.org/officeDocument/2006/relationships/slide" Target="slide4.xml"/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6.xml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130425"/>
            <a:ext cx="8568952" cy="3170783"/>
          </a:xfrm>
        </p:spPr>
        <p:txBody>
          <a:bodyPr>
            <a:noAutofit/>
          </a:bodyPr>
          <a:lstStyle/>
          <a:p>
            <a:r>
              <a:rPr lang="ru-RU" sz="8000" dirty="0" smtClean="0">
                <a:latin typeface="Comic Sans MS" pitchFamily="66" charset="0"/>
              </a:rPr>
              <a:t>Гимнастический мостик</a:t>
            </a:r>
            <a:endParaRPr lang="ru-RU" sz="8000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124744"/>
            <a:ext cx="8229600" cy="4666530"/>
          </a:xfrm>
        </p:spPr>
        <p:txBody>
          <a:bodyPr>
            <a:noAutofit/>
          </a:bodyPr>
          <a:lstStyle/>
          <a:p>
            <a:r>
              <a:rPr lang="ru-RU" sz="6000" dirty="0" smtClean="0"/>
              <a:t>Выбери правильное положение гимнастического мостика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:\2014-2015\1369763399_image094.gif">
            <a:hlinkClick r:id="rId2" action="ppaction://hlinksldjump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548680"/>
            <a:ext cx="2832832" cy="2376264"/>
          </a:xfrm>
          <a:prstGeom prst="rect">
            <a:avLst/>
          </a:prstGeom>
          <a:noFill/>
        </p:spPr>
      </p:pic>
      <p:pic>
        <p:nvPicPr>
          <p:cNvPr id="2050" name="Picture 2" descr="H:\2014-2015\mostik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3587" y="620688"/>
            <a:ext cx="3720413" cy="2160240"/>
          </a:xfrm>
          <a:prstGeom prst="rect">
            <a:avLst/>
          </a:prstGeom>
          <a:noFill/>
        </p:spPr>
      </p:pic>
      <p:pic>
        <p:nvPicPr>
          <p:cNvPr id="2051" name="Picture 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429000"/>
            <a:ext cx="4032448" cy="2653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8024" y="3429000"/>
            <a:ext cx="4032448" cy="2629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3" name="Picture 5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987824" y="404664"/>
            <a:ext cx="2909368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 rot="20479015">
            <a:off x="446274" y="2231246"/>
            <a:ext cx="7616236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chemeClr val="accent2">
                      <a:lumMod val="7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  <a:reflection blurRad="6350" stA="55000" endA="300" endPos="45500" dir="5400000" sy="-100000" algn="bl" rotWithShape="0"/>
                </a:effectLst>
              </a:rPr>
              <a:t>Молодцы</a:t>
            </a:r>
            <a:endParaRPr lang="ru-RU" sz="9600" b="1" cap="none" spc="0" dirty="0">
              <a:ln w="17780" cmpd="sng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  <a:reflection blurRad="6350" stA="55000" endA="300" endPos="45500" dir="5400000" sy="-100000" algn="bl" rotWithShape="0"/>
              </a:effectLst>
            </a:endParaRPr>
          </a:p>
        </p:txBody>
      </p:sp>
      <p:pic>
        <p:nvPicPr>
          <p:cNvPr id="5" name="Picture 8" descr="http://l-userpic.livejournal.com/113139582/32570008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020430">
            <a:off x="4928144" y="3209080"/>
            <a:ext cx="2520280" cy="2520280"/>
          </a:xfrm>
          <a:prstGeom prst="rect">
            <a:avLst/>
          </a:prstGeom>
          <a:noFill/>
        </p:spPr>
      </p:pic>
      <p:sp>
        <p:nvSpPr>
          <p:cNvPr id="6" name="Управляющая кнопка: далее 5">
            <a:hlinkClick r:id="rId3" action="ppaction://hlinksldjump" highlightClick="1"/>
          </p:cNvPr>
          <p:cNvSpPr/>
          <p:nvPr/>
        </p:nvSpPr>
        <p:spPr>
          <a:xfrm>
            <a:off x="7380312" y="5589240"/>
            <a:ext cx="1008112" cy="476672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3568" y="1700808"/>
            <a:ext cx="7562193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Подумайте ещё</a:t>
            </a:r>
            <a:endParaRPr lang="ru-RU" sz="8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17410" name="Picture 2" descr="Trist Kamistad Celebrity Pictures Porta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068960"/>
            <a:ext cx="2376264" cy="2376264"/>
          </a:xfrm>
          <a:prstGeom prst="rect">
            <a:avLst/>
          </a:prstGeom>
          <a:noFill/>
        </p:spPr>
      </p:pic>
      <p:sp>
        <p:nvSpPr>
          <p:cNvPr id="7" name="Управляющая кнопка: назад 6">
            <a:hlinkClick r:id="rId3" action="ppaction://hlinksldjump" highlightClick="1"/>
          </p:cNvPr>
          <p:cNvSpPr/>
          <p:nvPr/>
        </p:nvSpPr>
        <p:spPr>
          <a:xfrm>
            <a:off x="7236296" y="5301208"/>
            <a:ext cx="936104" cy="576064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800" b="1" dirty="0" smtClean="0">
                <a:latin typeface="Comic Sans MS" pitchFamily="66" charset="0"/>
              </a:rPr>
              <a:t>Помощь при выполнении.</a:t>
            </a:r>
            <a:endParaRPr lang="ru-RU" sz="4800" b="1" dirty="0">
              <a:latin typeface="Comic Sans MS" pitchFamily="66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1412776"/>
            <a:ext cx="4032448" cy="3982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Управляющая кнопка: далее 6">
            <a:hlinkClick r:id="rId4" action="ppaction://hlinksldjump" highlightClick="1"/>
          </p:cNvPr>
          <p:cNvSpPr/>
          <p:nvPr/>
        </p:nvSpPr>
        <p:spPr>
          <a:xfrm>
            <a:off x="7812360" y="5733256"/>
            <a:ext cx="936104" cy="62068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0" y="5661248"/>
            <a:ext cx="766834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/>
              <a:t>Выполни упражнение в парах</a:t>
            </a:r>
            <a:endParaRPr lang="ru-RU" sz="4400" b="1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19</Words>
  <Application>Microsoft Office PowerPoint</Application>
  <PresentationFormat>Экран (4:3)</PresentationFormat>
  <Paragraphs>7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Гимнастический мостик</vt:lpstr>
      <vt:lpstr>Выбери правильное положение гимнастического мостика</vt:lpstr>
      <vt:lpstr>Слайд 3</vt:lpstr>
      <vt:lpstr>Слайд 4</vt:lpstr>
      <vt:lpstr>Слайд 5</vt:lpstr>
      <vt:lpstr>Помощь при выполнении.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Гимнастический мостик</dc:title>
  <dc:creator>Admin</dc:creator>
  <cp:lastModifiedBy>Admin</cp:lastModifiedBy>
  <cp:revision>14</cp:revision>
  <dcterms:created xsi:type="dcterms:W3CDTF">2014-11-20T20:56:09Z</dcterms:created>
  <dcterms:modified xsi:type="dcterms:W3CDTF">2014-11-30T07:00:51Z</dcterms:modified>
</cp:coreProperties>
</file>