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338" r:id="rId3"/>
    <p:sldId id="339" r:id="rId4"/>
    <p:sldId id="340" r:id="rId5"/>
    <p:sldId id="341" r:id="rId6"/>
    <p:sldId id="342" r:id="rId7"/>
    <p:sldId id="343" r:id="rId8"/>
    <p:sldId id="344" r:id="rId9"/>
    <p:sldId id="345" r:id="rId10"/>
    <p:sldId id="346" r:id="rId11"/>
    <p:sldId id="347" r:id="rId12"/>
    <p:sldId id="348" r:id="rId13"/>
    <p:sldId id="353" r:id="rId14"/>
    <p:sldId id="350" r:id="rId15"/>
    <p:sldId id="351" r:id="rId16"/>
    <p:sldId id="354" r:id="rId17"/>
    <p:sldId id="352" r:id="rId18"/>
    <p:sldId id="337" r:id="rId19"/>
  </p:sldIdLst>
  <p:sldSz cx="9144000" cy="6858000" type="screen4x3"/>
  <p:notesSz cx="6858000" cy="9144000"/>
  <p:photoAlbum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19" autoAdjust="0"/>
    <p:restoredTop sz="94671" autoAdjust="0"/>
  </p:normalViewPr>
  <p:slideViewPr>
    <p:cSldViewPr>
      <p:cViewPr>
        <p:scale>
          <a:sx n="70" d="100"/>
          <a:sy n="70" d="100"/>
        </p:scale>
        <p:origin x="-1386" y="-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40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40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5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2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2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2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7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1" y="273052"/>
            <a:ext cx="5111751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1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9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2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400C76D-4625-41D6-8345-87230709BDFF}" type="datetimeFigureOut">
              <a:rPr lang="ru-RU" smtClean="0"/>
              <a:pPr/>
              <a:t>12.12.2019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D0CD30F-E7A0-4407-BCC0-23D73B2F772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Рисунок 10" descr="вертолет.bmp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64932" y="0"/>
            <a:ext cx="7614139" cy="685800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857224" y="214292"/>
            <a:ext cx="7429552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УРОК МУЖЕСТВА</a:t>
            </a:r>
            <a:endParaRPr lang="ru-RU" sz="4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1214415" y="5572142"/>
            <a:ext cx="66437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Посвящается 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75-летию </a:t>
            </a:r>
            <a:r>
              <a:rPr lang="ru-RU" b="1" dirty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Победы в Великой Отечественной войне 1941-1945 г.г</a:t>
            </a:r>
            <a:r>
              <a:rPr lang="ru-RU" b="1" dirty="0" smtClean="0">
                <a:solidFill>
                  <a:srgbClr val="FF0000"/>
                </a:solidFill>
                <a:effectLst>
                  <a:outerShdw blurRad="50800" dist="38100" algn="tr" rotWithShape="0">
                    <a:prstClr val="black">
                      <a:alpha val="40000"/>
                    </a:prstClr>
                  </a:outerShdw>
                </a:effectLst>
              </a:rPr>
              <a:t>.</a:t>
            </a:r>
            <a:endParaRPr lang="ru-RU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0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-5400000">
            <a:off x="2000232" y="-857280"/>
            <a:ext cx="5143536" cy="8429684"/>
          </a:xfrm>
          <a:prstGeom prst="rect">
            <a:avLst/>
          </a:prstGeom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4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5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1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2078040" y="0"/>
            <a:ext cx="4987925" cy="6858000"/>
          </a:xfrm>
          <a:prstGeom prst="rect">
            <a:avLst/>
          </a:prstGeom>
          <a:noFill/>
          <a:ln>
            <a:noFill/>
          </a:ln>
          <a:scene3d>
            <a:camera prst="orthographicFront">
              <a:rot lat="0" lon="0" rev="5400000"/>
            </a:camera>
            <a:lightRig rig="threePt" dir="t"/>
          </a:scene3d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6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512763"/>
            <a:ext cx="9144000" cy="58324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2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3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4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5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6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7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8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9.jpg"/>
          <p:cNvPicPr>
            <a:picLocks noGrp="1" noChangeAspect="1"/>
          </p:cNvPicPr>
          <p:nvPr isPhoto="1"/>
        </p:nvPicPr>
        <p:blipFill>
          <a:blip r:embed="rId2" cstate="print">
            <a:grayscl/>
            <a:lum/>
          </a:blip>
          <a:stretch>
            <a:fillRect/>
          </a:stretch>
        </p:blipFill>
        <p:spPr>
          <a:xfrm rot="16200000">
            <a:off x="1246188" y="-1143000"/>
            <a:ext cx="6651625" cy="9142413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</TotalTime>
  <Words>12</Words>
  <Application>Microsoft Office PowerPoint</Application>
  <PresentationFormat>Экран (4:3)</PresentationFormat>
  <Paragraphs>2</Paragraphs>
  <Slides>18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Пользователь</dc:creator>
  <cp:lastModifiedBy>Олечка</cp:lastModifiedBy>
  <cp:revision>7</cp:revision>
  <dcterms:created xsi:type="dcterms:W3CDTF">2014-12-25T17:03:57Z</dcterms:created>
  <dcterms:modified xsi:type="dcterms:W3CDTF">2019-12-12T14:57:16Z</dcterms:modified>
</cp:coreProperties>
</file>