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CF138F-6474-4E62-AB4A-F53F30C4772B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B45121-61DB-4087-BAF5-26C0C1038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Что такое </a:t>
            </a:r>
            <a:r>
              <a:rPr lang="ru-RU" dirty="0" smtClean="0"/>
              <a:t>улица? Выслушать предположения детей. Прочитать в толковом словаре.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B45121-61DB-4087-BAF5-26C0C10386B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Какие слова ассоциируются</a:t>
            </a:r>
            <a:r>
              <a:rPr lang="ru-RU" baseline="0" dirty="0" smtClean="0"/>
              <a:t> со словом </a:t>
            </a:r>
            <a:r>
              <a:rPr lang="ru-RU" baseline="0" dirty="0" smtClean="0"/>
              <a:t>улица?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B45121-61DB-4087-BAF5-26C0C10386B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Обсуждение и заполнение таблицы,</a:t>
            </a:r>
            <a:r>
              <a:rPr lang="ru-RU" baseline="0" dirty="0" smtClean="0"/>
              <a:t> заранее распечатанной.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B45121-61DB-4087-BAF5-26C0C10386B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Обсуждение вопросов и запись в таблицу.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B45121-61DB-4087-BAF5-26C0C10386B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onechkouzin.ucoz.ua/khlopchik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networkhappy.it/image/riflessione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улицы\хочу все знать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2122796" cy="2376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260648"/>
            <a:ext cx="6948264" cy="18002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Сетевой </a:t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внеучебный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проект </a:t>
            </a:r>
            <a:b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«Улица, на которой я живу»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437112"/>
            <a:ext cx="8640960" cy="1656184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Авторы: </a:t>
            </a:r>
          </a:p>
          <a:p>
            <a:r>
              <a:rPr lang="ru-RU" b="1" i="1" dirty="0" smtClean="0">
                <a:solidFill>
                  <a:schemeClr val="tx1"/>
                </a:solidFill>
                <a:latin typeface="Georgia" pitchFamily="18" charset="0"/>
              </a:rPr>
              <a:t>Горбунова Людмила Викторовна, 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учитель МБОУ «СОШ № 58» г. </a:t>
            </a:r>
            <a:r>
              <a:rPr lang="ru-RU" dirty="0" err="1" smtClean="0">
                <a:solidFill>
                  <a:schemeClr val="tx1"/>
                </a:solidFill>
                <a:latin typeface="Georgia" pitchFamily="18" charset="0"/>
              </a:rPr>
              <a:t>Новоуральска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 Свердловской области;</a:t>
            </a:r>
          </a:p>
          <a:p>
            <a:r>
              <a:rPr lang="ru-RU" b="1" i="1" dirty="0" smtClean="0">
                <a:solidFill>
                  <a:schemeClr val="tx1"/>
                </a:solidFill>
                <a:latin typeface="Georgia" pitchFamily="18" charset="0"/>
              </a:rPr>
              <a:t>Шутова Вера Григорьевна, 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учитель МБОУ «СОШ № 58» г. </a:t>
            </a:r>
            <a:r>
              <a:rPr lang="ru-RU" dirty="0" err="1" smtClean="0">
                <a:solidFill>
                  <a:schemeClr val="tx1"/>
                </a:solidFill>
                <a:latin typeface="Georgia" pitchFamily="18" charset="0"/>
              </a:rPr>
              <a:t>Новоуральска</a:t>
            </a: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 Свердловской области </a:t>
            </a:r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2564904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  <a:latin typeface="Georgia" pitchFamily="18" charset="0"/>
              </a:rPr>
              <a:t>Меж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предметные</a:t>
            </a:r>
            <a:r>
              <a:rPr lang="ru-RU" b="1" dirty="0" smtClean="0"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связи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:</a:t>
            </a:r>
            <a:r>
              <a:rPr lang="ru-RU" dirty="0" smtClean="0">
                <a:latin typeface="Georgia" pitchFamily="18" charset="0"/>
              </a:rPr>
              <a:t> </a:t>
            </a:r>
            <a:endParaRPr lang="ru-RU" dirty="0" smtClean="0">
              <a:latin typeface="Georgia" pitchFamily="18" charset="0"/>
            </a:endParaRPr>
          </a:p>
          <a:p>
            <a:pPr algn="ctr"/>
            <a:r>
              <a:rPr lang="ru-RU" dirty="0" smtClean="0">
                <a:latin typeface="Georgia" pitchFamily="18" charset="0"/>
              </a:rPr>
              <a:t>окружающий </a:t>
            </a:r>
            <a:r>
              <a:rPr lang="ru-RU" dirty="0" smtClean="0">
                <a:latin typeface="Georgia" pitchFamily="18" charset="0"/>
              </a:rPr>
              <a:t>мир, математика, </a:t>
            </a:r>
            <a:endParaRPr lang="ru-RU" dirty="0" smtClean="0">
              <a:latin typeface="Georgia" pitchFamily="18" charset="0"/>
            </a:endParaRPr>
          </a:p>
          <a:p>
            <a:pPr algn="ctr"/>
            <a:r>
              <a:rPr lang="ru-RU" dirty="0" smtClean="0">
                <a:latin typeface="Georgia" pitchFamily="18" charset="0"/>
              </a:rPr>
              <a:t>литературное </a:t>
            </a:r>
            <a:r>
              <a:rPr lang="ru-RU" dirty="0" smtClean="0">
                <a:latin typeface="Georgia" pitchFamily="18" charset="0"/>
              </a:rPr>
              <a:t>чтение, ИЗО, ИКТ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4211960" y="836712"/>
            <a:ext cx="3744416" cy="2016224"/>
          </a:xfrm>
          <a:prstGeom prst="cloudCallout">
            <a:avLst>
              <a:gd name="adj1" fmla="val -87269"/>
              <a:gd name="adj2" fmla="val 9806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УЛИЦА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1026" name="Picture 2" descr="C:\Documents and Settings\Пользователь\Рабочий стол\вопрос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924944"/>
            <a:ext cx="2089795" cy="310365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67544" y="332656"/>
            <a:ext cx="3024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Ребята! 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Приглашаем вас 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в путешествие 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по улицам города.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116632"/>
            <a:ext cx="4032448" cy="7920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  <a:ea typeface="+mn-ea"/>
                <a:cs typeface="+mn-cs"/>
              </a:rPr>
              <a:t>слово-магнит</a:t>
            </a:r>
          </a:p>
        </p:txBody>
      </p:sp>
      <p:sp>
        <p:nvSpPr>
          <p:cNvPr id="4" name="Овал 3"/>
          <p:cNvSpPr/>
          <p:nvPr/>
        </p:nvSpPr>
        <p:spPr>
          <a:xfrm>
            <a:off x="3347864" y="2780928"/>
            <a:ext cx="2088232" cy="194421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улица</a:t>
            </a:r>
          </a:p>
        </p:txBody>
      </p:sp>
      <p:sp>
        <p:nvSpPr>
          <p:cNvPr id="5" name="Овал 4"/>
          <p:cNvSpPr/>
          <p:nvPr/>
        </p:nvSpPr>
        <p:spPr>
          <a:xfrm>
            <a:off x="1259632" y="4437112"/>
            <a:ext cx="2088232" cy="1944216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83568" y="2204864"/>
            <a:ext cx="2088232" cy="194421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436096" y="1340768"/>
            <a:ext cx="2088232" cy="194421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699792" y="548680"/>
            <a:ext cx="2088232" cy="19442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Documents and Settings\Пользователь\Рабочий стол\улицы\хочу все знать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440160" cy="1612119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4211960" y="4797152"/>
            <a:ext cx="2088232" cy="194421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156176" y="3429000"/>
            <a:ext cx="2088232" cy="19442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067944" y="2420888"/>
            <a:ext cx="72008" cy="360040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5220072" y="2852936"/>
            <a:ext cx="432048" cy="360040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4" idx="2"/>
          </p:cNvCxnSpPr>
          <p:nvPr/>
        </p:nvCxnSpPr>
        <p:spPr>
          <a:xfrm>
            <a:off x="2627784" y="3645024"/>
            <a:ext cx="720080" cy="108012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5" idx="7"/>
          </p:cNvCxnSpPr>
          <p:nvPr/>
        </p:nvCxnSpPr>
        <p:spPr>
          <a:xfrm flipH="1">
            <a:off x="3042049" y="4293096"/>
            <a:ext cx="449831" cy="428740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436096" y="3933056"/>
            <a:ext cx="792088" cy="216024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932040" y="4581128"/>
            <a:ext cx="72008" cy="216024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339752" y="404664"/>
            <a:ext cx="60841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Заполни первый и второй столбики таблицы, а третий столбик заполнишь после работы в проекте.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55576" y="1628800"/>
          <a:ext cx="7776864" cy="419904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808312"/>
                <a:gridCol w="1656184"/>
                <a:gridCol w="2016224"/>
                <a:gridCol w="1296144"/>
              </a:tblGrid>
              <a:tr h="67213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Georgia" pitchFamily="18" charset="0"/>
                        </a:rPr>
                        <a:t>Вопрос</a:t>
                      </a:r>
                      <a:endParaRPr lang="ru-RU" b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Georgia" pitchFamily="18" charset="0"/>
                        </a:rPr>
                        <a:t>Знаю </a:t>
                      </a:r>
                      <a:endParaRPr lang="ru-RU" b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Georgia" pitchFamily="18" charset="0"/>
                        </a:rPr>
                        <a:t>Интересуюсь </a:t>
                      </a:r>
                      <a:endParaRPr lang="ru-RU" b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Georgia" pitchFamily="18" charset="0"/>
                        </a:rPr>
                        <a:t>Узнал </a:t>
                      </a:r>
                      <a:endParaRPr lang="ru-RU" b="1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</a:tr>
              <a:tr h="67213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Georgia" pitchFamily="18" charset="0"/>
                        </a:rPr>
                        <a:t>Что такое улица?</a:t>
                      </a:r>
                      <a:endParaRPr lang="ru-RU" sz="16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Georgia" pitchFamily="18" charset="0"/>
                      </a:endParaRPr>
                    </a:p>
                  </a:txBody>
                  <a:tcPr/>
                </a:tc>
              </a:tr>
              <a:tr h="672137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Какими способами можно разделить улицы на группы? 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Georgia" pitchFamily="18" charset="0"/>
                      </a:endParaRPr>
                    </a:p>
                  </a:txBody>
                  <a:tcPr/>
                </a:tc>
              </a:tr>
              <a:tr h="672137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Georgia" pitchFamily="18" charset="0"/>
                        </a:rPr>
                        <a:t>Как можно измерить длину улицу?</a:t>
                      </a:r>
                      <a:endParaRPr lang="ru-RU" sz="16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>
                        <a:latin typeface="Georgia" pitchFamily="18" charset="0"/>
                      </a:endParaRPr>
                    </a:p>
                  </a:txBody>
                  <a:tcPr/>
                </a:tc>
              </a:tr>
              <a:tr h="13596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latin typeface="Georgia" pitchFamily="18" charset="0"/>
                        </a:rPr>
                        <a:t>Как история города связана с историей появления улиц на карте </a:t>
                      </a:r>
                      <a:r>
                        <a:rPr lang="ru-RU" sz="1600" kern="1200" dirty="0" err="1" smtClean="0">
                          <a:latin typeface="Georgia" pitchFamily="18" charset="0"/>
                        </a:rPr>
                        <a:t>Новоуральска</a:t>
                      </a:r>
                      <a:r>
                        <a:rPr lang="ru-RU" sz="1600" kern="1200" dirty="0" smtClean="0">
                          <a:latin typeface="Georgia" pitchFamily="18" charset="0"/>
                        </a:rPr>
                        <a:t>?</a:t>
                      </a:r>
                    </a:p>
                    <a:p>
                      <a:endParaRPr lang="ru-RU" sz="16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Georg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 descr="C:\Documents and Settings\Пользователь\Рабочий стол\улицы\хочу все знать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8641"/>
            <a:ext cx="1157889" cy="129614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55576" y="5661248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Georgia" pitchFamily="18" charset="0"/>
              </a:rPr>
              <a:t>На какой вопрос ты хотел бы найти ответ?</a:t>
            </a:r>
          </a:p>
          <a:p>
            <a:r>
              <a:rPr lang="ru-RU" sz="2000" dirty="0" smtClean="0">
                <a:latin typeface="Georgia" pitchFamily="18" charset="0"/>
              </a:rPr>
              <a:t>Обсуди вместе с друзьями.</a:t>
            </a:r>
            <a:endParaRPr lang="ru-RU" sz="20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3263" y="332656"/>
            <a:ext cx="63930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Запиши свои вопросы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4" name="Picture 2" descr="C:\Documents and Settings\Пользователь\Рабочий стол\улицы\хочу все знать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852936"/>
            <a:ext cx="1656184" cy="1853937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23528" y="1268760"/>
            <a:ext cx="3528392" cy="16561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64088" y="4725144"/>
            <a:ext cx="3528392" cy="16561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48064" y="1196752"/>
            <a:ext cx="3528392" cy="16561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4725144"/>
            <a:ext cx="3528392" cy="16561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3497" y="332656"/>
            <a:ext cx="40126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План проекта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3" name="Picture 2" descr="C:\Documents and Settings\Пользователь\Рабочий стол\улицы\хочу все знать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1296144" cy="1450907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1988840"/>
          <a:ext cx="8208912" cy="36271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688632"/>
                <a:gridCol w="25202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Этапы проекта</a:t>
                      </a:r>
                      <a:endParaRPr lang="ru-RU" sz="2800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Georgia" pitchFamily="18" charset="0"/>
                        </a:rPr>
                        <a:t>Сроки</a:t>
                      </a:r>
                      <a:endParaRPr lang="ru-RU" sz="2800" dirty="0">
                        <a:solidFill>
                          <a:schemeClr val="tx1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Введение в проект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Georgia" pitchFamily="18" charset="0"/>
                        </a:rPr>
                        <a:t>5- 10 ноября</a:t>
                      </a:r>
                      <a:endParaRPr lang="ru-RU" b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Мы – аналитики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Georgia" pitchFamily="18" charset="0"/>
                        </a:rPr>
                        <a:t>11-12 ноября</a:t>
                      </a:r>
                      <a:endParaRPr lang="ru-RU" b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Мы – историки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Georgia" pitchFamily="18" charset="0"/>
                        </a:rPr>
                        <a:t>13-17 ноября</a:t>
                      </a:r>
                      <a:endParaRPr lang="ru-RU" b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Мы – географы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Georgia" pitchFamily="18" charset="0"/>
                        </a:rPr>
                        <a:t>18 ноября</a:t>
                      </a:r>
                      <a:endParaRPr lang="ru-RU" b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Мы – писатели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Georgia" pitchFamily="18" charset="0"/>
                        </a:rPr>
                        <a:t>19-24 ноября</a:t>
                      </a:r>
                      <a:endParaRPr lang="ru-RU" b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Georgia" pitchFamily="18" charset="0"/>
                        </a:rPr>
                        <a:t>Подводим итоги</a:t>
                      </a:r>
                      <a:endParaRPr lang="ru-RU" sz="2800" b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Georgia" pitchFamily="18" charset="0"/>
                        </a:rPr>
                        <a:t>25-29 ноября</a:t>
                      </a:r>
                      <a:endParaRPr lang="ru-RU" b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332656"/>
            <a:ext cx="54040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В ходе проекта вы: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3" name="Picture 2" descr="C:\Documents and Settings\Пользователь\Рабочий стол\улицы\хочу все знать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1296144" cy="1450907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899592" y="1897669"/>
            <a:ext cx="680424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400" b="1" dirty="0" smtClean="0"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Изучите подробно одну из улиц города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b="1" dirty="0" smtClean="0"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Создадите карту знаний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400" b="1" dirty="0" smtClean="0"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Составите фотоальбом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400" b="1" dirty="0" smtClean="0"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Напишите сборник рассказов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476672"/>
            <a:ext cx="4896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Правила успеха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3" name="Picture 2" descr="C:\Documents and Settings\Пользователь\Рабочий стол\улицы\хочу все знать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1296144" cy="1450907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1916832"/>
            <a:ext cx="8496944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lang="ru-RU" sz="2400" b="1" dirty="0" smtClean="0"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аждый может высказать своё мнение.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lang="ru-RU" sz="2400" b="1" dirty="0" smtClean="0"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Один говорит, а остальные слушают.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Каждое предложение обсуждается в команде.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lang="ru-RU" sz="2400" b="1" dirty="0" smtClean="0"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Общее решение принимается всей командой.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Работать надо дружно.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43608" y="5229200"/>
            <a:ext cx="6336704" cy="12241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Добавь свои правила!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5876" y="332656"/>
            <a:ext cx="23278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Ссылки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3" name="Picture 2" descr="C:\Documents and Settings\Пользователь\Рабочий стол\улицы\хочу все знать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1296144" cy="145090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95736" y="1412776"/>
            <a:ext cx="501624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http://sonechkouzin.ucoz.ua/khlopchik.jpg</a:t>
            </a:r>
            <a:endParaRPr lang="ru-RU" dirty="0" smtClean="0"/>
          </a:p>
          <a:p>
            <a:endParaRPr lang="ru-RU" dirty="0" smtClean="0"/>
          </a:p>
          <a:p>
            <a:r>
              <a:rPr lang="en-US" dirty="0" smtClean="0">
                <a:hlinkClick r:id="rId4"/>
              </a:rPr>
              <a:t>http://www.networkhappy.it/image/riflessione.png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254</Words>
  <Application>Microsoft Office PowerPoint</Application>
  <PresentationFormat>Экран (4:3)</PresentationFormat>
  <Paragraphs>70</Paragraphs>
  <Slides>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Сетевой  внеучебный проект  «Улица, на которой я живу»</vt:lpstr>
      <vt:lpstr>Слайд 2</vt:lpstr>
      <vt:lpstr>слово-магнит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Сетевой  внеучебный проект  «Улица, на которой я живу»</dc:title>
  <cp:lastModifiedBy>админ</cp:lastModifiedBy>
  <cp:revision>23</cp:revision>
  <dcterms:modified xsi:type="dcterms:W3CDTF">2013-11-03T17:36:12Z</dcterms:modified>
</cp:coreProperties>
</file>