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57" r:id="rId4"/>
    <p:sldId id="258" r:id="rId5"/>
    <p:sldId id="259" r:id="rId6"/>
    <p:sldId id="261" r:id="rId7"/>
    <p:sldId id="263" r:id="rId8"/>
    <p:sldId id="265" r:id="rId9"/>
    <p:sldId id="266" r:id="rId10"/>
    <p:sldId id="269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5CB53-6813-45F7-9819-06EC086BAEE1}" type="datetimeFigureOut">
              <a:rPr lang="ru-RU" smtClean="0"/>
              <a:pPr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03A94-126A-4E6F-8A7A-024E8764F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5;&#1054;&#1046;&#1040;&#1056;&#1053;&#1040;&#1071;%20&#1057;&#1051;&#1059;&#1046;&#1041;&#1040;\&#1082;&#1088;&#1080;&#1082;%20&#1078;&#1091;&#1088;&#1072;&#1074;&#1083;&#1077;&#1081;.mp3" TargetMode="Externa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5;&#1054;&#1046;&#1040;&#1056;&#1053;&#1040;&#1071;%20&#1057;&#1051;&#1059;&#1046;&#1041;&#1040;\&#1052;&#1077;&#1090;&#1077;&#1083;&#1100;.mp3" TargetMode="Externa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5;&#1054;&#1046;&#1040;&#1056;&#1053;&#1040;&#1071;%20&#1057;&#1051;&#1059;&#1046;&#1041;&#1040;\&#1086;&#1075;&#1086;&#1085;&#1100;.mp3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5;&#1054;&#1046;&#1040;&#1056;&#1053;&#1040;&#1071;%20&#1057;&#1051;&#1059;&#1046;&#1041;&#1040;\&#1089;&#1080;&#1083;&#1100;&#1085;&#1086;&#1077;%20&#1087;&#1083;&#1072;&#1084;&#1103;.mp3" TargetMode="External"/><Relationship Id="rId5" Type="http://schemas.openxmlformats.org/officeDocument/2006/relationships/image" Target="../media/image12.gi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audio" Target="file:///C:\Users\ADmin\Downloads\&#1084;&#1072;&#1096;&#1080;&#1085;&#1072;%20&#1087;&#1086;&#1078;&#1072;&#1088;&#1085;&#1072;&#1103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ownloads\&#1074;&#1077;&#1088;&#1090;&#1086;&#1083;&#1077;&#1090;.mp3" TargetMode="Externa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142984"/>
            <a:ext cx="8358246" cy="5072098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  <p:pic>
        <p:nvPicPr>
          <p:cNvPr id="7" name="Рисунок 6" descr="Картинки по запросу картинка  сказочный терем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04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и по запросу пожарные картинки для дет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Картинки по запросу картинка новый теремо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и по запросу картинка детская телефон пожарной службы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крик журавл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  <p:pic>
        <p:nvPicPr>
          <p:cNvPr id="6" name="крик журавл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8194" name="Picture 2" descr="https://content.foto.my.mail.ru/mail/evafischer/_animated/i-190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59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5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артинки по запросу картинки  домик теремок зимо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9228" name="Picture 12" descr="Картинки по запросу картинки анимации снежинки на бесцветном фон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6796"/>
            <a:ext cx="9144000" cy="6946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Метел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  <p:pic>
        <p:nvPicPr>
          <p:cNvPr id="8" name="Содержимое 7" descr="Картинки по запросу картинки  домик теремок зимой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Картинки по запросу картинки анимации метель на бесцветном фон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1340768"/>
            <a:ext cx="4248472" cy="409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4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Картинки по запросу русская печка картинк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го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36456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Содержимое 9" descr="Картинки по запросу печка и огонь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9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ильное плам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ильное плам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553200"/>
            <a:ext cx="304800" cy="304800"/>
          </a:xfrm>
          <a:prstGeom prst="rect">
            <a:avLst/>
          </a:prstGeom>
        </p:spPr>
      </p:pic>
      <p:pic>
        <p:nvPicPr>
          <p:cNvPr id="9" name="Содержимое 8" descr="http://mirgif.com/KARTINKI/ogon/ogon20.gif"/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14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14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ашина пожарна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5877272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Картинки по запросу картинки пожарная машина едет на выезд"/>
          <p:cNvPicPr/>
          <p:nvPr/>
        </p:nvPicPr>
        <p:blipFill>
          <a:blip r:embed="rId5" cstate="print"/>
          <a:srcRect l="2895" r="6596" b="262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Пожарная машина">
            <a:hlinkClick r:id="" action="ppaction://media"/>
          </p:cNvPr>
          <p:cNvPicPr>
            <a:picLocks noRot="1" noChangeAspect="1"/>
          </p:cNvPicPr>
          <p:nvPr>
            <a:wavAudioFile r:embed="rId2" name="Пожарная машина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Пожарная машина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вертол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60432" y="6093296"/>
            <a:ext cx="304800" cy="304800"/>
          </a:xfrm>
          <a:prstGeom prst="rect">
            <a:avLst/>
          </a:prstGeom>
        </p:spPr>
      </p:pic>
      <p:pic>
        <p:nvPicPr>
          <p:cNvPr id="8" name="Содержимое 7" descr="Картинки по запросу картинка пожарных вертолетов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8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5</Words>
  <Application>Microsoft Office PowerPoint</Application>
  <PresentationFormat>Экран (4:3)</PresentationFormat>
  <Paragraphs>5</Paragraphs>
  <Slides>12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</vt:lpstr>
      <vt:lpstr> </vt:lpstr>
      <vt:lpstr> </vt:lpstr>
      <vt:lpstr> </vt:lpstr>
      <vt:lpstr>Слайд 5</vt:lpstr>
      <vt:lpstr> 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 Коми</dc:title>
  <dc:creator>Лёха Чисталёв</dc:creator>
  <cp:lastModifiedBy>ADmin</cp:lastModifiedBy>
  <cp:revision>35</cp:revision>
  <dcterms:created xsi:type="dcterms:W3CDTF">2015-11-08T16:37:41Z</dcterms:created>
  <dcterms:modified xsi:type="dcterms:W3CDTF">2019-01-06T20:32:59Z</dcterms:modified>
</cp:coreProperties>
</file>