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4" r:id="rId3"/>
    <p:sldId id="258" r:id="rId4"/>
    <p:sldId id="265" r:id="rId5"/>
    <p:sldId id="259" r:id="rId6"/>
    <p:sldId id="266" r:id="rId7"/>
    <p:sldId id="260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72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0" y="274638"/>
            <a:ext cx="3394720" cy="121014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НАЗВАНИЕ ПРАЗДНИКА</a:t>
            </a:r>
            <a:endParaRPr lang="ru-RU" dirty="0"/>
          </a:p>
        </p:txBody>
      </p:sp>
      <p:pic>
        <p:nvPicPr>
          <p:cNvPr id="1026" name="Picture 2" descr="C:\Users\Галина\Desktop\брейн-ринг\Сретенье-Господн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4722272" cy="690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2756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Святой Георгий</a:t>
            </a:r>
            <a:endParaRPr lang="ru-RU" dirty="0"/>
          </a:p>
        </p:txBody>
      </p:sp>
      <p:pic>
        <p:nvPicPr>
          <p:cNvPr id="2050" name="Picture 2" descr="C:\Users\Галина\Desktop\s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196752"/>
            <a:ext cx="3924427" cy="5639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Галина\Desktop\kisspng-russian-empire-coat-of-arms-of-russia-national-ant-5af4707299d0b9.87917314152596901063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88640"/>
            <a:ext cx="2520280" cy="2240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4704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1844824"/>
            <a:ext cx="4355976" cy="2448272"/>
          </a:xfrm>
        </p:spPr>
        <p:txBody>
          <a:bodyPr>
            <a:normAutofit/>
          </a:bodyPr>
          <a:lstStyle/>
          <a:p>
            <a:r>
              <a:rPr lang="ru-RU" sz="7200" dirty="0" smtClean="0"/>
              <a:t>Сретение </a:t>
            </a:r>
            <a:endParaRPr lang="ru-RU" sz="7200" dirty="0"/>
          </a:p>
        </p:txBody>
      </p:sp>
      <p:pic>
        <p:nvPicPr>
          <p:cNvPr id="3" name="Picture 2" descr="C:\Users\Галина\Desktop\брейн-ринг\Сретенье-Господн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4722272" cy="690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15400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394720" cy="2218258"/>
          </a:xfrm>
        </p:spPr>
        <p:txBody>
          <a:bodyPr/>
          <a:lstStyle/>
          <a:p>
            <a:r>
              <a:rPr lang="ru-RU" dirty="0" smtClean="0"/>
              <a:t>НАЗВАНИЕ ПРАЗДНИКА</a:t>
            </a:r>
            <a:endParaRPr lang="ru-RU" dirty="0"/>
          </a:p>
        </p:txBody>
      </p:sp>
      <p:pic>
        <p:nvPicPr>
          <p:cNvPr id="2053" name="Picture 5" descr="C:\Users\Галина\Desktop\брейн-ринг\масленица-3\ZXArR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8931" y="3636643"/>
            <a:ext cx="4622284" cy="3084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Галина\Desktop\брейн-ринг\масленица-3\38685p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1653" y="3636644"/>
            <a:ext cx="4352836" cy="288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Галина\Desktop\брейн-ринг\масленица-3\s12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056" y="179160"/>
            <a:ext cx="4813433" cy="3208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9091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Галина\Desktop\брейн-ринг\proshhenoe_voskresen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227" y="980728"/>
            <a:ext cx="9218859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45739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ЧТО НАЧИНАЕТСЯ ПОСЛЕ МАСЛЕНИЦЫ?</a:t>
            </a:r>
            <a:endParaRPr lang="ru-RU" dirty="0"/>
          </a:p>
        </p:txBody>
      </p:sp>
      <p:pic>
        <p:nvPicPr>
          <p:cNvPr id="3074" name="Picture 2" descr="C:\Users\Галина\Desktop\брейн-ринг\пост-4\XP4kqbPriF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943" y="1394230"/>
            <a:ext cx="4660951" cy="310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Галина\Desktop\брейн-ринг\пост-4\f448caba2fef3d337d4b4fd04d939e5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9510" y="4495881"/>
            <a:ext cx="4108996" cy="2150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Галина\Desktop\брейн-ринг\пост-4\ext_foto-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7174" y="1713803"/>
            <a:ext cx="4246826" cy="2548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445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Галина\Desktop\брейн-ринг\пост-4\eACg_JjmQ-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41231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Галина\Desktop\брейн-ринг\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35374"/>
            <a:ext cx="8847307" cy="4976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503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Галина\Desktop\брейн-ринг\БИБЛИЯ-3\dosnyato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-45806"/>
            <a:ext cx="5374966" cy="4050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Галина\Desktop\брейн-ринг\БИБЛИЯ-3\41755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967" y="2897560"/>
            <a:ext cx="2919410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Галина\Desktop\брейн-ринг\БИБЛИЯ-3\930525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450976"/>
            <a:ext cx="3061072" cy="4088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208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71596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Князь Владимир</a:t>
            </a:r>
            <a:endParaRPr lang="ru-RU" dirty="0"/>
          </a:p>
        </p:txBody>
      </p:sp>
      <p:pic>
        <p:nvPicPr>
          <p:cNvPr id="1026" name="Picture 2" descr="C:\Users\Галина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7724" y="990599"/>
            <a:ext cx="4500500" cy="6000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307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14</Words>
  <Application>Microsoft Office PowerPoint</Application>
  <PresentationFormat>Экран (4:3)</PresentationFormat>
  <Paragraphs>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НАЗВАНИЕ ПРАЗДНИКА</vt:lpstr>
      <vt:lpstr>Сретение </vt:lpstr>
      <vt:lpstr>НАЗВАНИЕ ПРАЗДНИКА</vt:lpstr>
      <vt:lpstr>Презентация PowerPoint</vt:lpstr>
      <vt:lpstr>ЧТО НАЧИНАЕТСЯ ПОСЛЕ МАСЛЕНИЦЫ?</vt:lpstr>
      <vt:lpstr>Презентация PowerPoint</vt:lpstr>
      <vt:lpstr>Презентация PowerPoint</vt:lpstr>
      <vt:lpstr>Презентация PowerPoint</vt:lpstr>
      <vt:lpstr>Князь Владимир</vt:lpstr>
      <vt:lpstr>Святой Георгий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Брейн-ринг «ПРАВОСЛАВИЕ»</dc:title>
  <dc:creator>Галина</dc:creator>
  <cp:lastModifiedBy>Галина</cp:lastModifiedBy>
  <cp:revision>6</cp:revision>
  <dcterms:created xsi:type="dcterms:W3CDTF">2020-03-12T17:58:23Z</dcterms:created>
  <dcterms:modified xsi:type="dcterms:W3CDTF">2020-03-15T16:06:19Z</dcterms:modified>
</cp:coreProperties>
</file>