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58" r:id="rId5"/>
    <p:sldId id="263" r:id="rId6"/>
    <p:sldId id="266" r:id="rId7"/>
    <p:sldId id="264" r:id="rId8"/>
    <p:sldId id="265" r:id="rId9"/>
    <p:sldId id="267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F9900"/>
    <a:srgbClr val="FFCC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12A32-019F-4946-A4A0-801C90172721}" type="datetimeFigureOut">
              <a:rPr lang="ru-RU"/>
              <a:pPr>
                <a:defRPr/>
              </a:pPr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982BD-D490-4526-B937-E5A2809CE3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7521A-56FB-40AC-97A6-EC02B37170B8}" type="datetimeFigureOut">
              <a:rPr lang="ru-RU"/>
              <a:pPr>
                <a:defRPr/>
              </a:pPr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A270E-0A4F-4E7C-BA5D-3ED45A7E3C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E1E29-54B6-4FC0-BA74-B0B81FBA8B9D}" type="datetimeFigureOut">
              <a:rPr lang="ru-RU"/>
              <a:pPr>
                <a:defRPr/>
              </a:pPr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2D42F-D2F4-4D93-BE41-1F33526149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7956D-244F-4A46-A199-C00E6F136364}" type="datetimeFigureOut">
              <a:rPr lang="ru-RU"/>
              <a:pPr>
                <a:defRPr/>
              </a:pPr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540B1-F82E-457E-9502-B356DC2076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F977A-9217-4C6E-A1A4-0DB4BBE1B758}" type="datetimeFigureOut">
              <a:rPr lang="ru-RU"/>
              <a:pPr>
                <a:defRPr/>
              </a:pPr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429F6-A8DD-4025-B8A7-7B65C227E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46582-79DA-48B2-B035-1390E671A444}" type="datetimeFigureOut">
              <a:rPr lang="ru-RU"/>
              <a:pPr>
                <a:defRPr/>
              </a:pPr>
              <a:t>10.10.2021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8C606-E169-4115-A6FC-DFCE6650E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7C0DD-6E1D-4592-9CD7-AF6816B38CA8}" type="datetimeFigureOut">
              <a:rPr lang="ru-RU"/>
              <a:pPr>
                <a:defRPr/>
              </a:pPr>
              <a:t>10.10.2021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CC3C3-E301-47EA-9103-BC3877FDF3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FAE62-E46B-441C-B0C3-6A64740F6DA1}" type="datetimeFigureOut">
              <a:rPr lang="ru-RU"/>
              <a:pPr>
                <a:defRPr/>
              </a:pPr>
              <a:t>10.10.2021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63DC4-7973-472A-B4C0-56DBF81E4D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8AF0C-90CF-4DD4-AE1E-936223E3A336}" type="datetimeFigureOut">
              <a:rPr lang="ru-RU"/>
              <a:pPr>
                <a:defRPr/>
              </a:pPr>
              <a:t>10.10.2021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1092A-A3FB-47B9-AD4A-0E53BA62AC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6AD20-1633-42B4-9058-8487E4AC6165}" type="datetimeFigureOut">
              <a:rPr lang="ru-RU"/>
              <a:pPr>
                <a:defRPr/>
              </a:pPr>
              <a:t>10.10.2021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360F1-B7E3-4F16-AA9D-487356E5DD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62DB4-810E-4FE8-9193-CB4BE18B5FA1}" type="datetimeFigureOut">
              <a:rPr lang="ru-RU"/>
              <a:pPr>
                <a:defRPr/>
              </a:pPr>
              <a:t>10.10.2021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3A598-6F75-4758-B9E7-DC5129455F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F0C5A4-6CBB-4F36-90FC-26F290E6187D}" type="datetimeFigureOut">
              <a:rPr lang="ru-RU"/>
              <a:pPr>
                <a:defRPr/>
              </a:pPr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B9C551-4F5F-4663-ABF2-7CEAC58739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764704"/>
            <a:ext cx="80473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err="1" smtClean="0">
                <a:ln w="1905">
                  <a:solidFill>
                    <a:srgbClr val="FFFF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Квест</a:t>
            </a:r>
            <a:r>
              <a:rPr lang="ru-RU" sz="4800" b="1" dirty="0" smtClean="0">
                <a:ln w="1905">
                  <a:solidFill>
                    <a:srgbClr val="FFFF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</a:p>
          <a:p>
            <a:pPr algn="ctr"/>
            <a:r>
              <a:rPr lang="ru-RU" sz="4800" b="1" dirty="0" smtClean="0">
                <a:ln w="1905">
                  <a:solidFill>
                    <a:srgbClr val="FFFF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«Путешествие в Долину счастья»</a:t>
            </a:r>
            <a:endParaRPr lang="ru-RU" sz="4800" b="1" dirty="0">
              <a:ln w="1905">
                <a:solidFill>
                  <a:srgbClr val="FFFF00"/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2420888"/>
            <a:ext cx="4427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6350" cmpd="sng">
                  <a:noFill/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(Коррекция</a:t>
            </a:r>
          </a:p>
          <a:p>
            <a:pPr algn="ctr"/>
            <a:r>
              <a:rPr lang="ru-RU" dirty="0" smtClean="0">
                <a:ln w="6350" cmpd="sng">
                  <a:noFill/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6350" cmpd="sng">
                  <a:noFill/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детско</a:t>
            </a:r>
            <a:r>
              <a:rPr lang="ru-RU" dirty="0" smtClean="0">
                <a:ln w="6350" cmpd="sng">
                  <a:noFill/>
                  <a:prstDash val="solid"/>
                </a:ln>
                <a:solidFill>
                  <a:srgbClr val="66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–родительских отношений</a:t>
            </a:r>
            <a:r>
              <a:rPr lang="ru-RU" dirty="0" smtClean="0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.)</a:t>
            </a:r>
            <a:endParaRPr lang="ru-RU" dirty="0">
              <a:solidFill>
                <a:srgbClr val="6633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84168" y="4077072"/>
            <a:ext cx="20408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663300"/>
                </a:solidFill>
                <a:latin typeface="+mn-lt"/>
              </a:rPr>
              <a:t>Педагог – психолог</a:t>
            </a:r>
          </a:p>
          <a:p>
            <a:r>
              <a:rPr lang="ru-RU" sz="1600" b="1" dirty="0" smtClean="0">
                <a:solidFill>
                  <a:srgbClr val="663300"/>
                </a:solidFill>
                <a:latin typeface="+mn-lt"/>
              </a:rPr>
              <a:t>МДОБУ Детский сад </a:t>
            </a:r>
          </a:p>
          <a:p>
            <a:r>
              <a:rPr lang="ru-RU" sz="1600" b="1" dirty="0" smtClean="0">
                <a:solidFill>
                  <a:srgbClr val="663300"/>
                </a:solidFill>
                <a:latin typeface="+mn-lt"/>
              </a:rPr>
              <a:t>«Лесная сказка»</a:t>
            </a:r>
          </a:p>
          <a:p>
            <a:r>
              <a:rPr lang="ru-RU" sz="1600" b="1" dirty="0" smtClean="0">
                <a:solidFill>
                  <a:srgbClr val="663300"/>
                </a:solidFill>
                <a:latin typeface="+mn-lt"/>
              </a:rPr>
              <a:t>Шахова Е.Г.</a:t>
            </a:r>
            <a:endParaRPr lang="ru-RU" sz="1600" b="1" dirty="0">
              <a:solidFill>
                <a:srgbClr val="6633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8352928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03200" algn="ctr"/>
            <a:r>
              <a:rPr lang="ru-RU" sz="2800" b="1" i="1" dirty="0" err="1" smtClean="0">
                <a:solidFill>
                  <a:srgbClr val="FF9900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Квест</a:t>
            </a:r>
            <a:r>
              <a:rPr lang="ru-RU" sz="2800" b="1" i="1" dirty="0" smtClean="0">
                <a:solidFill>
                  <a:srgbClr val="FF9900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 «Путешествие в Долину счастья»</a:t>
            </a:r>
            <a:endParaRPr lang="ru-RU" sz="1400" b="1" i="1" dirty="0" smtClean="0">
              <a:solidFill>
                <a:srgbClr val="FF9900"/>
              </a:solidFill>
              <a:latin typeface="Arial" pitchFamily="34" charset="0"/>
              <a:cs typeface="Arial" pitchFamily="34" charset="0"/>
            </a:endParaRPr>
          </a:p>
          <a:p>
            <a:pPr lvl="0" indent="3175" eaLnBrk="0" hangingPunct="0"/>
            <a:r>
              <a:rPr lang="ru-RU" sz="2000" dirty="0" smtClean="0"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возраст 4 -7 лет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indent="3175" eaLnBrk="0" hangingPunct="0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сплочение членов семьи, гармонизация </a:t>
            </a:r>
            <a:r>
              <a:rPr lang="ru-RU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детско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–родительских отношений.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indent="3175" eaLnBrk="0" hangingPunct="0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indent="3175" eaLnBrk="0" hangingPunct="0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Обучение и развитие навыкам эффективного общения между родителем и ребенком, формирование толерантности. А также сотрудничества и партнерства родителей и детей в игре и совместной деятельности.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indent="3175" eaLnBrk="0" hangingPunct="0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2.. Повышение самооценки детей и родительской компетентности.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indent="3175" eaLnBrk="0" hangingPunct="0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Обучение родителей навыкам конструктивного общения с детьми.</a:t>
            </a:r>
          </a:p>
          <a:p>
            <a:pPr indent="3175" eaLnBrk="0" hangingPunct="0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Создание благоприятной, эмоционально положительной среды для снижения  отрицательных эмоций, разрешения конфликтов между участниками.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196752"/>
            <a:ext cx="83529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Не секрет, что мы часто не можем понять своих детей, их эмоций, их поведения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Актуализировать различную проблематику детско-родительских отношений: принятие ребенка, особенности взаимоотношений родителя и ребен­ка, уровень доверия и открытости в отношениях, совместная деятель­ность и многое другое  поможет </a:t>
            </a:r>
            <a:r>
              <a:rPr lang="ru-RU" dirty="0" err="1" smtClean="0"/>
              <a:t>Квест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Каждый день это один шаг  к урегулированию взаимоотношений между родителями и ребенком, способы лучше понять его, это шаг на пути в Долину счастья. </a:t>
            </a:r>
          </a:p>
          <a:p>
            <a:r>
              <a:rPr lang="ru-RU" dirty="0" smtClean="0"/>
              <a:t>В интерактивной таблице предложены задания на 5 дней:</a:t>
            </a:r>
          </a:p>
          <a:p>
            <a:r>
              <a:rPr lang="ru-RU" dirty="0" smtClean="0"/>
              <a:t>День –название задания, содержание задания, инструкция по выполнению задания. В таблице нужно работать нажимая на вкладку, затем закрывать  и переходить к следующей. К каждому дню прилагаются шаблоны для родителей и для ребенка. </a:t>
            </a:r>
          </a:p>
          <a:p>
            <a:r>
              <a:rPr lang="ru-RU" dirty="0" smtClean="0"/>
              <a:t>Чтобы Чтобы работать с интерактивной таблицей нужно перевести презентацию  в полноэкранный режим</a:t>
            </a:r>
            <a:r>
              <a:rPr lang="en-US" dirty="0" smtClean="0"/>
              <a:t>  F5</a:t>
            </a:r>
            <a:endParaRPr lang="ru-RU" i="1" dirty="0" smtClean="0">
              <a:latin typeface="Arial" pitchFamily="34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476672"/>
            <a:ext cx="660995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  <a:cs typeface="+mn-cs"/>
              </a:rPr>
              <a:t>Квест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  <a:cs typeface="+mn-cs"/>
              </a:rPr>
              <a:t> – игра «Путешествие в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  <a:cs typeface="+mn-cs"/>
              </a:rPr>
              <a:t>Долину счастья» </a:t>
            </a:r>
            <a:endParaRPr lang="ru-RU" sz="2400" dirty="0">
              <a:latin typeface="+mn-lt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71600" y="980728"/>
          <a:ext cx="4572000" cy="494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lvl="1" algn="ctr"/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Дни</a:t>
                      </a:r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Содержание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Инструкция</a:t>
                      </a:r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971550" y="1341438"/>
            <a:ext cx="1512888" cy="9350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1 день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543550" y="1557338"/>
            <a:ext cx="3600450" cy="25923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FontTx/>
              <a:buChar char="-"/>
              <a:defRPr/>
            </a:pPr>
            <a:r>
              <a:rPr lang="ru-RU" sz="1400" dirty="0">
                <a:solidFill>
                  <a:srgbClr val="FF5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Начало путешествия в «Долину счастья»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Предложите ребенку осуществить путешествие в волшебную долину счастья,  там царит мир и спокойствие, где сказочно красивые деревья и растения. Говорите это с таинственным видом, чтобы увлечь ребенка. (Нужно обязательно учитывать его желание в этот момент, иначе никакого чуда не произойдет),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971550" y="2276475"/>
            <a:ext cx="1512888" cy="936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2 день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543550" y="1557338"/>
            <a:ext cx="3600450" cy="25923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«Сказочные герои»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971550" y="3213100"/>
            <a:ext cx="1512888" cy="936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3 день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614988" y="1557338"/>
            <a:ext cx="3529012" cy="25923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«Сказочные растения»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971550" y="4076700"/>
            <a:ext cx="1512888" cy="936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4 день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508625" y="1484313"/>
            <a:ext cx="3455988" cy="26654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«Королевство зеркал»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2484438" y="1341438"/>
            <a:ext cx="1511300" cy="93503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Занятие 1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5508625" y="1484313"/>
            <a:ext cx="3455988" cy="2520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Предложите  ребенку осуществить путешествие в волшебную долину счастья.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Нужно на предложенном шаблоне нарисовать росток и раскрасить первые ростки тем цветом, который тебе нравится. Обсудить первую работу с ребенком. Это первый шаг  к успеху!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971550" y="5013325"/>
            <a:ext cx="1512888" cy="9366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5 день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5508625" y="1484313"/>
            <a:ext cx="3527425" cy="2520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Заключительный день </a:t>
            </a:r>
            <a:r>
              <a:rPr lang="ru-RU" sz="2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квеста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встреча с волшебником </a:t>
            </a:r>
            <a:r>
              <a:rPr lang="ru-RU" sz="2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Любомиром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 eaLnBrk="0" hangingPunct="0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2484438" y="2276475"/>
            <a:ext cx="1511300" cy="9366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Занятие 2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5580063" y="1484313"/>
            <a:ext cx="3384550" cy="26654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-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Сегодня вам предстоит представить себя и ребенка сказочными героями. Совместно с ребенком вам предстоит вклеить фотографии на готовый шаблон,   придумать себя и ребенка сказочным персонажем, одеть  и раскрасить фигурки.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484438" y="3213100"/>
            <a:ext cx="1511300" cy="9366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Занятие 3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508625" y="1484313"/>
            <a:ext cx="3455988" cy="26654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Предложите ребенку нарисовать друг друга в виде сказочных растений или деревьев. По мере выполнения работы можете обменяться работами  и дорисовать, что вам хочется (в рисунке ребенка только с согласия ребенка).</a:t>
            </a:r>
            <a:endParaRPr lang="ru-RU" sz="9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 eaLnBrk="0" hangingPunct="0"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Расскажи о том растении, которое вы нарисовали. Подумайте, что вас удивило в рисунках, соответствует ли ваше представление о себе тому, как вас видит ребенок», есть ли что-то общее в рисунках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484438" y="4076700"/>
            <a:ext cx="1511300" cy="9366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Занятие 4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5508625" y="1557338"/>
            <a:ext cx="3419475" cy="25193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Посещение королевства волшебных зеркал. Они волшебные в одних отражаются хорошие качества человека, в других плохие. Предложите ребенку изобразить в зеркале что его огорчает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484438" y="5013325"/>
            <a:ext cx="1511300" cy="9366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Занятие 5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5508625" y="1484313"/>
            <a:ext cx="3455988" cy="27368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FontTx/>
              <a:buChar char="-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Посещение волшебной страны.»Долина счастья» Окончание  путешествия </a:t>
            </a:r>
          </a:p>
          <a:p>
            <a:pPr algn="just">
              <a:buFontTx/>
              <a:buChar char="-"/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Игра «Угадай эмоцию».</a:t>
            </a:r>
          </a:p>
          <a:p>
            <a:pPr algn="just" eaLnBrk="0" hangingPunct="0"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- Изготовление коллажа «Семья» Совместно с ребенком вырезаются элементы из готовых страниц, которые были изготовлены в процессе путешествия   и наклеиваются на готовый шаблон на котором подросшее дерево, как символ роста семейных взаимоотношений).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995738" y="1341438"/>
            <a:ext cx="1512887" cy="9350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580063" y="1268413"/>
            <a:ext cx="3563937" cy="30972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203200" algn="just"/>
            <a:r>
              <a:rPr lang="ru-RU" sz="120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Инструкция родителя  ребенку перед началом работы:</a:t>
            </a:r>
          </a:p>
          <a:p>
            <a:pPr indent="203200" algn="just" eaLnBrk="0" hangingPunct="0"/>
            <a:r>
              <a:rPr lang="ru-RU" sz="120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- Посади зернышко. Видишь волшебство уже началось -  деревце подросло раскрась первые ростки тем цветом, который тебе нравится. Инструкция родителю:</a:t>
            </a:r>
            <a:endParaRPr lang="ru-RU" sz="1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3200" algn="just" eaLnBrk="0" hangingPunct="0"/>
            <a:r>
              <a:rPr lang="ru-RU" sz="120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Bookman Old Style" pitchFamily="18" charset="0"/>
              </a:rPr>
              <a:t> - У себя выполните те же действия. Обменяйтесь мнением с ребенком. Обязательно похвалите ребенка и скажите,  что его дерево очень красивое.</a:t>
            </a:r>
            <a:endParaRPr lang="ru-RU" sz="1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3200" algn="just" eaLnBrk="0" hangingPunct="0"/>
            <a:r>
              <a:rPr lang="ru-RU" sz="120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Bookman Old Style" pitchFamily="18" charset="0"/>
              </a:rPr>
              <a:t>Задание2. </a:t>
            </a:r>
            <a:endParaRPr lang="ru-RU" sz="1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3200" algn="just" eaLnBrk="0" hangingPunct="0"/>
            <a:r>
              <a:rPr lang="ru-RU" sz="120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Bookman Old Style" pitchFamily="18" charset="0"/>
              </a:rPr>
              <a:t>Инструкция родителя ребенку:</a:t>
            </a:r>
            <a:endParaRPr lang="ru-RU" sz="1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3200" algn="just" eaLnBrk="0" hangingPunct="0"/>
            <a:r>
              <a:rPr lang="ru-RU" sz="120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Bookman Old Style" pitchFamily="18" charset="0"/>
              </a:rPr>
              <a:t> - Нарисуй, что ты любишь делать больше всего, я тоже нарисую на своем листке, а потом мы расскажем друг другу. </a:t>
            </a:r>
            <a:endParaRPr lang="ru-RU" sz="1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995738" y="2276475"/>
            <a:ext cx="1512887" cy="9366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580063" y="1268413"/>
            <a:ext cx="3313112" cy="31686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ru-RU" sz="140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Инструкция родителя ребенку:</a:t>
            </a:r>
            <a:endParaRPr lang="ru-RU" sz="900">
              <a:solidFill>
                <a:schemeClr val="tx1"/>
              </a:solidFill>
              <a:latin typeface="Arial" charset="0"/>
              <a:ea typeface="Bookman Old Style" pitchFamily="18" charset="0"/>
              <a:cs typeface="Arial" charset="0"/>
            </a:endParaRPr>
          </a:p>
          <a:p>
            <a:pPr algn="just" eaLnBrk="0" hangingPunct="0"/>
            <a:r>
              <a:rPr lang="ru-RU" sz="140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- Давай представим себя сказочными героями. Сейчас  мы вклеим  наши фотографии в контур на шаблоне и будем рисовать, какими сказочными персонажами мы себя представляем,  как мы их оденем и раскрасим. </a:t>
            </a:r>
            <a:endParaRPr lang="ru-RU" sz="90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algn="just" eaLnBrk="0" hangingPunct="0"/>
            <a:r>
              <a:rPr lang="ru-RU" sz="140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Bookman Old Style" pitchFamily="18" charset="0"/>
              </a:rPr>
              <a:t>- Инструкция родителю:</a:t>
            </a:r>
            <a:endParaRPr lang="ru-RU" sz="90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algn="just" eaLnBrk="0" hangingPunct="0"/>
            <a:r>
              <a:rPr lang="ru-RU" sz="140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Bookman Old Style" pitchFamily="18" charset="0"/>
              </a:rPr>
              <a:t>- Рассмотрите рисунки друг друга и придумайте сюжет сказки для этих героев. Расскажите о них. Обязательно похвалите ребенка, вручите сердечки.</a:t>
            </a:r>
            <a:endParaRPr lang="ru-RU" sz="90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algn="just" eaLnBrk="0" hangingPunct="0"/>
            <a:r>
              <a:rPr lang="ru-RU" sz="140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Bookman Old Style" pitchFamily="18" charset="0"/>
              </a:rPr>
              <a:t>Подготовьте для следующего занятия ватные палочки, гуашь или акварельные краски.  </a:t>
            </a:r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995738" y="3213100"/>
            <a:ext cx="1512887" cy="9366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5651500" y="1484313"/>
            <a:ext cx="3313113" cy="31686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Инструкция родителя ребенку: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На пути в страну мы вошли в волшебный лес, посмотри как здесь красиво, какие необычные деревья. Давай нарисуем друг друга в виде сказочных растений. Ты рисуешь меня, а я тебя. </a:t>
            </a:r>
            <a:r>
              <a:rPr lang="ru-RU" sz="1200" dirty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Вначале нарисуй контур растения карандашом, а затем раскрась точками с помощью ватных палочек. Помни о том, что каждую новую краску лучше брать новой палочкой. Если хочешь можем обменяться работами и дорисовать что-нибудь. Расскажи о том растении, которое ты нарисовал.  Теперь и мы похожи на сказочные растения и стали ближе на шаг к волшебству. Мы справились! Поощряем ребенка сердечком, вклеиваем его на шаблон</a:t>
            </a:r>
            <a:r>
              <a: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3995738" y="4076700"/>
            <a:ext cx="1512887" cy="9366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651500" y="1628775"/>
            <a:ext cx="3313113" cy="31686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Инструкция ребенку:</a:t>
            </a:r>
          </a:p>
          <a:p>
            <a:pPr algn="just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Перед тобой два зеркала, представь, что в од­ном из них отражается то, что тебя огорчает, когда общаешься  со мной, а в другом — то, что тебя радует. Изобрази это. А я нарисую в других зеркалах, то, чем огорчаешь и радуешь ты меня. </a:t>
            </a:r>
          </a:p>
          <a:p>
            <a:pPr algn="just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Инструкция родителю: Постарайтесь  ничего не рисовать в плохом зеркале, рисуйте ребенка в хорошем.  Если есть качества, которые необходимо корректировать, сделать это в очень деликатной форме.</a:t>
            </a:r>
            <a:endParaRPr lang="ru-RU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 eaLnBrk="0" hangingPunct="0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ea typeface="Bookman Old Style" pitchFamily="18" charset="0"/>
                <a:cs typeface="Times New Roman" pitchFamily="18" charset="0"/>
              </a:rPr>
              <a:t> - Давай все плохое оставим в этом королевстве, мы же идем в волшебную страну счастливых людей, значит  должны избавляться от плохих качеств. Мы молодцы. Двигаемся дальше!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995738" y="5013325"/>
            <a:ext cx="1512887" cy="9366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580063" y="1700213"/>
            <a:ext cx="3313112" cy="31686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FontTx/>
              <a:buChar char="-"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Инструкция родителя ребенку:</a:t>
            </a:r>
          </a:p>
          <a:p>
            <a:pPr algn="just">
              <a:buFontTx/>
              <a:buChar char="-"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Вот мы наконец мы  пришли в волшебную страну «Долина счастья». Волшебник 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Любомир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устроил нам последнее  испытание  - умеем ли мы узнавать счастливых и радостных людей. Попробуй это сделать самостоятельно. Игра «Угадай эмоцию». Ты молодец, справился с заданием. Но нам нужно что -  то подарить повелителю Долины счастья. Мы подарим свои работы. А для этого мы сделаем с тобой коллаж. В него мы вставим только самое хорошее о нашей семье.</a:t>
            </a:r>
          </a:p>
          <a:p>
            <a:pPr algn="just">
              <a:buFontTx/>
              <a:buChar char="-"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Ребенку вручается приз (готовится заранее) и медаль от волшебника 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Любомира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«Самый счастливый сын».</a:t>
            </a:r>
          </a:p>
          <a:p>
            <a:pPr algn="just">
              <a:buFontTx/>
              <a:buChar char="-"/>
              <a:defRPr/>
            </a:pPr>
            <a:endParaRPr lang="ru-RU" sz="11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9" grpId="0" animBg="1"/>
      <p:bldP spid="29" grpId="1" animBg="1"/>
      <p:bldP spid="37" grpId="0" animBg="1"/>
      <p:bldP spid="37" grpId="1" animBg="1"/>
      <p:bldP spid="39" grpId="0" animBg="1"/>
      <p:bldP spid="39" grpId="1" animBg="1"/>
      <p:bldP spid="41" grpId="0" animBg="1"/>
      <p:bldP spid="41" grpId="1" animBg="1"/>
      <p:bldP spid="43" grpId="0" animBg="1"/>
      <p:bldP spid="43" grpId="1" animBg="1"/>
      <p:bldP spid="45" grpId="0" animBg="1"/>
      <p:bldP spid="45" grpId="1" animBg="1"/>
      <p:bldP spid="47" grpId="0" animBg="1"/>
      <p:bldP spid="47" grpId="1" animBg="1"/>
      <p:bldP spid="49" grpId="0" animBg="1"/>
      <p:bldP spid="49" grpId="1" animBg="1"/>
      <p:bldP spid="51" grpId="0" animBg="1"/>
      <p:bldP spid="51" grpId="1" animBg="1"/>
      <p:bldP spid="53" grpId="0" animBg="1"/>
      <p:bldP spid="53" grpId="1" animBg="1"/>
      <p:bldP spid="55" grpId="0" animBg="1"/>
      <p:bldP spid="55" grpId="1" animBg="1"/>
      <p:bldP spid="63" grpId="0" animBg="1"/>
      <p:bldP spid="63" grpId="1" animBg="1"/>
      <p:bldP spid="65" grpId="0" animBg="1"/>
      <p:bldP spid="65" grpId="1" animBg="1"/>
      <p:bldP spid="67" grpId="0" animBg="1"/>
      <p:bldP spid="6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2" descr="image11"/>
          <p:cNvPicPr>
            <a:picLocks noChangeAspect="1" noChangeArrowheads="1"/>
          </p:cNvPicPr>
          <p:nvPr/>
        </p:nvPicPr>
        <p:blipFill>
          <a:blip r:embed="rId2" cstate="print"/>
          <a:srcRect t="26449" r="109"/>
          <a:stretch>
            <a:fillRect/>
          </a:stretch>
        </p:blipFill>
        <p:spPr bwMode="auto">
          <a:xfrm>
            <a:off x="2051720" y="1340768"/>
            <a:ext cx="4079807" cy="5157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660232" y="548680"/>
            <a:ext cx="1631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16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1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День 1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2" descr="image13"/>
          <p:cNvPicPr>
            <a:picLocks noChangeAspect="1" noChangeArrowheads="1"/>
          </p:cNvPicPr>
          <p:nvPr/>
        </p:nvPicPr>
        <p:blipFill>
          <a:blip r:embed="rId2" cstate="print">
            <a:lum contrast="20000"/>
            <a:grayscl/>
          </a:blip>
          <a:srcRect/>
          <a:stretch>
            <a:fillRect/>
          </a:stretch>
        </p:blipFill>
        <p:spPr bwMode="auto">
          <a:xfrm>
            <a:off x="899592" y="620688"/>
            <a:ext cx="2541588" cy="287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Рисунок 2" descr="image13"/>
          <p:cNvPicPr>
            <a:picLocks noChangeAspect="1" noChangeArrowheads="1"/>
          </p:cNvPicPr>
          <p:nvPr/>
        </p:nvPicPr>
        <p:blipFill>
          <a:blip r:embed="rId2" cstate="print">
            <a:lum contrast="20000"/>
            <a:grayscl/>
          </a:blip>
          <a:srcRect/>
          <a:stretch>
            <a:fillRect/>
          </a:stretch>
        </p:blipFill>
        <p:spPr bwMode="auto">
          <a:xfrm>
            <a:off x="5436096" y="692696"/>
            <a:ext cx="2541588" cy="287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Рисунок 2" descr="image13"/>
          <p:cNvPicPr>
            <a:picLocks noChangeAspect="1" noChangeArrowheads="1"/>
          </p:cNvPicPr>
          <p:nvPr/>
        </p:nvPicPr>
        <p:blipFill>
          <a:blip r:embed="rId2" cstate="print">
            <a:lum contrast="20000"/>
            <a:grayscl/>
          </a:blip>
          <a:srcRect/>
          <a:stretch>
            <a:fillRect/>
          </a:stretch>
        </p:blipFill>
        <p:spPr bwMode="auto">
          <a:xfrm>
            <a:off x="899592" y="3717032"/>
            <a:ext cx="2541588" cy="287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Рисунок 2" descr="image13"/>
          <p:cNvPicPr>
            <a:picLocks noChangeAspect="1" noChangeArrowheads="1"/>
          </p:cNvPicPr>
          <p:nvPr/>
        </p:nvPicPr>
        <p:blipFill>
          <a:blip r:embed="rId2" cstate="print">
            <a:lum contrast="20000"/>
            <a:grayscl/>
          </a:blip>
          <a:srcRect/>
          <a:stretch>
            <a:fillRect/>
          </a:stretch>
        </p:blipFill>
        <p:spPr bwMode="auto">
          <a:xfrm>
            <a:off x="5436096" y="3717032"/>
            <a:ext cx="2541588" cy="287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 rot="10800000" flipV="1">
            <a:off x="7092280" y="85847"/>
            <a:ext cx="2051720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задание</a:t>
            </a:r>
            <a:r>
              <a:rPr kumimoji="0" lang="ru-RU" sz="16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День 1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 descr="image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620688"/>
            <a:ext cx="4256087" cy="587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372200" y="260648"/>
            <a:ext cx="178632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i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задание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День 2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Oval 1"/>
          <p:cNvSpPr>
            <a:spLocks noChangeArrowheads="1"/>
          </p:cNvSpPr>
          <p:nvPr/>
        </p:nvSpPr>
        <p:spPr bwMode="auto">
          <a:xfrm>
            <a:off x="1187624" y="764705"/>
            <a:ext cx="2520280" cy="547260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Oval 1"/>
          <p:cNvSpPr>
            <a:spLocks noChangeArrowheads="1"/>
          </p:cNvSpPr>
          <p:nvPr/>
        </p:nvSpPr>
        <p:spPr bwMode="auto">
          <a:xfrm>
            <a:off x="5076056" y="908720"/>
            <a:ext cx="2520280" cy="547260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516216" y="332656"/>
            <a:ext cx="1852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задание День 4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04664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Сказочная Долина счастья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1098</Words>
  <Application>Microsoft Office PowerPoint</Application>
  <PresentationFormat>Экран (4:3)</PresentationFormat>
  <Paragraphs>81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31</cp:revision>
  <dcterms:created xsi:type="dcterms:W3CDTF">2020-09-09T16:09:40Z</dcterms:created>
  <dcterms:modified xsi:type="dcterms:W3CDTF">2021-10-10T17:03:47Z</dcterms:modified>
</cp:coreProperties>
</file>