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83" r:id="rId2"/>
    <p:sldId id="256" r:id="rId3"/>
    <p:sldId id="257" r:id="rId4"/>
    <p:sldId id="260" r:id="rId5"/>
    <p:sldId id="268" r:id="rId6"/>
    <p:sldId id="274" r:id="rId7"/>
    <p:sldId id="278" r:id="rId8"/>
    <p:sldId id="259" r:id="rId9"/>
    <p:sldId id="280" r:id="rId10"/>
    <p:sldId id="258" r:id="rId11"/>
    <p:sldId id="261" r:id="rId12"/>
    <p:sldId id="276" r:id="rId13"/>
    <p:sldId id="281" r:id="rId14"/>
    <p:sldId id="275" r:id="rId15"/>
    <p:sldId id="272" r:id="rId16"/>
    <p:sldId id="277" r:id="rId17"/>
    <p:sldId id="266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A033A-04A4-459B-922B-2616BEF7F48B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CF3BA-87D8-4768-A263-7D0FEB0FC9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240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DF21B-3D67-4C76-9C84-9B10B806DEB1}" type="datetimeFigureOut">
              <a:rPr lang="ru-RU" smtClean="0"/>
              <a:t>09.12.2019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2C08DF-1B33-4292-BF95-A929C84F00F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jpe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image" Target="../media/image30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2475706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Новогоднее путешествие</a:t>
            </a:r>
            <a:endParaRPr lang="ru-RU" sz="6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Воспитатель: Козлова В.А.</a:t>
            </a:r>
          </a:p>
          <a:p>
            <a:pPr algn="r"/>
            <a:endParaRPr lang="ru-RU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г. Вологда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164814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201112141318318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532440" cy="63993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glasie.com/images/emporium/products/media/7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886650" cy="591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424915"/>
            <a:ext cx="6807442" cy="3493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722" y="2708920"/>
            <a:ext cx="6110234" cy="3135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896" y="2049133"/>
            <a:ext cx="5361886" cy="275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711" y="1484784"/>
            <a:ext cx="4288256" cy="220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448" y="965790"/>
            <a:ext cx="3396782" cy="174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3533" y="541796"/>
            <a:ext cx="2864612" cy="147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2.downloader.disk.yandex.ru/preview/7741fc4bc330f01a81cf7861f498acb2559fd5dc0794611eb5de625c2fd1bea2/5c05b059/s394-565ifEXQAAyhcmtSOQYFjw7V3tsIRqfWcOlHkd31zIFLCWSBHxwB85EaRZEq_J6bpmRyOJonT3VoXnDag%3D%3D?uid=0&amp;filename=%D0%9F%D0%BE%D0%B4%D1%83%D1%88%D0%BA%D0%B0_485702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2591"/>
            <a:ext cx="1995871" cy="10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62673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oglasie.com/images/emporium/products/media/7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886650" cy="591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405188"/>
            <a:ext cx="285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3557588"/>
            <a:ext cx="285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http://www.soglasie.com/images/emporium/products/media/712.jp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00" b="65185" l="21778" r="42667">
                        <a14:backgroundMark x1="22444" y1="61778" x2="31111" y2="47852"/>
                        <a14:backgroundMark x1="33444" y1="48444" x2="33444" y2="48444"/>
                        <a14:backgroundMark x1="34222" y1="48593" x2="35333" y2="50074"/>
                        <a14:backgroundMark x1="35222" y1="49926" x2="35444" y2="50370"/>
                        <a14:backgroundMark x1="35778" y1="50667" x2="35778" y2="50667"/>
                        <a14:backgroundMark x1="36444" y1="51556" x2="36778" y2="52000"/>
                        <a14:backgroundMark x1="36778" y1="52000" x2="38111" y2="53037"/>
                        <a14:backgroundMark x1="38444" y1="53481" x2="42444" y2="61037"/>
                        <a14:backgroundMark x1="41889" y1="63111" x2="28667" y2="66963"/>
                        <a14:backgroundMark x1="29667" y1="67259" x2="20778" y2="63259"/>
                        <a14:backgroundMark x1="21333" y1="63407" x2="22333" y2="61037"/>
                        <a14:backgroundMark x1="69222" y1="62222" x2="69222" y2="62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39" t="46855" r="58011" b="32056"/>
          <a:stretch/>
        </p:blipFill>
        <p:spPr bwMode="auto">
          <a:xfrm>
            <a:off x="1763688" y="2800350"/>
            <a:ext cx="2238375" cy="16097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295168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erpeika.com/images/cat/smi/info/izobrazhenie_2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8748464" cy="5782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19486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life-like-travel.ru/wp-content/uploads/2017/02/%D0%92%D0%B5%D0%BB%D0%B8%D0%BA%D0%B8%D0%B9-%D0%A3%D1%81%D1%82%D1%8E%D0%B3-%D0%B2%D0%BE%D1%82%D1%87%D0%B8%D0%BD%D0%B0-%D0%94%D0%B5%D0%B4%D0%B0-%D0%9C%D0%BE%D1%80%D0%BE%D0%B7%D0%B0-%D0%B3%D0%BE%D1%80%D0%BD%D0%B8%D1%86%D0%B0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7379"/>
            <a:ext cx="8784976" cy="6591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img0.liveinternet.ru/images/attach/c/2/65/644/65644528_02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69"/>
          <a:stretch/>
        </p:blipFill>
        <p:spPr bwMode="auto">
          <a:xfrm rot="548144">
            <a:off x="6168961" y="1466559"/>
            <a:ext cx="2808312" cy="276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снеговик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5536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6427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7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4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400" fill="hold">
                                          <p:stCondLst>
                                            <p:cond delay="2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400" fill="hold">
                                          <p:stCondLst>
                                            <p:cond delay="4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400" fill="hold">
                                          <p:stCondLst>
                                            <p:cond delay="5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st.depositphotos.com/1252348/1893/v/950/depositphotos_18931093-stock-illustration-medical-pipette-on-white-backgroun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56892"/>
            <a:ext cx="2088232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st.depositphotos.com/1766900/2734/v/950/depositphotos_27341875-stock-illustration-art-palette-with-paint-brushe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20" r="7175" b="31665"/>
          <a:stretch/>
        </p:blipFill>
        <p:spPr bwMode="auto">
          <a:xfrm>
            <a:off x="2218237" y="541004"/>
            <a:ext cx="3289304" cy="191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147337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59281" y="2204864"/>
            <a:ext cx="344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2200" y="2851195"/>
            <a:ext cx="540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снеговик 2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1560" y="5949280"/>
            <a:ext cx="609600" cy="609600"/>
          </a:xfrm>
          <a:prstGeom prst="rect">
            <a:avLst/>
          </a:prstGeom>
        </p:spPr>
      </p:pic>
      <p:pic>
        <p:nvPicPr>
          <p:cNvPr id="1030" name="Picture 6" descr="http://www.winwalls.ru/large/201307/601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541" y="541004"/>
            <a:ext cx="3456384" cy="29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img0.liveinternet.ru/images/attach/c/2/65/644/65644528_0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32" y="3068960"/>
            <a:ext cx="2720812" cy="339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63262" y="3962671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56428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15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" fill="hold">
                                          <p:stCondLst>
                                            <p:cond delay="39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" fill="hold">
                                          <p:stCondLst>
                                            <p:cond delay="78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" fill="hold">
                                          <p:stCondLst>
                                            <p:cond delay="118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59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 новы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536" y="404664"/>
            <a:ext cx="8302525" cy="62268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d_moro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332656"/>
            <a:ext cx="5631113" cy="492504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0" y="5257700"/>
            <a:ext cx="9461500" cy="1771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39992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ы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22283" y="764704"/>
            <a:ext cx="7380312" cy="553523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9271.h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95503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zidentsiya_deda_moroz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5734" y="82201"/>
            <a:ext cx="9215468" cy="6143645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_2..jpeg"/>
          <p:cNvPicPr>
            <a:picLocks noChangeAspect="1"/>
          </p:cNvPicPr>
          <p:nvPr/>
        </p:nvPicPr>
        <p:blipFill rotWithShape="1">
          <a:blip r:embed="rId2" cstate="print"/>
          <a:srcRect t="18878"/>
          <a:stretch/>
        </p:blipFill>
        <p:spPr>
          <a:xfrm>
            <a:off x="1547664" y="141980"/>
            <a:ext cx="6048672" cy="653861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www.maam.ru/upload/blogs/detsad-1171037-14945899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46254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ds02.infourok.ru/uploads/ex/0d31/0001a758-72cbbea4/hello_html_58f427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922381"/>
            <a:ext cx="1805117" cy="256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nplus.com/files/resources/original/58556bfa7f1b51590dadca9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82824"/>
            <a:ext cx="1419052" cy="220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playcast.ru/uploads/2016/12/23/2100905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685800"/>
            <a:ext cx="9334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www.playcast.ru/uploads/2016/12/23/2100905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93481"/>
            <a:ext cx="1872207" cy="4398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3922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0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playcast.ru/uploads/2016/03/26/1799525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0"/>
            <a:ext cx="2808312" cy="480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6(( (612x700, 112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"/>
            <a:ext cx="3481671" cy="3982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mg-fotki.yandex.ru/get/6829/16969765.23b/0_91101_21490ff6_ori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592659"/>
            <a:ext cx="2592288" cy="4779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17980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ronnyyzal.gif"/>
          <p:cNvPicPr>
            <a:picLocks noChangeAspect="1"/>
          </p:cNvPicPr>
          <p:nvPr/>
        </p:nvPicPr>
        <p:blipFill rotWithShape="1">
          <a:blip r:embed="rId2" cstate="print"/>
          <a:srcRect l="4242" r="4242" b="8085"/>
          <a:stretch/>
        </p:blipFill>
        <p:spPr>
          <a:xfrm>
            <a:off x="-26043" y="260648"/>
            <a:ext cx="9033558" cy="6048672"/>
          </a:xfrm>
          <a:prstGeom prst="rect">
            <a:avLst/>
          </a:prstGeom>
        </p:spPr>
      </p:pic>
      <p:pic>
        <p:nvPicPr>
          <p:cNvPr id="4104" name="Picture 8" descr="https://3.downloader.disk.yandex.ru/preview/5fdbab0f1bded0cb7838dc7c551d40f9c1bff41e0dc5ccc00b4c5a43d1f30f2d/5bff1203/xPNmCa4anyfBKGjXlg98RutqYh1oS9qaW1Hwc5444mNlM_BCaXPEJyIuEy9fe-Ddq_J6bpmRyOJonT3VoXnDag%3D%3D?uid=0&amp;filename=0_afe3c_a1fccb61_L.png&amp;disposition=inline&amp;hash=&amp;limit=0&amp;content_type=image%2Fpng&amp;tknv=v2&amp;size=1249x5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2504703" cy="3783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olub120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3365a70f64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3"/>
          <a:stretch>
            <a:fillRect/>
          </a:stretch>
        </p:blipFill>
        <p:spPr bwMode="auto">
          <a:xfrm>
            <a:off x="1187450" y="2420938"/>
            <a:ext cx="1873250" cy="1709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3365a70f64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6250"/>
            <a:ext cx="1871663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d3365a70f64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/>
          <a:stretch>
            <a:fillRect/>
          </a:stretch>
        </p:blipFill>
        <p:spPr bwMode="auto">
          <a:xfrm>
            <a:off x="539750" y="4797425"/>
            <a:ext cx="1800225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d3365a70f64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6"/>
          <a:stretch>
            <a:fillRect/>
          </a:stretch>
        </p:blipFill>
        <p:spPr bwMode="auto">
          <a:xfrm>
            <a:off x="395288" y="260350"/>
            <a:ext cx="1800225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d3365a70f64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2"/>
          <a:stretch>
            <a:fillRect/>
          </a:stretch>
        </p:blipFill>
        <p:spPr bwMode="auto">
          <a:xfrm>
            <a:off x="6732588" y="4868863"/>
            <a:ext cx="1798637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снеж223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нежинки.wav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013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1 0.04325 L 0.33472 -0.23983 L 0.58681 0.04325 L 0.33472 0.32678 L 0.08281 0.04325 Z " pathEditMode="relative" rAng="0" ptsTypes="FFFFF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9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82 0.04325 C 0.08282 -0.10985 0.17761 -0.23474 0.29393 -0.23474 C 0.41094 -0.23474 0.50591 -0.10985 0.50591 0.04325 C 0.50573 0.19611 0.4106 0.32123 0.29428 0.32123 C 0.17761 0.32123 0.08282 0.19611 0.08282 0.04325 Z " pathEditMode="relative" rAng="16200000" ptsTypes="fffff">
                                      <p:cBhvr>
                                        <p:cTn id="11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3" presetID="26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73 -0.33449 C 0.20486 -0.33449 0.14566 -0.25857 0.14566 -0.16528 C 0.14566 -0.05579 0.21111 -0.01621 0.25069 0.00046 L 0.30278 0.01782 C 0.34219 0.03495 0.40781 0.07685 0.40781 0.20069 C 0.40781 0.28032 0.34861 0.3706 0.27673 0.3706 C 0.20486 0.3706 0.14566 0.28032 0.14566 0.20069 C 0.14566 0.07685 0.21128 0.03495 0.25069 0.01782 L 0.30278 0.00046 C 0.34219 -0.01621 0.40781 -0.05579 0.40781 -0.16528 C 0.40781 -0.25857 0.34861 -0.33449 0.27673 -0.33449 Z " pathEditMode="relative" rAng="5400000" ptsTypes="ffFffffFfff">
                                      <p:cBhvr>
                                        <p:cTn id="14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5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896</TotalTime>
  <Words>14</Words>
  <Application>Microsoft Office PowerPoint</Application>
  <PresentationFormat>Экран (4:3)</PresentationFormat>
  <Paragraphs>9</Paragraphs>
  <Slides>18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Новогоднее путешествие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Родители</cp:lastModifiedBy>
  <cp:revision>108</cp:revision>
  <dcterms:created xsi:type="dcterms:W3CDTF">2013-12-11T13:10:55Z</dcterms:created>
  <dcterms:modified xsi:type="dcterms:W3CDTF">2019-12-09T18:35:46Z</dcterms:modified>
</cp:coreProperties>
</file>