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FA22-90C4-4F6E-8449-561823FD1EA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B711-A8AA-471B-B96A-B0F8D2C5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586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FA22-90C4-4F6E-8449-561823FD1EA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B711-A8AA-471B-B96A-B0F8D2C5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889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FA22-90C4-4F6E-8449-561823FD1EA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B711-A8AA-471B-B96A-B0F8D2C5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957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FA22-90C4-4F6E-8449-561823FD1EA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B711-A8AA-471B-B96A-B0F8D2C5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903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FA22-90C4-4F6E-8449-561823FD1EA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B711-A8AA-471B-B96A-B0F8D2C5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350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FA22-90C4-4F6E-8449-561823FD1EA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B711-A8AA-471B-B96A-B0F8D2C5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221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FA22-90C4-4F6E-8449-561823FD1EA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B711-A8AA-471B-B96A-B0F8D2C5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894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FA22-90C4-4F6E-8449-561823FD1EA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B711-A8AA-471B-B96A-B0F8D2C5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263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FA22-90C4-4F6E-8449-561823FD1EA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B711-A8AA-471B-B96A-B0F8D2C5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000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FA22-90C4-4F6E-8449-561823FD1EA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B711-A8AA-471B-B96A-B0F8D2C5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159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5FA22-90C4-4F6E-8449-561823FD1EA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B711-A8AA-471B-B96A-B0F8D2C5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949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5FA22-90C4-4F6E-8449-561823FD1EA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3B711-A8AA-471B-B96A-B0F8D2C5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315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Цифра 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8853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06"/>
    </mc:Choice>
    <mc:Fallback>
      <p:transition spd="slow" advTm="170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8541543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96691" y="-942109"/>
            <a:ext cx="2888932" cy="863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500" dirty="0" smtClean="0">
                <a:latin typeface="Propisi" panose="02000508030000020003" pitchFamily="2" charset="0"/>
              </a:rPr>
              <a:t>3</a:t>
            </a:r>
            <a:endParaRPr lang="ru-RU" sz="55500" dirty="0">
              <a:latin typeface="Propisi" panose="02000508030000020003" pitchFamily="2" charset="0"/>
            </a:endParaRPr>
          </a:p>
        </p:txBody>
      </p:sp>
      <p:pic>
        <p:nvPicPr>
          <p:cNvPr id="8" name="Цифра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77091" y="595052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131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470"/>
    </mc:Choice>
    <mc:Fallback>
      <p:transition spd="slow" advTm="347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 numSld="5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125" objId="8"/>
        <p14:triggerEvt type="onClick" time="1125" objId="8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8541543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96691" y="-942109"/>
            <a:ext cx="2888932" cy="863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500" dirty="0" smtClean="0">
                <a:latin typeface="Propisi" panose="02000508030000020003" pitchFamily="2" charset="0"/>
              </a:rPr>
              <a:t>3</a:t>
            </a:r>
            <a:endParaRPr lang="ru-RU" sz="55500" dirty="0">
              <a:latin typeface="Propisi" panose="02000508030000020003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494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62012" y="775855"/>
            <a:ext cx="2494698" cy="224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82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03"/>
    </mc:Choice>
    <mc:Fallback>
      <p:transition spd="slow" advTm="13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8541543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96691" y="-942109"/>
            <a:ext cx="2888932" cy="863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500" dirty="0" smtClean="0">
                <a:latin typeface="Propisi" panose="02000508030000020003" pitchFamily="2" charset="0"/>
              </a:rPr>
              <a:t>3</a:t>
            </a:r>
            <a:endParaRPr lang="ru-RU" sz="55500" dirty="0">
              <a:latin typeface="Propisi" panose="02000508030000020003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37157" y="2979206"/>
            <a:ext cx="2648466" cy="264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105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08"/>
    </mc:Choice>
    <mc:Fallback>
      <p:transition spd="slow" advTm="21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8541543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96691" y="-942109"/>
            <a:ext cx="2888932" cy="863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500" dirty="0" smtClean="0">
                <a:latin typeface="Propisi" panose="02000508030000020003" pitchFamily="2" charset="0"/>
              </a:rPr>
              <a:t>3</a:t>
            </a:r>
            <a:endParaRPr lang="ru-RU" sz="55500" dirty="0"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545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981"/>
    </mc:Choice>
    <mc:Fallback>
      <p:transition spd="slow" advTm="1298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8541543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96691" y="-942109"/>
            <a:ext cx="2888932" cy="863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500" dirty="0" smtClean="0">
                <a:latin typeface="Propisi" panose="02000508030000020003" pitchFamily="2" charset="0"/>
              </a:rPr>
              <a:t>3</a:t>
            </a:r>
            <a:endParaRPr lang="ru-RU" sz="55500" dirty="0">
              <a:latin typeface="Propisi" panose="02000508030000020003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37157" y="2979206"/>
            <a:ext cx="2648466" cy="26484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494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62012" y="775855"/>
            <a:ext cx="2494698" cy="224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064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282"/>
    </mc:Choice>
    <mc:Fallback>
      <p:transition spd="slow" advTm="112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</Words>
  <Application>Microsoft Office PowerPoint</Application>
  <PresentationFormat>Широкоэкранный</PresentationFormat>
  <Paragraphs>6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Propisi</vt:lpstr>
      <vt:lpstr>Тема Office</vt:lpstr>
      <vt:lpstr>Цифра 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Цифра 3</dc:title>
  <dc:creator>Студент</dc:creator>
  <cp:lastModifiedBy>Студент</cp:lastModifiedBy>
  <cp:revision>3</cp:revision>
  <dcterms:created xsi:type="dcterms:W3CDTF">2024-05-28T14:37:25Z</dcterms:created>
  <dcterms:modified xsi:type="dcterms:W3CDTF">2024-05-28T15:07:20Z</dcterms:modified>
</cp:coreProperties>
</file>