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7" r:id="rId9"/>
    <p:sldId id="268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C0627-C27D-44F3-9ADB-292C6E20E5CC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B031E-C4D1-411C-8901-71EDAE311D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B031E-C4D1-411C-8901-71EDAE311D1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135732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Игровое пособие « Паровозик из 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Ромашково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для детей младшего дошкольного возраста.    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4214819"/>
            <a:ext cx="4041775" cy="128588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7" name="Picture 6" descr="http://nachalo4ka.ru/wp-content/uploads/2014/05/YIFVUKT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143116"/>
            <a:ext cx="8401080" cy="4429156"/>
          </a:xfrm>
          <a:prstGeom prst="rect">
            <a:avLst/>
          </a:prstGeom>
          <a:noFill/>
        </p:spPr>
      </p:pic>
      <p:pic>
        <p:nvPicPr>
          <p:cNvPr id="8" name="Picture 4" descr="http://www.stendall.com/images/super/27_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28926" y="3071810"/>
            <a:ext cx="2714644" cy="2714644"/>
          </a:xfrm>
          <a:prstGeom prst="rect">
            <a:avLst/>
          </a:prstGeom>
          <a:noFill/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500563" y="1357298"/>
            <a:ext cx="4186238" cy="78581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воспитатель МБДОУ №39 «Теремок»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Наприенко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Елена Васильевн</a:t>
            </a:r>
            <a:r>
              <a:rPr lang="ru-RU" dirty="0" smtClean="0"/>
              <a:t>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youmult.net/_sf/2/26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 t="7828" b="7828"/>
          <a:stretch>
            <a:fillRect/>
          </a:stretch>
        </p:blipFill>
        <p:spPr bwMode="auto">
          <a:xfrm>
            <a:off x="1214414" y="612774"/>
            <a:ext cx="6429420" cy="445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0"/>
            <a:ext cx="3508379" cy="6697667"/>
          </a:xfrm>
        </p:spPr>
        <p:txBody>
          <a:bodyPr>
            <a:no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Между игрой и речью существует двухсторонняя связь: с одной стороны, речь ребенка развивается и активизируется в игре, с другой сама игра совершенствуется под влиянием и обогащением речи. Поэтому в качестве нетрадиционного оборудования, способствующего интеграции задач сенсорного и речевого развития мною  придумано, изготовлено и используется наглядно-игровое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пособие «Паровозик из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Ромашково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Игровое пособие ориентировано для дошкольников 3-4 лет.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Преимущество такого пособия заключается в оптимальном сочетании наглядности и практических действий. Основными характеристиками пособия в соответствии с ФГОС ДО являются: доступность, безопасность, многофункциональность, универсальность.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71868" y="757749"/>
            <a:ext cx="5143536" cy="2413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http://www.stendall.com/images/super/27_5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43504" y="3357562"/>
            <a:ext cx="3286148" cy="3143272"/>
          </a:xfrm>
          <a:prstGeom prst="rect">
            <a:avLst/>
          </a:prstGeom>
          <a:noFill/>
        </p:spPr>
      </p:pic>
      <p:pic>
        <p:nvPicPr>
          <p:cNvPr id="8" name="Picture 4" descr="http://player.myshared.ru/756103/data/images/img5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 flipH="1" flipV="1">
            <a:off x="3071802" y="5214950"/>
            <a:ext cx="1571637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 smtClean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развитие речевой активности детей  младшего дошкольного возраста посредством авторского дидактического пособия</a:t>
            </a:r>
            <a:b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 Паровозик из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Ромашково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3429000"/>
            <a:ext cx="4040188" cy="285752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Паровозик и вагончики с пуговицами, на которые нужно пристегнуть колеса. В каждом окошке липучка, на которую прицепляются машинист и пассажиры – зверята. Вагоны так же скрепляются между собой липучкой. Игровое пособие  из фетра для детей. Научит расстегивать и застегивать пуговицы, липучки и развивает мелкую моторику.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357298"/>
            <a:ext cx="4041775" cy="2000264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Пособие может быть использовано  как в  самостоятельной   игре, так и  для подгрупповой и индивидуальной работы с ребенком. Разноцветный веселый паровозик помогает создать игровую мотивацию у детей, поддерживает их интерес во время выполнения заданий.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паровоз\соб паровоз 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3857628"/>
            <a:ext cx="4041775" cy="250033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0034" y="1668696"/>
            <a:ext cx="3897312" cy="193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и новизна  игрового пособия в том, что она: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400420" cy="513717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Плоскостная  - представляет собой модель игрушки – паровоза;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Многофункциональная - можно играть как с целым паровозом, так и с отдельными вагонами.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 Универсальная -  ее можно использовать на любых занятиях. Например, при знакомстве с домашними, дикими животными, при этом создавая игровую ситуацию, например: «Посмотрите, ребята, кто приехал к нам сегодня на нашем паровозике». Также паровозик может привезти овощи, цветочки, фрукты. Можно пополнять и менять содержимое вагончиков.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57166"/>
            <a:ext cx="378621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http://player.myshared.ru/756103/data/images/img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 flipH="1" flipV="1">
            <a:off x="3786182" y="3643314"/>
            <a:ext cx="1571637" cy="1428760"/>
          </a:xfrm>
          <a:prstGeom prst="rect">
            <a:avLst/>
          </a:prstGeom>
          <a:noFill/>
        </p:spPr>
      </p:pic>
      <p:pic>
        <p:nvPicPr>
          <p:cNvPr id="8" name="Picture 4" descr="http://player.myshared.ru/756103/data/images/img5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10800000" flipH="1" flipV="1">
            <a:off x="5214942" y="4177053"/>
            <a:ext cx="3571900" cy="2323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Описание игры № 1  « Найди маму»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642918"/>
            <a:ext cx="4397346" cy="6215082"/>
          </a:xfrm>
        </p:spPr>
        <p:txBody>
          <a:bodyPr>
            <a:normAutofit fontScale="25000" lnSpcReduction="20000"/>
          </a:bodyPr>
          <a:lstStyle/>
          <a:p>
            <a:r>
              <a:rPr lang="ru-RU" sz="4800" b="0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послушайте, к нам кто – то едет. Что это?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Дети: паровоз.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Воспитатель: правильно, паровоз. Как гудит паровоз?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Дети: ту –у- у.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Воспитатель: правильно, молодцы. Погудим как паровоз.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Дети протяжно: ту – у -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Воспитатель: посмотрите, какой красивый паровоз, что это у паровоза?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Дети: колеса.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Воспитатель: сколько колес у паровоза?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Дети: много колес.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Воспитатель: это что у паровоза?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Дети: труба.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Воспитатель: правильно. Из трубы идет дым. А кто управляет паровозом? Машинист. Он управляет паровозом, который едет и гудит «ту – у -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Паровоз, паровоз, Новенький, блестящий, Он вагоны привёз,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Буд-то настоящий.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Воспитатель: посмотрите паровозик какой-то грустный. Что же у него случилось? Наверное, он хочет, чтобы с ним поиграли. Поиграем с ним? Ответы детей.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Воспитатель: давайте посмотрим,  кто сидит в кабине  у паровозика.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Ответы детей.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Воспитатель: посмотрим, кто сидит в синем вагончике? Кого  вы видите?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Ответы детей.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Воспитатель: Ребята,  детеныши животных  едут к своим мамам.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Давайте поможем найти им мам.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Дидактическая игра «Найди маму»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4800" dirty="0" smtClean="0"/>
          </a:p>
          <a:p>
            <a:endParaRPr lang="ru-RU" sz="4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928670"/>
            <a:ext cx="4041775" cy="1246205"/>
          </a:xfrm>
        </p:spPr>
        <p:txBody>
          <a:bodyPr>
            <a:noAutofit/>
          </a:bodyPr>
          <a:lstStyle/>
          <a:p>
            <a:r>
              <a:rPr lang="ru-RU" sz="1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Tx/>
              <a:buChar char="-"/>
            </a:pPr>
            <a:r>
              <a:rPr lang="ru-RU" sz="1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умения узнавать животных и их детенышей;</a:t>
            </a:r>
          </a:p>
          <a:p>
            <a:pPr>
              <a:buFontTx/>
              <a:buChar char="-"/>
            </a:pPr>
            <a:r>
              <a:rPr lang="ru-RU" sz="1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диалогическую речь, мелкую моторику;</a:t>
            </a:r>
          </a:p>
          <a:p>
            <a:pPr>
              <a:buFontTx/>
              <a:buChar char="-"/>
            </a:pPr>
            <a:r>
              <a:rPr lang="ru-RU" sz="1400" b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воспитывать интерес, любознательность и  активность.</a:t>
            </a:r>
            <a:endParaRPr lang="ru-RU" sz="14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214554"/>
            <a:ext cx="4041775" cy="1989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Users\User\Desktop\паровоз\мама и р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429132"/>
            <a:ext cx="4040188" cy="1919484"/>
          </a:xfrm>
          <a:prstGeom prst="rect">
            <a:avLst/>
          </a:prstGeom>
          <a:noFill/>
        </p:spPr>
      </p:pic>
      <p:pic>
        <p:nvPicPr>
          <p:cNvPr id="9" name="Picture 4" descr="http://player.myshared.ru/756103/data/images/img5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 flipH="1" flipV="1">
            <a:off x="3857619" y="3786190"/>
            <a:ext cx="1571637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65403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Описание игры № 2  « Песенка с паровозиком»( для быстрого запоминания).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714356"/>
            <a:ext cx="4040188" cy="50720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Задачи:</a:t>
            </a: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- развивать речь, мелкую моторику, память.</a:t>
            </a: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Материал: паровозик, кот, птичка, собака, петушок, обезьянка, попугай.</a:t>
            </a: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Ход игры: Включаем музыку:</a:t>
            </a: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500" b="1" dirty="0" err="1" smtClean="0">
                <a:latin typeface="Times New Roman" pitchFamily="18" charset="0"/>
                <a:cs typeface="Times New Roman" pitchFamily="18" charset="0"/>
              </a:rPr>
              <a:t>Тра-ля-ля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b="1" dirty="0" err="1" smtClean="0">
                <a:latin typeface="Times New Roman" pitchFamily="18" charset="0"/>
                <a:cs typeface="Times New Roman" pitchFamily="18" charset="0"/>
              </a:rPr>
              <a:t>Тра-ля-ля</a:t>
            </a: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Мы везем с собой</a:t>
            </a:r>
          </a:p>
          <a:p>
            <a:pPr>
              <a:buFontTx/>
              <a:buChar char="-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Кота</a:t>
            </a:r>
          </a:p>
          <a:p>
            <a:pPr>
              <a:buFontTx/>
              <a:buChar char="-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чижика</a:t>
            </a: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- собаку</a:t>
            </a: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500" b="1" dirty="0" err="1" smtClean="0">
                <a:latin typeface="Times New Roman" pitchFamily="18" charset="0"/>
                <a:cs typeface="Times New Roman" pitchFamily="18" charset="0"/>
              </a:rPr>
              <a:t>петьку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500" b="1" dirty="0" err="1" smtClean="0">
                <a:latin typeface="Times New Roman" pitchFamily="18" charset="0"/>
                <a:cs typeface="Times New Roman" pitchFamily="18" charset="0"/>
              </a:rPr>
              <a:t>забеяку</a:t>
            </a: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-обезьянку</a:t>
            </a: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- попугая</a:t>
            </a: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Вот компания какая!</a:t>
            </a:r>
          </a:p>
          <a:p>
            <a:pPr>
              <a:buNone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Ребенок должен найти животных и посадить в вагончики.</a:t>
            </a:r>
          </a:p>
          <a:p>
            <a:endParaRPr lang="ru-RU" dirty="0"/>
          </a:p>
        </p:txBody>
      </p:sp>
      <p:pic>
        <p:nvPicPr>
          <p:cNvPr id="8" name="Picture 4" descr="http://player.myshared.ru/756103/data/images/img5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 rot="10800000" flipH="1" flipV="1">
            <a:off x="4357686" y="2428868"/>
            <a:ext cx="2428892" cy="1437869"/>
          </a:xfrm>
          <a:prstGeom prst="rect">
            <a:avLst/>
          </a:prstGeom>
          <a:noFill/>
        </p:spPr>
      </p:pic>
      <p:pic>
        <p:nvPicPr>
          <p:cNvPr id="9" name="Picture 4" descr="http://player.myshared.ru/756103/data/images/img5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 rot="10800000" flipH="1" flipV="1">
            <a:off x="5715008" y="714356"/>
            <a:ext cx="3004866" cy="1571636"/>
          </a:xfrm>
          <a:prstGeom prst="rect">
            <a:avLst/>
          </a:prstGeom>
          <a:noFill/>
        </p:spPr>
      </p:pic>
      <p:pic>
        <p:nvPicPr>
          <p:cNvPr id="10" name="Picture 4" descr="http://player.myshared.ru/756103/data/images/img5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10800000" flipH="1" flipV="1">
            <a:off x="5857884" y="4000504"/>
            <a:ext cx="2857521" cy="1357322"/>
          </a:xfrm>
          <a:prstGeom prst="rect">
            <a:avLst/>
          </a:prstGeom>
          <a:noFill/>
        </p:spPr>
      </p:pic>
      <p:pic>
        <p:nvPicPr>
          <p:cNvPr id="11" name="Picture 4" descr="http://player.myshared.ru/756103/data/images/img5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 rot="10800000" flipH="1" flipV="1">
            <a:off x="3857620" y="5357827"/>
            <a:ext cx="2643206" cy="1355658"/>
          </a:xfrm>
          <a:prstGeom prst="rect">
            <a:avLst/>
          </a:prstGeom>
          <a:noFill/>
        </p:spPr>
      </p:pic>
      <p:pic>
        <p:nvPicPr>
          <p:cNvPr id="12" name="Picture 4" descr="http://player.myshared.ru/756103/data/images/img5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0800000" flipH="1" flipV="1">
            <a:off x="571472" y="5429240"/>
            <a:ext cx="1571637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6900882" cy="72705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 игры № 3 « Знакомство с дикими животными».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857232"/>
            <a:ext cx="3757610" cy="5197493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Задачи: познакомить с дикими животными, развивать речь, мелкую моторику.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Материал: паровозик и дикие животные.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Воспитатель читает стихотворение: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 Вот поезд наш мчится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Колеса стучат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 в поезде нашем</a:t>
            </a:r>
          </a:p>
          <a:p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Зверятки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сидят.»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Воспитатель показывает животное, рассказывает о  них и описывает.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Затем задает вопросы, дети отвечают.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После - ребенок должен назвать животное и посадить в вагончик.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Аналогичную игру можно провести с домашними животными.</a:t>
            </a:r>
          </a:p>
        </p:txBody>
      </p:sp>
      <p:pic>
        <p:nvPicPr>
          <p:cNvPr id="5" name="Picture 4" descr="http://player.myshared.ru/756103/data/images/img5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 rot="10800000" flipH="1" flipV="1">
            <a:off x="5500694" y="4929197"/>
            <a:ext cx="3286148" cy="1834129"/>
          </a:xfrm>
          <a:prstGeom prst="rect">
            <a:avLst/>
          </a:prstGeom>
          <a:noFill/>
        </p:spPr>
      </p:pic>
      <p:pic>
        <p:nvPicPr>
          <p:cNvPr id="7" name="Picture 4" descr="http://player.myshared.ru/756103/data/images/img5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10800000" flipH="1" flipV="1">
            <a:off x="4500562" y="1214422"/>
            <a:ext cx="3929090" cy="2000264"/>
          </a:xfrm>
          <a:prstGeom prst="rect">
            <a:avLst/>
          </a:prstGeom>
          <a:noFill/>
        </p:spPr>
      </p:pic>
      <p:pic>
        <p:nvPicPr>
          <p:cNvPr id="11" name="Picture 4" descr="http://www.stendall.com/images/super/27_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57686" y="3143248"/>
            <a:ext cx="1857387" cy="21849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 игры № 4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 Кто лишний?»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формировать умение анализировать, сравнивать, обобщать.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логическое  мышление, концентрации внимания.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рассаживает по вагонам животных, предлагает найти лишнее 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Ребенок должен определить это животное.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ответить на вопросы: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почему?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как называется животное?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stendall.com/images/super/27_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86380" y="568261"/>
            <a:ext cx="3500462" cy="1932045"/>
          </a:xfrm>
          <a:prstGeom prst="rect">
            <a:avLst/>
          </a:prstGeom>
          <a:noFill/>
        </p:spPr>
      </p:pic>
      <p:pic>
        <p:nvPicPr>
          <p:cNvPr id="7" name="Picture 4" descr="http://www.stendall.com/images/super/27_5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286380" y="4071942"/>
            <a:ext cx="3571900" cy="1972047"/>
          </a:xfrm>
          <a:prstGeom prst="rect">
            <a:avLst/>
          </a:prstGeom>
          <a:noFill/>
        </p:spPr>
      </p:pic>
      <p:pic>
        <p:nvPicPr>
          <p:cNvPr id="8" name="Picture 4" descr="http://www.stendall.com/images/super/27_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2428868"/>
            <a:ext cx="1857387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71528"/>
            <a:ext cx="4829180" cy="107157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Описание игры  № 5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642918"/>
            <a:ext cx="3757610" cy="540544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u="sng" dirty="0" smtClean="0">
                <a:latin typeface="Times New Roman" pitchFamily="18" charset="0"/>
                <a:cs typeface="Times New Roman" pitchFamily="18" charset="0"/>
              </a:rPr>
              <a:t>Обучающие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: расширять и обогащать представления детей о форме, цвете, величине, пространстве; обогащать словарный запас математическими терминами, активизировать речь.</a:t>
            </a:r>
          </a:p>
          <a:p>
            <a:r>
              <a:rPr lang="ru-RU" sz="1500" u="sng" dirty="0" smtClean="0">
                <a:latin typeface="Times New Roman" pitchFamily="18" charset="0"/>
                <a:cs typeface="Times New Roman" pitchFamily="18" charset="0"/>
              </a:rPr>
              <a:t>Развивающие: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 развивать зрительное восприятие, мелкую моторику рук, развивать пространственную ориентацию, формировать устойчивый интерес к познавательной деятельности.</a:t>
            </a:r>
          </a:p>
          <a:p>
            <a:r>
              <a:rPr lang="ru-RU" sz="1500" u="sng" dirty="0" smtClean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 воспитывать доброжелательные отношения детей в процессе взаимодействия со сверстниками, воспитывать терпение, усидчивость, помогать друг другу в достижении общего результата.</a:t>
            </a:r>
          </a:p>
          <a:p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«Подбери колёса к вагончикам».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Ход игры: 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ребёнку предлагается подобрать соответствующие колёса- к синему вагончику черные колёса, а красному вагончику- желтые колёса.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Затем необходимо посчитать колёса слева направо у каждого вагончика отдельно  .</a:t>
            </a:r>
          </a:p>
          <a:p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Игра-упражнение «Назови похожий предмет»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 Взрослый просит ребёнка назвать предметы, похожие на разные геометрические фигуры, например: «Найди, что похоже на квадрат» или «Найди все круглые пре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дметы».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stendall.com/images/super/27_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71934" y="2214554"/>
            <a:ext cx="2714644" cy="1714512"/>
          </a:xfrm>
          <a:prstGeom prst="rect">
            <a:avLst/>
          </a:prstGeom>
          <a:noFill/>
        </p:spPr>
      </p:pic>
      <p:pic>
        <p:nvPicPr>
          <p:cNvPr id="6" name="Picture 4" descr="http://www.stendall.com/images/super/27_5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286481" y="3857628"/>
            <a:ext cx="2857519" cy="1330532"/>
          </a:xfrm>
          <a:prstGeom prst="rect">
            <a:avLst/>
          </a:prstGeom>
          <a:noFill/>
        </p:spPr>
      </p:pic>
      <p:pic>
        <p:nvPicPr>
          <p:cNvPr id="7" name="Picture 4" descr="http://www.stendall.com/images/super/27_5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429256" y="285728"/>
            <a:ext cx="3214709" cy="1857388"/>
          </a:xfrm>
          <a:prstGeom prst="rect">
            <a:avLst/>
          </a:prstGeom>
          <a:noFill/>
        </p:spPr>
      </p:pic>
      <p:pic>
        <p:nvPicPr>
          <p:cNvPr id="8" name="Picture 4" descr="http://www.stendall.com/images/super/27_5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43306" y="5286388"/>
            <a:ext cx="2357454" cy="1379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569</Words>
  <PresentationFormat>Экран (4:3)</PresentationFormat>
  <Paragraphs>82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Игровое пособие « Паровозик из Ромашково» для детей младшего дошкольного возраста.          </vt:lpstr>
      <vt:lpstr>Слайд 2</vt:lpstr>
      <vt:lpstr>Цель: развитие речевой активности детей  младшего дошкольного возраста посредством авторского дидактического пособия  « Паровозик из Ромашково».</vt:lpstr>
      <vt:lpstr>Актуальность и новизна  игрового пособия в том, что она:</vt:lpstr>
      <vt:lpstr>Описание игры № 1  « Найди маму»  </vt:lpstr>
      <vt:lpstr>Описание игры № 2  « Песенка с паровозиком»( для быстрого запоминания). </vt:lpstr>
      <vt:lpstr>Описание игры № 3 « Знакомство с дикими животными».  </vt:lpstr>
      <vt:lpstr>Описание игры № 4  « Кто лишний?»</vt:lpstr>
      <vt:lpstr>Описание игры  № 5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37</cp:revision>
  <dcterms:created xsi:type="dcterms:W3CDTF">2021-11-06T03:02:23Z</dcterms:created>
  <dcterms:modified xsi:type="dcterms:W3CDTF">2021-11-08T14:50:33Z</dcterms:modified>
</cp:coreProperties>
</file>