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80" r:id="rId3"/>
    <p:sldId id="270" r:id="rId4"/>
    <p:sldId id="271" r:id="rId5"/>
    <p:sldId id="272" r:id="rId6"/>
    <p:sldId id="275" r:id="rId7"/>
    <p:sldId id="274" r:id="rId8"/>
    <p:sldId id="273" r:id="rId9"/>
    <p:sldId id="282" r:id="rId10"/>
    <p:sldId id="283" r:id="rId11"/>
    <p:sldId id="260" r:id="rId12"/>
    <p:sldId id="262" r:id="rId13"/>
    <p:sldId id="269" r:id="rId14"/>
    <p:sldId id="263" r:id="rId15"/>
    <p:sldId id="264" r:id="rId16"/>
    <p:sldId id="267" r:id="rId17"/>
    <p:sldId id="265" r:id="rId18"/>
    <p:sldId id="258" r:id="rId19"/>
    <p:sldId id="261" r:id="rId20"/>
    <p:sldId id="281" r:id="rId21"/>
    <p:sldId id="277"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D0E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385" autoAdjust="0"/>
    <p:restoredTop sz="95420" autoAdjust="0"/>
  </p:normalViewPr>
  <p:slideViewPr>
    <p:cSldViewPr>
      <p:cViewPr>
        <p:scale>
          <a:sx n="66" d="100"/>
          <a:sy n="66" d="100"/>
        </p:scale>
        <p:origin x="-643" y="-379"/>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6304C0-8965-4943-A179-BE2F3D9B1A53}"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ru-RU"/>
        </a:p>
      </dgm:t>
    </dgm:pt>
    <dgm:pt modelId="{CA76BD71-0B88-4921-962A-D694600A8EB4}">
      <dgm:prSet/>
      <dgm:spPr>
        <a:solidFill>
          <a:schemeClr val="bg1"/>
        </a:solidFill>
        <a:ln w="50800">
          <a:solidFill>
            <a:srgbClr val="FF0000"/>
          </a:solidFill>
        </a:ln>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КЛЮЧЕВОЕ</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ПОНЯТИЕ</a:t>
          </a:r>
          <a:endParaRPr kumimoji="0" lang="ru-RU" b="0" i="0" u="none" strike="noStrike" cap="none" normalizeH="0" baseline="0" dirty="0" smtClean="0">
            <a:ln>
              <a:noFill/>
            </a:ln>
            <a:solidFill>
              <a:schemeClr val="tx1"/>
            </a:solidFill>
            <a:effectLst/>
            <a:latin typeface="Arial" pitchFamily="34" charset="0"/>
            <a:cs typeface="Arial" pitchFamily="34" charset="0"/>
          </a:endParaRPr>
        </a:p>
      </dgm:t>
    </dgm:pt>
    <dgm:pt modelId="{E2A63319-37BC-4F4D-A4BF-2CC67651BF82}" type="parTrans" cxnId="{9CE048B7-C34A-4B88-BEBF-BA5ACF2D2DC3}">
      <dgm:prSet/>
      <dgm:spPr/>
      <dgm:t>
        <a:bodyPr/>
        <a:lstStyle/>
        <a:p>
          <a:endParaRPr lang="ru-RU"/>
        </a:p>
      </dgm:t>
    </dgm:pt>
    <dgm:pt modelId="{BE2FD16A-EDA0-4584-ABFE-C3E00E140650}" type="sibTrans" cxnId="{9CE048B7-C34A-4B88-BEBF-BA5ACF2D2DC3}">
      <dgm:prSet/>
      <dgm:spPr/>
      <dgm:t>
        <a:bodyPr/>
        <a:lstStyle/>
        <a:p>
          <a:endParaRPr lang="ru-RU"/>
        </a:p>
      </dgm:t>
    </dgm:pt>
    <dgm:pt modelId="{795CF87B-1434-43F9-A59B-7CCB352EBA30}">
      <dgm:prSet/>
      <dgm:spPr>
        <a:solidFill>
          <a:schemeClr val="bg1"/>
        </a:solidFill>
        <a:ln w="47625">
          <a:solidFill>
            <a:schemeClr val="tx1"/>
          </a:solidFill>
        </a:ln>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ГЛАГОЛ</a:t>
          </a:r>
          <a:endParaRPr kumimoji="0" lang="ru-RU" b="0" i="0" u="none" strike="noStrike" cap="none" normalizeH="0" baseline="0" dirty="0" smtClean="0">
            <a:ln>
              <a:noFill/>
            </a:ln>
            <a:solidFill>
              <a:schemeClr val="tx1"/>
            </a:solidFill>
            <a:effectLst/>
            <a:latin typeface="Arial" pitchFamily="34" charset="0"/>
            <a:cs typeface="Arial" pitchFamily="34" charset="0"/>
          </a:endParaRPr>
        </a:p>
      </dgm:t>
    </dgm:pt>
    <dgm:pt modelId="{75DC9AAD-AEA8-4854-8C69-791D774FB32D}" type="parTrans" cxnId="{6C7A8108-7B6F-4DA2-86AD-5797F1327A54}">
      <dgm:prSet/>
      <dgm:spPr/>
      <dgm:t>
        <a:bodyPr/>
        <a:lstStyle/>
        <a:p>
          <a:endParaRPr lang="ru-RU"/>
        </a:p>
      </dgm:t>
    </dgm:pt>
    <dgm:pt modelId="{EB645832-B95E-4004-A099-A73B2E91AD87}" type="sibTrans" cxnId="{6C7A8108-7B6F-4DA2-86AD-5797F1327A54}">
      <dgm:prSet/>
      <dgm:spPr/>
      <dgm:t>
        <a:bodyPr/>
        <a:lstStyle/>
        <a:p>
          <a:endParaRPr lang="ru-RU"/>
        </a:p>
      </dgm:t>
    </dgm:pt>
    <dgm:pt modelId="{5E1407B5-B7EB-418F-971B-AD202F0A8DC1}">
      <dgm:prSet/>
      <dgm:spPr>
        <a:solidFill>
          <a:schemeClr val="bg1"/>
        </a:solidFill>
        <a:ln w="47625">
          <a:solidFill>
            <a:schemeClr val="tx1"/>
          </a:solidFill>
        </a:ln>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ГЛАГОЛ</a:t>
          </a:r>
          <a:endParaRPr kumimoji="0" lang="ru-RU" b="0" i="0" u="none" strike="noStrike" cap="none" normalizeH="0" baseline="0" dirty="0" smtClean="0">
            <a:ln>
              <a:noFill/>
            </a:ln>
            <a:solidFill>
              <a:schemeClr val="tx1"/>
            </a:solidFill>
            <a:effectLst/>
            <a:latin typeface="Arial" pitchFamily="34" charset="0"/>
            <a:cs typeface="Arial" pitchFamily="34" charset="0"/>
          </a:endParaRPr>
        </a:p>
      </dgm:t>
    </dgm:pt>
    <dgm:pt modelId="{2E47A663-7EAD-4E42-AB90-52A9FBCF52E4}" type="parTrans" cxnId="{B8A126D9-E073-44C6-9225-B99D67686DB4}">
      <dgm:prSet/>
      <dgm:spPr/>
      <dgm:t>
        <a:bodyPr/>
        <a:lstStyle/>
        <a:p>
          <a:endParaRPr lang="ru-RU"/>
        </a:p>
      </dgm:t>
    </dgm:pt>
    <dgm:pt modelId="{813987D3-7357-409B-A7F7-C6D43ED00C31}" type="sibTrans" cxnId="{B8A126D9-E073-44C6-9225-B99D67686DB4}">
      <dgm:prSet/>
      <dgm:spPr/>
      <dgm:t>
        <a:bodyPr/>
        <a:lstStyle/>
        <a:p>
          <a:endParaRPr lang="ru-RU"/>
        </a:p>
      </dgm:t>
    </dgm:pt>
    <dgm:pt modelId="{B681CEFC-A7F7-4774-B139-14524A51BA73}">
      <dgm:prSet/>
      <dgm:spPr>
        <a:solidFill>
          <a:schemeClr val="bg1"/>
        </a:solidFill>
        <a:ln w="47625">
          <a:solidFill>
            <a:schemeClr val="tx1"/>
          </a:solidFill>
        </a:ln>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ГЛАГОЛ</a:t>
          </a:r>
          <a:endParaRPr kumimoji="0" lang="ru-RU" b="0" i="0" u="none" strike="noStrike" cap="none" normalizeH="0" baseline="0" dirty="0" smtClean="0">
            <a:ln>
              <a:noFill/>
            </a:ln>
            <a:solidFill>
              <a:schemeClr val="tx1"/>
            </a:solidFill>
            <a:effectLst/>
            <a:latin typeface="Arial" pitchFamily="34" charset="0"/>
            <a:cs typeface="Arial" pitchFamily="34" charset="0"/>
          </a:endParaRPr>
        </a:p>
      </dgm:t>
    </dgm:pt>
    <dgm:pt modelId="{2573CC30-8AB8-405A-A191-166169873CD3}" type="parTrans" cxnId="{1E620B7F-3666-4C19-AF4F-6EA87C89D0F0}">
      <dgm:prSet/>
      <dgm:spPr/>
      <dgm:t>
        <a:bodyPr/>
        <a:lstStyle/>
        <a:p>
          <a:endParaRPr lang="ru-RU"/>
        </a:p>
      </dgm:t>
    </dgm:pt>
    <dgm:pt modelId="{C0FAA97F-5F9E-432F-82FD-FB90CD80D73D}" type="sibTrans" cxnId="{1E620B7F-3666-4C19-AF4F-6EA87C89D0F0}">
      <dgm:prSet/>
      <dgm:spPr/>
      <dgm:t>
        <a:bodyPr/>
        <a:lstStyle/>
        <a:p>
          <a:endParaRPr lang="ru-RU"/>
        </a:p>
      </dgm:t>
    </dgm:pt>
    <dgm:pt modelId="{E2BA5E12-4D61-4208-A5C5-E2AFBB55761C}" type="pres">
      <dgm:prSet presAssocID="{686304C0-8965-4943-A179-BE2F3D9B1A53}" presName="hierChild1" presStyleCnt="0">
        <dgm:presLayoutVars>
          <dgm:orgChart val="1"/>
          <dgm:chPref val="1"/>
          <dgm:dir/>
          <dgm:animOne val="branch"/>
          <dgm:animLvl val="lvl"/>
          <dgm:resizeHandles/>
        </dgm:presLayoutVars>
      </dgm:prSet>
      <dgm:spPr/>
      <dgm:t>
        <a:bodyPr/>
        <a:lstStyle/>
        <a:p>
          <a:endParaRPr lang="ru-RU"/>
        </a:p>
      </dgm:t>
    </dgm:pt>
    <dgm:pt modelId="{2B7B0D46-1C97-4778-B380-874D3377D8C2}" type="pres">
      <dgm:prSet presAssocID="{CA76BD71-0B88-4921-962A-D694600A8EB4}" presName="hierRoot1" presStyleCnt="0">
        <dgm:presLayoutVars>
          <dgm:hierBranch/>
        </dgm:presLayoutVars>
      </dgm:prSet>
      <dgm:spPr/>
    </dgm:pt>
    <dgm:pt modelId="{FAE4FC50-19B2-44D8-ABB1-4677CE3EDC46}" type="pres">
      <dgm:prSet presAssocID="{CA76BD71-0B88-4921-962A-D694600A8EB4}" presName="rootComposite1" presStyleCnt="0"/>
      <dgm:spPr/>
    </dgm:pt>
    <dgm:pt modelId="{BC94021D-3456-4578-9F09-1A561651E757}" type="pres">
      <dgm:prSet presAssocID="{CA76BD71-0B88-4921-962A-D694600A8EB4}" presName="rootText1" presStyleLbl="node0" presStyleIdx="0" presStyleCnt="1">
        <dgm:presLayoutVars>
          <dgm:chPref val="3"/>
        </dgm:presLayoutVars>
      </dgm:prSet>
      <dgm:spPr/>
      <dgm:t>
        <a:bodyPr/>
        <a:lstStyle/>
        <a:p>
          <a:endParaRPr lang="ru-RU"/>
        </a:p>
      </dgm:t>
    </dgm:pt>
    <dgm:pt modelId="{1BAE3560-49BD-4D29-B58D-FB3643BE466F}" type="pres">
      <dgm:prSet presAssocID="{CA76BD71-0B88-4921-962A-D694600A8EB4}" presName="rootConnector1" presStyleLbl="node1" presStyleIdx="0" presStyleCnt="0"/>
      <dgm:spPr/>
      <dgm:t>
        <a:bodyPr/>
        <a:lstStyle/>
        <a:p>
          <a:endParaRPr lang="ru-RU"/>
        </a:p>
      </dgm:t>
    </dgm:pt>
    <dgm:pt modelId="{5E482297-5A54-4952-8F01-79FA9A905F82}" type="pres">
      <dgm:prSet presAssocID="{CA76BD71-0B88-4921-962A-D694600A8EB4}" presName="hierChild2" presStyleCnt="0"/>
      <dgm:spPr/>
    </dgm:pt>
    <dgm:pt modelId="{C58C48FE-DE49-4D27-ADDA-D6B3C46F5BED}" type="pres">
      <dgm:prSet presAssocID="{75DC9AAD-AEA8-4854-8C69-791D774FB32D}" presName="Name35" presStyleLbl="parChTrans1D2" presStyleIdx="0" presStyleCnt="3"/>
      <dgm:spPr/>
      <dgm:t>
        <a:bodyPr/>
        <a:lstStyle/>
        <a:p>
          <a:endParaRPr lang="ru-RU"/>
        </a:p>
      </dgm:t>
    </dgm:pt>
    <dgm:pt modelId="{5F92059D-E068-42B6-8361-F169C5BE9385}" type="pres">
      <dgm:prSet presAssocID="{795CF87B-1434-43F9-A59B-7CCB352EBA30}" presName="hierRoot2" presStyleCnt="0">
        <dgm:presLayoutVars>
          <dgm:hierBranch/>
        </dgm:presLayoutVars>
      </dgm:prSet>
      <dgm:spPr/>
    </dgm:pt>
    <dgm:pt modelId="{2133D3E9-2E22-449B-84F6-D30B94E7CBD8}" type="pres">
      <dgm:prSet presAssocID="{795CF87B-1434-43F9-A59B-7CCB352EBA30}" presName="rootComposite" presStyleCnt="0"/>
      <dgm:spPr/>
    </dgm:pt>
    <dgm:pt modelId="{0634805A-16CF-4991-BAF3-90F555E68601}" type="pres">
      <dgm:prSet presAssocID="{795CF87B-1434-43F9-A59B-7CCB352EBA30}" presName="rootText" presStyleLbl="node2" presStyleIdx="0" presStyleCnt="3" custLinFactNeighborX="-23" custLinFactNeighborY="-2998">
        <dgm:presLayoutVars>
          <dgm:chPref val="3"/>
        </dgm:presLayoutVars>
      </dgm:prSet>
      <dgm:spPr/>
      <dgm:t>
        <a:bodyPr/>
        <a:lstStyle/>
        <a:p>
          <a:endParaRPr lang="ru-RU"/>
        </a:p>
      </dgm:t>
    </dgm:pt>
    <dgm:pt modelId="{1B28D766-44C9-47FE-A30F-00520CBF5E84}" type="pres">
      <dgm:prSet presAssocID="{795CF87B-1434-43F9-A59B-7CCB352EBA30}" presName="rootConnector" presStyleLbl="node2" presStyleIdx="0" presStyleCnt="3"/>
      <dgm:spPr/>
      <dgm:t>
        <a:bodyPr/>
        <a:lstStyle/>
        <a:p>
          <a:endParaRPr lang="ru-RU"/>
        </a:p>
      </dgm:t>
    </dgm:pt>
    <dgm:pt modelId="{AE08B028-984A-43C7-ADF8-13A603030521}" type="pres">
      <dgm:prSet presAssocID="{795CF87B-1434-43F9-A59B-7CCB352EBA30}" presName="hierChild4" presStyleCnt="0"/>
      <dgm:spPr/>
    </dgm:pt>
    <dgm:pt modelId="{30EC9E0F-E04C-4696-BE0E-E84F1005D271}" type="pres">
      <dgm:prSet presAssocID="{795CF87B-1434-43F9-A59B-7CCB352EBA30}" presName="hierChild5" presStyleCnt="0"/>
      <dgm:spPr/>
    </dgm:pt>
    <dgm:pt modelId="{4E53BD0F-9507-4757-BFBB-3E6D2364E67D}" type="pres">
      <dgm:prSet presAssocID="{2E47A663-7EAD-4E42-AB90-52A9FBCF52E4}" presName="Name35" presStyleLbl="parChTrans1D2" presStyleIdx="1" presStyleCnt="3"/>
      <dgm:spPr/>
      <dgm:t>
        <a:bodyPr/>
        <a:lstStyle/>
        <a:p>
          <a:endParaRPr lang="ru-RU"/>
        </a:p>
      </dgm:t>
    </dgm:pt>
    <dgm:pt modelId="{5B2F3F80-E9CB-4A3A-A3B1-47213C88BF8E}" type="pres">
      <dgm:prSet presAssocID="{5E1407B5-B7EB-418F-971B-AD202F0A8DC1}" presName="hierRoot2" presStyleCnt="0">
        <dgm:presLayoutVars>
          <dgm:hierBranch/>
        </dgm:presLayoutVars>
      </dgm:prSet>
      <dgm:spPr/>
    </dgm:pt>
    <dgm:pt modelId="{FA81D13A-16C7-4E93-B0F0-64000A5CE2C6}" type="pres">
      <dgm:prSet presAssocID="{5E1407B5-B7EB-418F-971B-AD202F0A8DC1}" presName="rootComposite" presStyleCnt="0"/>
      <dgm:spPr/>
    </dgm:pt>
    <dgm:pt modelId="{46CA4F9A-917A-442D-8442-69EA8FFEEED3}" type="pres">
      <dgm:prSet presAssocID="{5E1407B5-B7EB-418F-971B-AD202F0A8DC1}" presName="rootText" presStyleLbl="node2" presStyleIdx="1" presStyleCnt="3">
        <dgm:presLayoutVars>
          <dgm:chPref val="3"/>
        </dgm:presLayoutVars>
      </dgm:prSet>
      <dgm:spPr/>
      <dgm:t>
        <a:bodyPr/>
        <a:lstStyle/>
        <a:p>
          <a:endParaRPr lang="ru-RU"/>
        </a:p>
      </dgm:t>
    </dgm:pt>
    <dgm:pt modelId="{F933CD27-6810-4057-8033-FE84403D8539}" type="pres">
      <dgm:prSet presAssocID="{5E1407B5-B7EB-418F-971B-AD202F0A8DC1}" presName="rootConnector" presStyleLbl="node2" presStyleIdx="1" presStyleCnt="3"/>
      <dgm:spPr/>
      <dgm:t>
        <a:bodyPr/>
        <a:lstStyle/>
        <a:p>
          <a:endParaRPr lang="ru-RU"/>
        </a:p>
      </dgm:t>
    </dgm:pt>
    <dgm:pt modelId="{888F8AB8-EAD7-4350-919E-60C0C7FC02A4}" type="pres">
      <dgm:prSet presAssocID="{5E1407B5-B7EB-418F-971B-AD202F0A8DC1}" presName="hierChild4" presStyleCnt="0"/>
      <dgm:spPr/>
    </dgm:pt>
    <dgm:pt modelId="{79953A24-71D2-4F10-A747-BCA6336BDC2A}" type="pres">
      <dgm:prSet presAssocID="{5E1407B5-B7EB-418F-971B-AD202F0A8DC1}" presName="hierChild5" presStyleCnt="0"/>
      <dgm:spPr/>
    </dgm:pt>
    <dgm:pt modelId="{F4F521D5-4DF3-4C03-9141-62A787DA2AD7}" type="pres">
      <dgm:prSet presAssocID="{2573CC30-8AB8-405A-A191-166169873CD3}" presName="Name35" presStyleLbl="parChTrans1D2" presStyleIdx="2" presStyleCnt="3"/>
      <dgm:spPr/>
      <dgm:t>
        <a:bodyPr/>
        <a:lstStyle/>
        <a:p>
          <a:endParaRPr lang="ru-RU"/>
        </a:p>
      </dgm:t>
    </dgm:pt>
    <dgm:pt modelId="{B866DD2C-08AA-4588-A4FA-8C9B98A5D81A}" type="pres">
      <dgm:prSet presAssocID="{B681CEFC-A7F7-4774-B139-14524A51BA73}" presName="hierRoot2" presStyleCnt="0">
        <dgm:presLayoutVars>
          <dgm:hierBranch/>
        </dgm:presLayoutVars>
      </dgm:prSet>
      <dgm:spPr/>
    </dgm:pt>
    <dgm:pt modelId="{09BBDDEC-14E0-4F80-B216-FCB9DB291976}" type="pres">
      <dgm:prSet presAssocID="{B681CEFC-A7F7-4774-B139-14524A51BA73}" presName="rootComposite" presStyleCnt="0"/>
      <dgm:spPr/>
    </dgm:pt>
    <dgm:pt modelId="{B618B3C6-C8C3-4C87-B056-B97D44E8F117}" type="pres">
      <dgm:prSet presAssocID="{B681CEFC-A7F7-4774-B139-14524A51BA73}" presName="rootText" presStyleLbl="node2" presStyleIdx="2" presStyleCnt="3">
        <dgm:presLayoutVars>
          <dgm:chPref val="3"/>
        </dgm:presLayoutVars>
      </dgm:prSet>
      <dgm:spPr/>
      <dgm:t>
        <a:bodyPr/>
        <a:lstStyle/>
        <a:p>
          <a:endParaRPr lang="ru-RU"/>
        </a:p>
      </dgm:t>
    </dgm:pt>
    <dgm:pt modelId="{62EFF023-C7C7-41FE-B74F-6F2C893AF97C}" type="pres">
      <dgm:prSet presAssocID="{B681CEFC-A7F7-4774-B139-14524A51BA73}" presName="rootConnector" presStyleLbl="node2" presStyleIdx="2" presStyleCnt="3"/>
      <dgm:spPr/>
      <dgm:t>
        <a:bodyPr/>
        <a:lstStyle/>
        <a:p>
          <a:endParaRPr lang="ru-RU"/>
        </a:p>
      </dgm:t>
    </dgm:pt>
    <dgm:pt modelId="{3DB2B090-31EC-4934-A989-D859ACD2E2D7}" type="pres">
      <dgm:prSet presAssocID="{B681CEFC-A7F7-4774-B139-14524A51BA73}" presName="hierChild4" presStyleCnt="0"/>
      <dgm:spPr/>
    </dgm:pt>
    <dgm:pt modelId="{854A17E1-9682-403B-A1EF-1D56057B4E2C}" type="pres">
      <dgm:prSet presAssocID="{B681CEFC-A7F7-4774-B139-14524A51BA73}" presName="hierChild5" presStyleCnt="0"/>
      <dgm:spPr/>
    </dgm:pt>
    <dgm:pt modelId="{55766D4C-6F43-428E-AAF8-5EF34337BB51}" type="pres">
      <dgm:prSet presAssocID="{CA76BD71-0B88-4921-962A-D694600A8EB4}" presName="hierChild3" presStyleCnt="0"/>
      <dgm:spPr/>
    </dgm:pt>
  </dgm:ptLst>
  <dgm:cxnLst>
    <dgm:cxn modelId="{15A40D96-2434-4344-9C3A-EF9E6C1988CC}" type="presOf" srcId="{B681CEFC-A7F7-4774-B139-14524A51BA73}" destId="{62EFF023-C7C7-41FE-B74F-6F2C893AF97C}" srcOrd="1" destOrd="0" presId="urn:microsoft.com/office/officeart/2005/8/layout/orgChart1"/>
    <dgm:cxn modelId="{B8A126D9-E073-44C6-9225-B99D67686DB4}" srcId="{CA76BD71-0B88-4921-962A-D694600A8EB4}" destId="{5E1407B5-B7EB-418F-971B-AD202F0A8DC1}" srcOrd="1" destOrd="0" parTransId="{2E47A663-7EAD-4E42-AB90-52A9FBCF52E4}" sibTransId="{813987D3-7357-409B-A7F7-C6D43ED00C31}"/>
    <dgm:cxn modelId="{59505F55-1F5A-4A06-9315-A75BF629704D}" type="presOf" srcId="{795CF87B-1434-43F9-A59B-7CCB352EBA30}" destId="{1B28D766-44C9-47FE-A30F-00520CBF5E84}" srcOrd="1" destOrd="0" presId="urn:microsoft.com/office/officeart/2005/8/layout/orgChart1"/>
    <dgm:cxn modelId="{A8360AB6-3771-4D0F-B0D6-320D0C96FF05}" type="presOf" srcId="{B681CEFC-A7F7-4774-B139-14524A51BA73}" destId="{B618B3C6-C8C3-4C87-B056-B97D44E8F117}" srcOrd="0" destOrd="0" presId="urn:microsoft.com/office/officeart/2005/8/layout/orgChart1"/>
    <dgm:cxn modelId="{9CE048B7-C34A-4B88-BEBF-BA5ACF2D2DC3}" srcId="{686304C0-8965-4943-A179-BE2F3D9B1A53}" destId="{CA76BD71-0B88-4921-962A-D694600A8EB4}" srcOrd="0" destOrd="0" parTransId="{E2A63319-37BC-4F4D-A4BF-2CC67651BF82}" sibTransId="{BE2FD16A-EDA0-4584-ABFE-C3E00E140650}"/>
    <dgm:cxn modelId="{EE53C977-9853-4EAD-9AA4-B7EE896BF99C}" type="presOf" srcId="{5E1407B5-B7EB-418F-971B-AD202F0A8DC1}" destId="{F933CD27-6810-4057-8033-FE84403D8539}" srcOrd="1" destOrd="0" presId="urn:microsoft.com/office/officeart/2005/8/layout/orgChart1"/>
    <dgm:cxn modelId="{2CC7CBAE-A484-44DC-B132-A04F70919CE4}" type="presOf" srcId="{CA76BD71-0B88-4921-962A-D694600A8EB4}" destId="{1BAE3560-49BD-4D29-B58D-FB3643BE466F}" srcOrd="1" destOrd="0" presId="urn:microsoft.com/office/officeart/2005/8/layout/orgChart1"/>
    <dgm:cxn modelId="{6C7A8108-7B6F-4DA2-86AD-5797F1327A54}" srcId="{CA76BD71-0B88-4921-962A-D694600A8EB4}" destId="{795CF87B-1434-43F9-A59B-7CCB352EBA30}" srcOrd="0" destOrd="0" parTransId="{75DC9AAD-AEA8-4854-8C69-791D774FB32D}" sibTransId="{EB645832-B95E-4004-A099-A73B2E91AD87}"/>
    <dgm:cxn modelId="{26010BE4-32CD-4C5C-8EC9-C824BA16FC68}" type="presOf" srcId="{2573CC30-8AB8-405A-A191-166169873CD3}" destId="{F4F521D5-4DF3-4C03-9141-62A787DA2AD7}" srcOrd="0" destOrd="0" presId="urn:microsoft.com/office/officeart/2005/8/layout/orgChart1"/>
    <dgm:cxn modelId="{1E620B7F-3666-4C19-AF4F-6EA87C89D0F0}" srcId="{CA76BD71-0B88-4921-962A-D694600A8EB4}" destId="{B681CEFC-A7F7-4774-B139-14524A51BA73}" srcOrd="2" destOrd="0" parTransId="{2573CC30-8AB8-405A-A191-166169873CD3}" sibTransId="{C0FAA97F-5F9E-432F-82FD-FB90CD80D73D}"/>
    <dgm:cxn modelId="{A72CF22A-E05E-4CB2-AB2B-7FFAB53BF215}" type="presOf" srcId="{2E47A663-7EAD-4E42-AB90-52A9FBCF52E4}" destId="{4E53BD0F-9507-4757-BFBB-3E6D2364E67D}" srcOrd="0" destOrd="0" presId="urn:microsoft.com/office/officeart/2005/8/layout/orgChart1"/>
    <dgm:cxn modelId="{CF6D4342-9901-4717-A3A3-65AC42755AC6}" type="presOf" srcId="{75DC9AAD-AEA8-4854-8C69-791D774FB32D}" destId="{C58C48FE-DE49-4D27-ADDA-D6B3C46F5BED}" srcOrd="0" destOrd="0" presId="urn:microsoft.com/office/officeart/2005/8/layout/orgChart1"/>
    <dgm:cxn modelId="{3EA3EEC5-5C9F-4F52-AD43-0AC95E49820F}" type="presOf" srcId="{CA76BD71-0B88-4921-962A-D694600A8EB4}" destId="{BC94021D-3456-4578-9F09-1A561651E757}" srcOrd="0" destOrd="0" presId="urn:microsoft.com/office/officeart/2005/8/layout/orgChart1"/>
    <dgm:cxn modelId="{73E71A7D-3218-43FB-85B9-917899377B28}" type="presOf" srcId="{795CF87B-1434-43F9-A59B-7CCB352EBA30}" destId="{0634805A-16CF-4991-BAF3-90F555E68601}" srcOrd="0" destOrd="0" presId="urn:microsoft.com/office/officeart/2005/8/layout/orgChart1"/>
    <dgm:cxn modelId="{88701723-DCBE-447A-A85E-45F0034E3135}" type="presOf" srcId="{686304C0-8965-4943-A179-BE2F3D9B1A53}" destId="{E2BA5E12-4D61-4208-A5C5-E2AFBB55761C}" srcOrd="0" destOrd="0" presId="urn:microsoft.com/office/officeart/2005/8/layout/orgChart1"/>
    <dgm:cxn modelId="{66401F62-DB3B-4F9C-A7BB-503A2903C348}" type="presOf" srcId="{5E1407B5-B7EB-418F-971B-AD202F0A8DC1}" destId="{46CA4F9A-917A-442D-8442-69EA8FFEEED3}" srcOrd="0" destOrd="0" presId="urn:microsoft.com/office/officeart/2005/8/layout/orgChart1"/>
    <dgm:cxn modelId="{0C8E63C4-9473-425F-9B7D-613D8E79DCD5}" type="presParOf" srcId="{E2BA5E12-4D61-4208-A5C5-E2AFBB55761C}" destId="{2B7B0D46-1C97-4778-B380-874D3377D8C2}" srcOrd="0" destOrd="0" presId="urn:microsoft.com/office/officeart/2005/8/layout/orgChart1"/>
    <dgm:cxn modelId="{18142FAE-2860-4BC2-99F0-B90DDEB7515C}" type="presParOf" srcId="{2B7B0D46-1C97-4778-B380-874D3377D8C2}" destId="{FAE4FC50-19B2-44D8-ABB1-4677CE3EDC46}" srcOrd="0" destOrd="0" presId="urn:microsoft.com/office/officeart/2005/8/layout/orgChart1"/>
    <dgm:cxn modelId="{ACE08900-C9FF-4AE1-9DA2-963FE59BAF1B}" type="presParOf" srcId="{FAE4FC50-19B2-44D8-ABB1-4677CE3EDC46}" destId="{BC94021D-3456-4578-9F09-1A561651E757}" srcOrd="0" destOrd="0" presId="urn:microsoft.com/office/officeart/2005/8/layout/orgChart1"/>
    <dgm:cxn modelId="{DD1BE463-13EF-4A24-B078-AB193C4ED002}" type="presParOf" srcId="{FAE4FC50-19B2-44D8-ABB1-4677CE3EDC46}" destId="{1BAE3560-49BD-4D29-B58D-FB3643BE466F}" srcOrd="1" destOrd="0" presId="urn:microsoft.com/office/officeart/2005/8/layout/orgChart1"/>
    <dgm:cxn modelId="{A848CBB5-1F2A-491C-9384-7E2A769DFECE}" type="presParOf" srcId="{2B7B0D46-1C97-4778-B380-874D3377D8C2}" destId="{5E482297-5A54-4952-8F01-79FA9A905F82}" srcOrd="1" destOrd="0" presId="urn:microsoft.com/office/officeart/2005/8/layout/orgChart1"/>
    <dgm:cxn modelId="{17BD058D-C4CD-4014-9A75-7A34A29865C6}" type="presParOf" srcId="{5E482297-5A54-4952-8F01-79FA9A905F82}" destId="{C58C48FE-DE49-4D27-ADDA-D6B3C46F5BED}" srcOrd="0" destOrd="0" presId="urn:microsoft.com/office/officeart/2005/8/layout/orgChart1"/>
    <dgm:cxn modelId="{354A3592-F7B8-44A6-B8A1-65441D48B988}" type="presParOf" srcId="{5E482297-5A54-4952-8F01-79FA9A905F82}" destId="{5F92059D-E068-42B6-8361-F169C5BE9385}" srcOrd="1" destOrd="0" presId="urn:microsoft.com/office/officeart/2005/8/layout/orgChart1"/>
    <dgm:cxn modelId="{F3098FF4-9458-4315-82E6-F8B786B7C22D}" type="presParOf" srcId="{5F92059D-E068-42B6-8361-F169C5BE9385}" destId="{2133D3E9-2E22-449B-84F6-D30B94E7CBD8}" srcOrd="0" destOrd="0" presId="urn:microsoft.com/office/officeart/2005/8/layout/orgChart1"/>
    <dgm:cxn modelId="{5BFACDE2-78C7-4944-960A-A3314F59AD0B}" type="presParOf" srcId="{2133D3E9-2E22-449B-84F6-D30B94E7CBD8}" destId="{0634805A-16CF-4991-BAF3-90F555E68601}" srcOrd="0" destOrd="0" presId="urn:microsoft.com/office/officeart/2005/8/layout/orgChart1"/>
    <dgm:cxn modelId="{116D62D7-FD4F-402F-B3ED-D7F327701D7A}" type="presParOf" srcId="{2133D3E9-2E22-449B-84F6-D30B94E7CBD8}" destId="{1B28D766-44C9-47FE-A30F-00520CBF5E84}" srcOrd="1" destOrd="0" presId="urn:microsoft.com/office/officeart/2005/8/layout/orgChart1"/>
    <dgm:cxn modelId="{4D9951D4-17F1-4A0D-8563-B7891C7333B2}" type="presParOf" srcId="{5F92059D-E068-42B6-8361-F169C5BE9385}" destId="{AE08B028-984A-43C7-ADF8-13A603030521}" srcOrd="1" destOrd="0" presId="urn:microsoft.com/office/officeart/2005/8/layout/orgChart1"/>
    <dgm:cxn modelId="{E0640EA4-2B09-4AE9-9C68-30263DDD95C0}" type="presParOf" srcId="{5F92059D-E068-42B6-8361-F169C5BE9385}" destId="{30EC9E0F-E04C-4696-BE0E-E84F1005D271}" srcOrd="2" destOrd="0" presId="urn:microsoft.com/office/officeart/2005/8/layout/orgChart1"/>
    <dgm:cxn modelId="{8A0B3509-9DB2-4521-8170-8F3D134EF1BC}" type="presParOf" srcId="{5E482297-5A54-4952-8F01-79FA9A905F82}" destId="{4E53BD0F-9507-4757-BFBB-3E6D2364E67D}" srcOrd="2" destOrd="0" presId="urn:microsoft.com/office/officeart/2005/8/layout/orgChart1"/>
    <dgm:cxn modelId="{DF8CAEDE-7F14-472A-B993-2439A01E67B6}" type="presParOf" srcId="{5E482297-5A54-4952-8F01-79FA9A905F82}" destId="{5B2F3F80-E9CB-4A3A-A3B1-47213C88BF8E}" srcOrd="3" destOrd="0" presId="urn:microsoft.com/office/officeart/2005/8/layout/orgChart1"/>
    <dgm:cxn modelId="{A0C61C1B-9ED6-4F14-8FFA-E8BB1B219071}" type="presParOf" srcId="{5B2F3F80-E9CB-4A3A-A3B1-47213C88BF8E}" destId="{FA81D13A-16C7-4E93-B0F0-64000A5CE2C6}" srcOrd="0" destOrd="0" presId="urn:microsoft.com/office/officeart/2005/8/layout/orgChart1"/>
    <dgm:cxn modelId="{546CDE3D-4146-4BE0-BAB9-6B3D384F6FA3}" type="presParOf" srcId="{FA81D13A-16C7-4E93-B0F0-64000A5CE2C6}" destId="{46CA4F9A-917A-442D-8442-69EA8FFEEED3}" srcOrd="0" destOrd="0" presId="urn:microsoft.com/office/officeart/2005/8/layout/orgChart1"/>
    <dgm:cxn modelId="{8106B0B4-5595-4E31-B1DE-7B339A34B0F6}" type="presParOf" srcId="{FA81D13A-16C7-4E93-B0F0-64000A5CE2C6}" destId="{F933CD27-6810-4057-8033-FE84403D8539}" srcOrd="1" destOrd="0" presId="urn:microsoft.com/office/officeart/2005/8/layout/orgChart1"/>
    <dgm:cxn modelId="{B2F5E8A4-0E11-4AA7-A5CE-8DD06816555A}" type="presParOf" srcId="{5B2F3F80-E9CB-4A3A-A3B1-47213C88BF8E}" destId="{888F8AB8-EAD7-4350-919E-60C0C7FC02A4}" srcOrd="1" destOrd="0" presId="urn:microsoft.com/office/officeart/2005/8/layout/orgChart1"/>
    <dgm:cxn modelId="{8F0B16B1-0A49-45CA-A607-B384B5C64A1A}" type="presParOf" srcId="{5B2F3F80-E9CB-4A3A-A3B1-47213C88BF8E}" destId="{79953A24-71D2-4F10-A747-BCA6336BDC2A}" srcOrd="2" destOrd="0" presId="urn:microsoft.com/office/officeart/2005/8/layout/orgChart1"/>
    <dgm:cxn modelId="{5678A1B4-E64A-4CD0-BB56-D2ACDAF6C742}" type="presParOf" srcId="{5E482297-5A54-4952-8F01-79FA9A905F82}" destId="{F4F521D5-4DF3-4C03-9141-62A787DA2AD7}" srcOrd="4" destOrd="0" presId="urn:microsoft.com/office/officeart/2005/8/layout/orgChart1"/>
    <dgm:cxn modelId="{1B325849-31F6-410E-AF67-2D5BEE63C17E}" type="presParOf" srcId="{5E482297-5A54-4952-8F01-79FA9A905F82}" destId="{B866DD2C-08AA-4588-A4FA-8C9B98A5D81A}" srcOrd="5" destOrd="0" presId="urn:microsoft.com/office/officeart/2005/8/layout/orgChart1"/>
    <dgm:cxn modelId="{9164CE19-0D93-4C5D-B654-ECA5BA481190}" type="presParOf" srcId="{B866DD2C-08AA-4588-A4FA-8C9B98A5D81A}" destId="{09BBDDEC-14E0-4F80-B216-FCB9DB291976}" srcOrd="0" destOrd="0" presId="urn:microsoft.com/office/officeart/2005/8/layout/orgChart1"/>
    <dgm:cxn modelId="{35B98EEF-D6EE-4032-BA93-E5F4EE76A0EE}" type="presParOf" srcId="{09BBDDEC-14E0-4F80-B216-FCB9DB291976}" destId="{B618B3C6-C8C3-4C87-B056-B97D44E8F117}" srcOrd="0" destOrd="0" presId="urn:microsoft.com/office/officeart/2005/8/layout/orgChart1"/>
    <dgm:cxn modelId="{2FFD69D7-A3AF-4A5B-932F-A3660A280D66}" type="presParOf" srcId="{09BBDDEC-14E0-4F80-B216-FCB9DB291976}" destId="{62EFF023-C7C7-41FE-B74F-6F2C893AF97C}" srcOrd="1" destOrd="0" presId="urn:microsoft.com/office/officeart/2005/8/layout/orgChart1"/>
    <dgm:cxn modelId="{07558D9D-6C52-47F5-B2A7-8B6B83875E29}" type="presParOf" srcId="{B866DD2C-08AA-4588-A4FA-8C9B98A5D81A}" destId="{3DB2B090-31EC-4934-A989-D859ACD2E2D7}" srcOrd="1" destOrd="0" presId="urn:microsoft.com/office/officeart/2005/8/layout/orgChart1"/>
    <dgm:cxn modelId="{548693D4-78B9-4B0B-94DD-619E59ED880A}" type="presParOf" srcId="{B866DD2C-08AA-4588-A4FA-8C9B98A5D81A}" destId="{854A17E1-9682-403B-A1EF-1D56057B4E2C}" srcOrd="2" destOrd="0" presId="urn:microsoft.com/office/officeart/2005/8/layout/orgChart1"/>
    <dgm:cxn modelId="{C3266FB5-7891-4D9D-AADD-B92F42D005D5}" type="presParOf" srcId="{2B7B0D46-1C97-4778-B380-874D3377D8C2}" destId="{55766D4C-6F43-428E-AAF8-5EF34337BB51}" srcOrd="2" destOrd="0" presId="urn:microsoft.com/office/officeart/2005/8/layout/orgChart1"/>
  </dgm:cxnLst>
  <dgm:bg/>
  <dgm:whole>
    <a:ln w="9525" cap="flat" cmpd="sng" algn="ctr">
      <a:solidFill>
        <a:schemeClr val="bg1"/>
      </a:solidFill>
      <a:prstDash val="solid"/>
      <a:round/>
      <a:headEnd type="none" w="med" len="med"/>
      <a:tailEnd type="none" w="med" len="med"/>
    </a:ln>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F521D5-4DF3-4C03-9141-62A787DA2AD7}">
      <dsp:nvSpPr>
        <dsp:cNvPr id="0" name=""/>
        <dsp:cNvSpPr/>
      </dsp:nvSpPr>
      <dsp:spPr>
        <a:xfrm>
          <a:off x="3000395" y="1708896"/>
          <a:ext cx="2122802" cy="368420"/>
        </a:xfrm>
        <a:custGeom>
          <a:avLst/>
          <a:gdLst/>
          <a:ahLst/>
          <a:cxnLst/>
          <a:rect l="0" t="0" r="0" b="0"/>
          <a:pathLst>
            <a:path>
              <a:moveTo>
                <a:pt x="0" y="0"/>
              </a:moveTo>
              <a:lnTo>
                <a:pt x="0" y="184210"/>
              </a:lnTo>
              <a:lnTo>
                <a:pt x="2122802" y="184210"/>
              </a:lnTo>
              <a:lnTo>
                <a:pt x="2122802" y="3684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E53BD0F-9507-4757-BFBB-3E6D2364E67D}">
      <dsp:nvSpPr>
        <dsp:cNvPr id="0" name=""/>
        <dsp:cNvSpPr/>
      </dsp:nvSpPr>
      <dsp:spPr>
        <a:xfrm>
          <a:off x="2954675" y="1708896"/>
          <a:ext cx="91440" cy="368420"/>
        </a:xfrm>
        <a:custGeom>
          <a:avLst/>
          <a:gdLst/>
          <a:ahLst/>
          <a:cxnLst/>
          <a:rect l="0" t="0" r="0" b="0"/>
          <a:pathLst>
            <a:path>
              <a:moveTo>
                <a:pt x="45720" y="0"/>
              </a:moveTo>
              <a:lnTo>
                <a:pt x="45720" y="3684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8C48FE-DE49-4D27-ADDA-D6B3C46F5BED}">
      <dsp:nvSpPr>
        <dsp:cNvPr id="0" name=""/>
        <dsp:cNvSpPr/>
      </dsp:nvSpPr>
      <dsp:spPr>
        <a:xfrm>
          <a:off x="877190" y="1708896"/>
          <a:ext cx="2123205" cy="342122"/>
        </a:xfrm>
        <a:custGeom>
          <a:avLst/>
          <a:gdLst/>
          <a:ahLst/>
          <a:cxnLst/>
          <a:rect l="0" t="0" r="0" b="0"/>
          <a:pathLst>
            <a:path>
              <a:moveTo>
                <a:pt x="2123205" y="0"/>
              </a:moveTo>
              <a:lnTo>
                <a:pt x="2123205" y="157911"/>
              </a:lnTo>
              <a:lnTo>
                <a:pt x="0" y="157911"/>
              </a:lnTo>
              <a:lnTo>
                <a:pt x="0" y="34212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C94021D-3456-4578-9F09-1A561651E757}">
      <dsp:nvSpPr>
        <dsp:cNvPr id="0" name=""/>
        <dsp:cNvSpPr/>
      </dsp:nvSpPr>
      <dsp:spPr>
        <a:xfrm>
          <a:off x="2123205" y="831705"/>
          <a:ext cx="1754381" cy="877190"/>
        </a:xfrm>
        <a:prstGeom prst="rect">
          <a:avLst/>
        </a:prstGeom>
        <a:solidFill>
          <a:schemeClr val="bg1"/>
        </a:solidFill>
        <a:ln w="508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700" b="0" i="0" u="none" strike="noStrike" kern="1200" cap="none" normalizeH="0" baseline="0" dirty="0" smtClean="0">
              <a:ln>
                <a:noFill/>
              </a:ln>
              <a:solidFill>
                <a:schemeClr val="tx1"/>
              </a:solidFill>
              <a:effectLst/>
              <a:latin typeface="Calibri" pitchFamily="34" charset="0"/>
              <a:ea typeface="Times New Roman" pitchFamily="18" charset="0"/>
              <a:cs typeface="Times New Roman" pitchFamily="18" charset="0"/>
            </a:rPr>
            <a:t>КЛЮЧЕВОЕ</a:t>
          </a:r>
          <a:endParaRPr kumimoji="0" lang="ru-RU" sz="2700" b="0" i="0" u="none" strike="noStrike" kern="1200"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700" b="0" i="0" u="none" strike="noStrike" kern="1200" cap="none" normalizeH="0" baseline="0" dirty="0" smtClean="0">
              <a:ln>
                <a:noFill/>
              </a:ln>
              <a:solidFill>
                <a:schemeClr val="tx1"/>
              </a:solidFill>
              <a:effectLst/>
              <a:latin typeface="Calibri" pitchFamily="34" charset="0"/>
              <a:ea typeface="Times New Roman" pitchFamily="18" charset="0"/>
              <a:cs typeface="Times New Roman" pitchFamily="18" charset="0"/>
            </a:rPr>
            <a:t>ПОНЯТИЕ</a:t>
          </a:r>
          <a:endParaRPr kumimoji="0" lang="ru-RU" sz="2700" b="0" i="0" u="none" strike="noStrike" kern="1200" cap="none" normalizeH="0" baseline="0" dirty="0" smtClean="0">
            <a:ln>
              <a:noFill/>
            </a:ln>
            <a:solidFill>
              <a:schemeClr val="tx1"/>
            </a:solidFill>
            <a:effectLst/>
            <a:latin typeface="Arial" pitchFamily="34" charset="0"/>
            <a:cs typeface="Arial" pitchFamily="34" charset="0"/>
          </a:endParaRPr>
        </a:p>
      </dsp:txBody>
      <dsp:txXfrm>
        <a:off x="2123205" y="831705"/>
        <a:ext cx="1754381" cy="877190"/>
      </dsp:txXfrm>
    </dsp:sp>
    <dsp:sp modelId="{0634805A-16CF-4991-BAF3-90F555E68601}">
      <dsp:nvSpPr>
        <dsp:cNvPr id="0" name=""/>
        <dsp:cNvSpPr/>
      </dsp:nvSpPr>
      <dsp:spPr>
        <a:xfrm>
          <a:off x="0" y="2051018"/>
          <a:ext cx="1754381" cy="877190"/>
        </a:xfrm>
        <a:prstGeom prst="rect">
          <a:avLst/>
        </a:prstGeom>
        <a:solidFill>
          <a:schemeClr val="bg1"/>
        </a:solidFill>
        <a:ln w="4762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700" b="0" i="0" u="none" strike="noStrike" kern="1200" cap="none" normalizeH="0" baseline="0" dirty="0" smtClean="0">
              <a:ln>
                <a:noFill/>
              </a:ln>
              <a:solidFill>
                <a:schemeClr val="tx1"/>
              </a:solidFill>
              <a:effectLst/>
              <a:latin typeface="Calibri" pitchFamily="34" charset="0"/>
              <a:ea typeface="Times New Roman" pitchFamily="18" charset="0"/>
              <a:cs typeface="Times New Roman" pitchFamily="18" charset="0"/>
            </a:rPr>
            <a:t>ГЛАГОЛ</a:t>
          </a:r>
          <a:endParaRPr kumimoji="0" lang="ru-RU" sz="2700" b="0" i="0" u="none" strike="noStrike" kern="1200" cap="none" normalizeH="0" baseline="0" dirty="0" smtClean="0">
            <a:ln>
              <a:noFill/>
            </a:ln>
            <a:solidFill>
              <a:schemeClr val="tx1"/>
            </a:solidFill>
            <a:effectLst/>
            <a:latin typeface="Arial" pitchFamily="34" charset="0"/>
            <a:cs typeface="Arial" pitchFamily="34" charset="0"/>
          </a:endParaRPr>
        </a:p>
      </dsp:txBody>
      <dsp:txXfrm>
        <a:off x="0" y="2051018"/>
        <a:ext cx="1754381" cy="877190"/>
      </dsp:txXfrm>
    </dsp:sp>
    <dsp:sp modelId="{46CA4F9A-917A-442D-8442-69EA8FFEEED3}">
      <dsp:nvSpPr>
        <dsp:cNvPr id="0" name=""/>
        <dsp:cNvSpPr/>
      </dsp:nvSpPr>
      <dsp:spPr>
        <a:xfrm>
          <a:off x="2123205" y="2077317"/>
          <a:ext cx="1754381" cy="877190"/>
        </a:xfrm>
        <a:prstGeom prst="rect">
          <a:avLst/>
        </a:prstGeom>
        <a:solidFill>
          <a:schemeClr val="bg1"/>
        </a:solidFill>
        <a:ln w="4762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700" b="0" i="0" u="none" strike="noStrike" kern="1200" cap="none" normalizeH="0" baseline="0" dirty="0" smtClean="0">
              <a:ln>
                <a:noFill/>
              </a:ln>
              <a:solidFill>
                <a:schemeClr val="tx1"/>
              </a:solidFill>
              <a:effectLst/>
              <a:latin typeface="Calibri" pitchFamily="34" charset="0"/>
              <a:ea typeface="Times New Roman" pitchFamily="18" charset="0"/>
              <a:cs typeface="Times New Roman" pitchFamily="18" charset="0"/>
            </a:rPr>
            <a:t>ГЛАГОЛ</a:t>
          </a:r>
          <a:endParaRPr kumimoji="0" lang="ru-RU" sz="2700" b="0" i="0" u="none" strike="noStrike" kern="1200" cap="none" normalizeH="0" baseline="0" dirty="0" smtClean="0">
            <a:ln>
              <a:noFill/>
            </a:ln>
            <a:solidFill>
              <a:schemeClr val="tx1"/>
            </a:solidFill>
            <a:effectLst/>
            <a:latin typeface="Arial" pitchFamily="34" charset="0"/>
            <a:cs typeface="Arial" pitchFamily="34" charset="0"/>
          </a:endParaRPr>
        </a:p>
      </dsp:txBody>
      <dsp:txXfrm>
        <a:off x="2123205" y="2077317"/>
        <a:ext cx="1754381" cy="877190"/>
      </dsp:txXfrm>
    </dsp:sp>
    <dsp:sp modelId="{B618B3C6-C8C3-4C87-B056-B97D44E8F117}">
      <dsp:nvSpPr>
        <dsp:cNvPr id="0" name=""/>
        <dsp:cNvSpPr/>
      </dsp:nvSpPr>
      <dsp:spPr>
        <a:xfrm>
          <a:off x="4246007" y="2077317"/>
          <a:ext cx="1754381" cy="877190"/>
        </a:xfrm>
        <a:prstGeom prst="rect">
          <a:avLst/>
        </a:prstGeom>
        <a:solidFill>
          <a:schemeClr val="bg1"/>
        </a:solidFill>
        <a:ln w="4762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700" b="0" i="0" u="none" strike="noStrike" kern="1200" cap="none" normalizeH="0" baseline="0" dirty="0" smtClean="0">
              <a:ln>
                <a:noFill/>
              </a:ln>
              <a:solidFill>
                <a:schemeClr val="tx1"/>
              </a:solidFill>
              <a:effectLst/>
              <a:latin typeface="Calibri" pitchFamily="34" charset="0"/>
              <a:ea typeface="Times New Roman" pitchFamily="18" charset="0"/>
              <a:cs typeface="Times New Roman" pitchFamily="18" charset="0"/>
            </a:rPr>
            <a:t>ГЛАГОЛ</a:t>
          </a:r>
          <a:endParaRPr kumimoji="0" lang="ru-RU" sz="2700" b="0" i="0" u="none" strike="noStrike" kern="1200" cap="none" normalizeH="0" baseline="0" dirty="0" smtClean="0">
            <a:ln>
              <a:noFill/>
            </a:ln>
            <a:solidFill>
              <a:schemeClr val="tx1"/>
            </a:solidFill>
            <a:effectLst/>
            <a:latin typeface="Arial" pitchFamily="34" charset="0"/>
            <a:cs typeface="Arial" pitchFamily="34" charset="0"/>
          </a:endParaRPr>
        </a:p>
      </dsp:txBody>
      <dsp:txXfrm>
        <a:off x="4246007" y="2077317"/>
        <a:ext cx="1754381" cy="87719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23.01.2023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23.01.2023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23.01.2023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23.01.2023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23.01.2023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23.01.2023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23.01.2023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23.01.2023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23.01.2023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23.01.2023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23.01.2023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23.01.2023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2.pn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13.jpe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26.pn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13.jpeg"/><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13.jpeg"/><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13.jpeg"/><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13.jpeg"/><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13.jpeg"/><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diagramLayout" Target="../diagrams/layout1.xml"/><Relationship Id="rId7" Type="http://schemas.openxmlformats.org/officeDocument/2006/relationships/image" Target="../media/image4.jpe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openxmlformats.org/officeDocument/2006/relationships/image" Target="../media/image3.png"/><Relationship Id="rId11" Type="http://schemas.microsoft.com/office/2007/relationships/diagramDrawing" Target="../diagrams/drawing1.xml"/><Relationship Id="rId5" Type="http://schemas.openxmlformats.org/officeDocument/2006/relationships/diagramColors" Target="../diagrams/colors1.xml"/><Relationship Id="rId10" Type="http://schemas.openxmlformats.org/officeDocument/2006/relationships/image" Target="../media/image7.jpeg"/><Relationship Id="rId4" Type="http://schemas.openxmlformats.org/officeDocument/2006/relationships/diagramQuickStyle" Target="../diagrams/quickStyle1.xml"/><Relationship Id="rId9"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6.pn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8.pn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3" name="Picture 7" descr="https://catherineasquithgallery.com/uploads/posts/2021-02/1613504179_9-p-fon-dlya-prezentatsii-angliiskii-yazik-dly-13.jpg"/>
          <p:cNvPicPr>
            <a:picLocks noChangeAspect="1" noChangeArrowheads="1"/>
          </p:cNvPicPr>
          <p:nvPr/>
        </p:nvPicPr>
        <p:blipFill>
          <a:blip r:embed="rId2" cstate="print"/>
          <a:srcRect/>
          <a:stretch>
            <a:fillRect/>
          </a:stretch>
        </p:blipFill>
        <p:spPr bwMode="auto">
          <a:xfrm>
            <a:off x="0" y="0"/>
            <a:ext cx="9143999" cy="6858000"/>
          </a:xfrm>
          <a:prstGeom prst="rect">
            <a:avLst/>
          </a:prstGeom>
          <a:noFill/>
        </p:spPr>
      </p:pic>
      <p:sp>
        <p:nvSpPr>
          <p:cNvPr id="14341" name="Rectangle 5"/>
          <p:cNvSpPr>
            <a:spLocks noChangeArrowheads="1"/>
          </p:cNvSpPr>
          <p:nvPr/>
        </p:nvSpPr>
        <p:spPr bwMode="auto">
          <a:xfrm>
            <a:off x="1357290" y="1261355"/>
            <a:ext cx="7072361" cy="2554545"/>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4000" b="1" i="0" u="none" strike="noStrike" cap="none" normalizeH="0" baseline="0" smtClean="0">
                <a:ln>
                  <a:noFill/>
                </a:ln>
                <a:solidFill>
                  <a:schemeClr val="accent3">
                    <a:lumMod val="50000"/>
                  </a:schemeClr>
                </a:solidFill>
                <a:effectLst/>
                <a:latin typeface="Calibri"/>
                <a:ea typeface="Times New Roman" pitchFamily="18" charset="0"/>
                <a:cs typeface="Times New Roman" pitchFamily="18" charset="0"/>
              </a:rPr>
              <a:t>«</a:t>
            </a:r>
            <a:r>
              <a:rPr kumimoji="0" lang="ru-RU" sz="4000" b="1" i="0" u="none" strike="noStrike" cap="none" normalizeH="0" baseline="0" smtClean="0">
                <a:ln>
                  <a:noFill/>
                </a:ln>
                <a:solidFill>
                  <a:schemeClr val="accent3">
                    <a:lumMod val="50000"/>
                  </a:schemeClr>
                </a:solidFill>
                <a:effectLst/>
                <a:latin typeface="Times New Roman" pitchFamily="18" charset="0"/>
                <a:ea typeface="Times New Roman" pitchFamily="18" charset="0"/>
                <a:cs typeface="Times New Roman" pitchFamily="18" charset="0"/>
              </a:rPr>
              <a:t>Использование </a:t>
            </a:r>
          </a:p>
          <a:p>
            <a:pPr marL="0" marR="0" lvl="0" indent="0" algn="ctr" defTabSz="914400" rtl="0" eaLnBrk="1" fontAlgn="base" latinLnBrk="0" hangingPunct="1">
              <a:lnSpc>
                <a:spcPct val="100000"/>
              </a:lnSpc>
              <a:spcBef>
                <a:spcPct val="0"/>
              </a:spcBef>
              <a:spcAft>
                <a:spcPct val="0"/>
              </a:spcAft>
              <a:buClrTx/>
              <a:buSzTx/>
              <a:buFontTx/>
              <a:buNone/>
              <a:tabLst/>
            </a:pPr>
            <a:r>
              <a:rPr lang="ru-RU" sz="4000" b="1" smtClean="0">
                <a:solidFill>
                  <a:schemeClr val="accent3">
                    <a:lumMod val="50000"/>
                  </a:schemeClr>
                </a:solidFill>
                <a:latin typeface="Times New Roman" pitchFamily="18" charset="0"/>
                <a:ea typeface="Times New Roman" pitchFamily="18" charset="0"/>
                <a:cs typeface="Times New Roman" pitchFamily="18" charset="0"/>
              </a:rPr>
              <a:t>г</a:t>
            </a:r>
            <a:r>
              <a:rPr kumimoji="0" lang="ru-RU" sz="4000" b="1" i="0" u="none" strike="noStrike" cap="none" normalizeH="0" baseline="0" smtClean="0">
                <a:ln>
                  <a:noFill/>
                </a:ln>
                <a:solidFill>
                  <a:schemeClr val="accent3">
                    <a:lumMod val="50000"/>
                  </a:schemeClr>
                </a:solidFill>
                <a:effectLst/>
                <a:latin typeface="Times New Roman" pitchFamily="18" charset="0"/>
                <a:ea typeface="Times New Roman" pitchFamily="18" charset="0"/>
                <a:cs typeface="Times New Roman" pitchFamily="18" charset="0"/>
              </a:rPr>
              <a:t>рафических приемов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4000" b="1" i="0" u="none" strike="noStrike" cap="none" normalizeH="0" baseline="0" smtClean="0">
                <a:ln>
                  <a:noFill/>
                </a:ln>
                <a:solidFill>
                  <a:schemeClr val="accent3">
                    <a:lumMod val="50000"/>
                  </a:schemeClr>
                </a:solidFill>
                <a:effectLst/>
                <a:latin typeface="Times New Roman" pitchFamily="18" charset="0"/>
                <a:ea typeface="Times New Roman" pitchFamily="18" charset="0"/>
                <a:cs typeface="Times New Roman" pitchFamily="18" charset="0"/>
              </a:rPr>
              <a:t>на уроках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4000" b="1" i="0" u="none" strike="noStrike" cap="none" normalizeH="0" baseline="0" smtClean="0">
                <a:ln>
                  <a:noFill/>
                </a:ln>
                <a:solidFill>
                  <a:schemeClr val="accent3">
                    <a:lumMod val="50000"/>
                  </a:schemeClr>
                </a:solidFill>
                <a:effectLst/>
                <a:latin typeface="Times New Roman" pitchFamily="18" charset="0"/>
                <a:ea typeface="Times New Roman" pitchFamily="18" charset="0"/>
                <a:cs typeface="Times New Roman" pitchFamily="18" charset="0"/>
              </a:rPr>
              <a:t>английского языка</a:t>
            </a:r>
            <a:r>
              <a:rPr kumimoji="0" lang="ru-RU" sz="4000" b="1" i="0" u="none" strike="noStrike" cap="none" normalizeH="0" baseline="0" smtClean="0">
                <a:ln>
                  <a:noFill/>
                </a:ln>
                <a:solidFill>
                  <a:schemeClr val="accent3">
                    <a:lumMod val="50000"/>
                  </a:schemeClr>
                </a:solidFill>
                <a:effectLst/>
                <a:latin typeface="Calibri"/>
                <a:ea typeface="Times New Roman" pitchFamily="18" charset="0"/>
                <a:cs typeface="Times New Roman" pitchFamily="18" charset="0"/>
              </a:rPr>
              <a:t>»</a:t>
            </a:r>
            <a:endParaRPr kumimoji="0" lang="ru-RU" sz="5400" b="0" i="0" u="none" strike="noStrike" cap="none" normalizeH="0" baseline="0" dirty="0" smtClean="0">
              <a:ln>
                <a:noFill/>
              </a:ln>
              <a:solidFill>
                <a:schemeClr val="accent3">
                  <a:lumMod val="50000"/>
                </a:schemeClr>
              </a:solidFill>
              <a:effectLst/>
              <a:latin typeface="Arial" pitchFamily="34" charset="0"/>
              <a:cs typeface="Arial" pitchFamily="34" charset="0"/>
            </a:endParaRPr>
          </a:p>
        </p:txBody>
      </p:sp>
      <p:sp>
        <p:nvSpPr>
          <p:cNvPr id="6" name="TextBox 5"/>
          <p:cNvSpPr txBox="1"/>
          <p:nvPr/>
        </p:nvSpPr>
        <p:spPr>
          <a:xfrm>
            <a:off x="2915816" y="4725144"/>
            <a:ext cx="5904656" cy="923330"/>
          </a:xfrm>
          <a:prstGeom prst="rect">
            <a:avLst/>
          </a:prstGeom>
          <a:noFill/>
        </p:spPr>
        <p:txBody>
          <a:bodyPr wrap="square" rtlCol="0">
            <a:spAutoFit/>
          </a:bodyPr>
          <a:lstStyle/>
          <a:p>
            <a:pPr algn="ctr"/>
            <a:r>
              <a:rPr lang="ru-RU" b="1" dirty="0" smtClean="0">
                <a:solidFill>
                  <a:srgbClr val="0070C0"/>
                </a:solidFill>
                <a:latin typeface="Book Antiqua" pitchFamily="18" charset="0"/>
              </a:rPr>
              <a:t>Автор: </a:t>
            </a:r>
            <a:r>
              <a:rPr lang="ru-RU" b="1" dirty="0" smtClean="0">
                <a:solidFill>
                  <a:srgbClr val="FF0000"/>
                </a:solidFill>
                <a:latin typeface="Book Antiqua" pitchFamily="18" charset="0"/>
              </a:rPr>
              <a:t>Володина И. А. </a:t>
            </a:r>
            <a:r>
              <a:rPr lang="ru-RU" b="1" dirty="0" smtClean="0">
                <a:solidFill>
                  <a:srgbClr val="0070C0"/>
                </a:solidFill>
                <a:latin typeface="Book Antiqua" pitchFamily="18" charset="0"/>
              </a:rPr>
              <a:t>, </a:t>
            </a:r>
            <a:r>
              <a:rPr lang="ru-RU" b="1" smtClean="0">
                <a:solidFill>
                  <a:srgbClr val="0070C0"/>
                </a:solidFill>
                <a:latin typeface="Book Antiqua" pitchFamily="18" charset="0"/>
              </a:rPr>
              <a:t>учитель </a:t>
            </a:r>
            <a:r>
              <a:rPr lang="ru-RU" b="1" smtClean="0">
                <a:solidFill>
                  <a:srgbClr val="0070C0"/>
                </a:solidFill>
                <a:latin typeface="Book Antiqua" pitchFamily="18" charset="0"/>
              </a:rPr>
              <a:t>английского языка  </a:t>
            </a:r>
            <a:r>
              <a:rPr lang="ru-RU" b="1" dirty="0" smtClean="0">
                <a:solidFill>
                  <a:srgbClr val="0070C0"/>
                </a:solidFill>
                <a:latin typeface="Book Antiqua" pitchFamily="18" charset="0"/>
              </a:rPr>
              <a:t>МБОУ «</a:t>
            </a:r>
            <a:r>
              <a:rPr lang="ru-RU" b="1" dirty="0" err="1" smtClean="0">
                <a:solidFill>
                  <a:srgbClr val="0070C0"/>
                </a:solidFill>
                <a:latin typeface="Book Antiqua" pitchFamily="18" charset="0"/>
              </a:rPr>
              <a:t>Малокармалинская</a:t>
            </a:r>
            <a:r>
              <a:rPr lang="ru-RU" b="1" dirty="0" smtClean="0">
                <a:solidFill>
                  <a:srgbClr val="0070C0"/>
                </a:solidFill>
                <a:latin typeface="Book Antiqua" pitchFamily="18" charset="0"/>
              </a:rPr>
              <a:t>  СОШ им. М. Е. </a:t>
            </a:r>
            <a:r>
              <a:rPr lang="ru-RU" b="1" dirty="0" err="1" smtClean="0">
                <a:solidFill>
                  <a:srgbClr val="0070C0"/>
                </a:solidFill>
                <a:latin typeface="Book Antiqua" pitchFamily="18" charset="0"/>
              </a:rPr>
              <a:t>Евсевьева</a:t>
            </a:r>
            <a:r>
              <a:rPr lang="ru-RU" b="1" dirty="0" smtClean="0">
                <a:solidFill>
                  <a:srgbClr val="0070C0"/>
                </a:solidFill>
                <a:latin typeface="Book Antiqua" pitchFamily="18" charset="0"/>
              </a:rPr>
              <a:t>»</a:t>
            </a:r>
            <a:endParaRPr lang="ru-RU" b="1" dirty="0">
              <a:solidFill>
                <a:srgbClr val="0070C0"/>
              </a:solidFill>
              <a:latin typeface="Book Antiqua"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s://ds04.infourok.ru/uploads/ex/1266/000703bd-1482fb60/img3.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4" name="Прямоугольник 3"/>
          <p:cNvSpPr/>
          <p:nvPr/>
        </p:nvSpPr>
        <p:spPr>
          <a:xfrm>
            <a:off x="571472" y="357166"/>
            <a:ext cx="8143932" cy="769441"/>
          </a:xfrm>
          <a:prstGeom prst="rect">
            <a:avLst/>
          </a:prstGeom>
          <a:solidFill>
            <a:srgbClr val="FFFF00"/>
          </a:solidFill>
          <a:ln w="38100">
            <a:solidFill>
              <a:srgbClr val="FF0000"/>
            </a:solidFill>
          </a:ln>
        </p:spPr>
        <p:txBody>
          <a:bodyPr wrap="square">
            <a:spAutoFit/>
          </a:bodyPr>
          <a:lstStyle/>
          <a:p>
            <a:pPr algn="ctr"/>
            <a:r>
              <a:rPr lang="ru-RU" sz="4400" b="1" dirty="0" smtClean="0">
                <a:solidFill>
                  <a:srgbClr val="FF0000"/>
                </a:solidFill>
                <a:latin typeface="Book Antiqua" pitchFamily="18" charset="0"/>
              </a:rPr>
              <a:t>«Концептуальная таблица»</a:t>
            </a:r>
            <a:endParaRPr lang="ru-RU" sz="4400" b="1" dirty="0">
              <a:solidFill>
                <a:srgbClr val="FF0000"/>
              </a:solidFill>
              <a:latin typeface="Book Antiqua" pitchFamily="18" charset="0"/>
            </a:endParaRPr>
          </a:p>
        </p:txBody>
      </p:sp>
      <p:pic>
        <p:nvPicPr>
          <p:cNvPr id="1027" name="Picture 3" descr="E:\Работа в школе по УЧ ГОДАМ\работа 2021-2022\2022\Учитель года\Мастер-класс\Нужное\Все нужное к уроку\Раздаточный материал\46.png"/>
          <p:cNvPicPr>
            <a:picLocks noChangeAspect="1" noChangeArrowheads="1"/>
          </p:cNvPicPr>
          <p:nvPr/>
        </p:nvPicPr>
        <p:blipFill>
          <a:blip r:embed="rId3"/>
          <a:srcRect/>
          <a:stretch>
            <a:fillRect/>
          </a:stretch>
        </p:blipFill>
        <p:spPr bwMode="auto">
          <a:xfrm>
            <a:off x="1285852" y="1239007"/>
            <a:ext cx="6500858" cy="4076195"/>
          </a:xfrm>
          <a:prstGeom prst="rect">
            <a:avLst/>
          </a:prstGeom>
          <a:noFill/>
          <a:ln w="34925">
            <a:solidFill>
              <a:srgbClr val="C00000"/>
            </a:solidFill>
          </a:ln>
        </p:spPr>
      </p:pic>
      <p:pic>
        <p:nvPicPr>
          <p:cNvPr id="9" name="Picture 2" descr="https://prouchebu.com/wp-content/uploads/2018/02/1_vserossiyskie_proverochnye_raboty_v_2018_goduli.jpg"/>
          <p:cNvPicPr>
            <a:picLocks noChangeAspect="1" noChangeArrowheads="1"/>
          </p:cNvPicPr>
          <p:nvPr/>
        </p:nvPicPr>
        <p:blipFill>
          <a:blip r:embed="rId4" cstate="print"/>
          <a:srcRect/>
          <a:stretch>
            <a:fillRect/>
          </a:stretch>
        </p:blipFill>
        <p:spPr bwMode="auto">
          <a:xfrm>
            <a:off x="6286512" y="5214950"/>
            <a:ext cx="2605576" cy="1643050"/>
          </a:xfrm>
          <a:prstGeom prst="ellipse">
            <a:avLst/>
          </a:prstGeom>
          <a:ln>
            <a:noFill/>
          </a:ln>
          <a:effectLst>
            <a:softEdge rad="112500"/>
          </a:effectLst>
        </p:spPr>
      </p:pic>
      <p:pic>
        <p:nvPicPr>
          <p:cNvPr id="10" name="Picture 4" descr="https://avatars.mds.yandex.net/get-zen_doc/53963/pub_5b2a425857fa6100a81fc1a9_5b2a4262ff713e00a8e1f640/scale_1200"/>
          <p:cNvPicPr>
            <a:picLocks noChangeAspect="1" noChangeArrowheads="1"/>
          </p:cNvPicPr>
          <p:nvPr/>
        </p:nvPicPr>
        <p:blipFill>
          <a:blip r:embed="rId5" cstate="print"/>
          <a:srcRect/>
          <a:stretch>
            <a:fillRect/>
          </a:stretch>
        </p:blipFill>
        <p:spPr bwMode="auto">
          <a:xfrm>
            <a:off x="357158" y="5286388"/>
            <a:ext cx="2706390" cy="1711146"/>
          </a:xfrm>
          <a:prstGeom prst="ellipse">
            <a:avLst/>
          </a:prstGeom>
          <a:ln>
            <a:noFill/>
          </a:ln>
          <a:effectLst>
            <a:softEdge rad="112500"/>
          </a:effectLst>
        </p:spPr>
      </p:pic>
      <p:pic>
        <p:nvPicPr>
          <p:cNvPr id="11" name="Picture 2" descr="https://cdn.fishki.net/upload/post/2017/04/19/2270973/photo-fefuu-33.jpg"/>
          <p:cNvPicPr>
            <a:picLocks noChangeAspect="1" noChangeArrowheads="1"/>
          </p:cNvPicPr>
          <p:nvPr/>
        </p:nvPicPr>
        <p:blipFill>
          <a:blip r:embed="rId6" cstate="print"/>
          <a:srcRect/>
          <a:stretch>
            <a:fillRect/>
          </a:stretch>
        </p:blipFill>
        <p:spPr bwMode="auto">
          <a:xfrm>
            <a:off x="2786050" y="4945659"/>
            <a:ext cx="4143404" cy="1912341"/>
          </a:xfrm>
          <a:prstGeom prst="ellipse">
            <a:avLst/>
          </a:prstGeom>
          <a:ln>
            <a:noFill/>
          </a:ln>
          <a:effectLst>
            <a:softEdge rad="112500"/>
          </a:effectLst>
        </p:spPr>
      </p:pic>
      <p:sp>
        <p:nvSpPr>
          <p:cNvPr id="8" name="Прямоугольник 7"/>
          <p:cNvSpPr/>
          <p:nvPr/>
        </p:nvSpPr>
        <p:spPr>
          <a:xfrm>
            <a:off x="1357290" y="2428868"/>
            <a:ext cx="1143008" cy="77152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bg1"/>
                </a:solidFill>
              </a:rPr>
              <a:t>English</a:t>
            </a:r>
            <a:endParaRPr lang="ru-RU" sz="2000" b="1" dirty="0">
              <a:solidFill>
                <a:schemeClr val="bg1"/>
              </a:solidFill>
            </a:endParaRPr>
          </a:p>
        </p:txBody>
      </p:sp>
      <p:sp>
        <p:nvSpPr>
          <p:cNvPr id="13" name="Прямоугольник 12"/>
          <p:cNvSpPr/>
          <p:nvPr/>
        </p:nvSpPr>
        <p:spPr>
          <a:xfrm>
            <a:off x="1357290" y="4429132"/>
            <a:ext cx="1143008" cy="77152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Russian</a:t>
            </a:r>
            <a:endParaRPr lang="ru-RU" sz="2000" b="1" dirty="0"/>
          </a:p>
        </p:txBody>
      </p:sp>
      <p:sp>
        <p:nvSpPr>
          <p:cNvPr id="14" name="Прямоугольник 13"/>
          <p:cNvSpPr/>
          <p:nvPr/>
        </p:nvSpPr>
        <p:spPr>
          <a:xfrm>
            <a:off x="1357290" y="3429000"/>
            <a:ext cx="1143008" cy="84296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German</a:t>
            </a:r>
            <a:endParaRPr lang="ru-RU" sz="2000" b="1" dirty="0"/>
          </a:p>
        </p:txBody>
      </p:sp>
      <p:sp>
        <p:nvSpPr>
          <p:cNvPr id="15" name="Прямоугольник 14"/>
          <p:cNvSpPr/>
          <p:nvPr/>
        </p:nvSpPr>
        <p:spPr>
          <a:xfrm>
            <a:off x="2714612" y="1428736"/>
            <a:ext cx="1071570" cy="70008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rPr>
              <a:t>алфавит</a:t>
            </a:r>
            <a:endParaRPr lang="ru-RU" b="1" dirty="0">
              <a:solidFill>
                <a:schemeClr val="bg1"/>
              </a:solidFill>
            </a:endParaRPr>
          </a:p>
        </p:txBody>
      </p:sp>
      <p:sp>
        <p:nvSpPr>
          <p:cNvPr id="16" name="Прямоугольник 15"/>
          <p:cNvSpPr/>
          <p:nvPr/>
        </p:nvSpPr>
        <p:spPr>
          <a:xfrm>
            <a:off x="4000496" y="1428736"/>
            <a:ext cx="1071570" cy="70008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t>времена</a:t>
            </a:r>
            <a:endParaRPr lang="ru-RU" b="1" dirty="0"/>
          </a:p>
        </p:txBody>
      </p:sp>
      <p:sp>
        <p:nvSpPr>
          <p:cNvPr id="17" name="Прямоугольник 16"/>
          <p:cNvSpPr/>
          <p:nvPr/>
        </p:nvSpPr>
        <p:spPr>
          <a:xfrm>
            <a:off x="5357818" y="1428736"/>
            <a:ext cx="1071570" cy="70008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t>падежи</a:t>
            </a:r>
            <a:endParaRPr lang="ru-RU" b="1" dirty="0"/>
          </a:p>
        </p:txBody>
      </p:sp>
      <p:sp>
        <p:nvSpPr>
          <p:cNvPr id="18" name="Прямоугольник 17"/>
          <p:cNvSpPr/>
          <p:nvPr/>
        </p:nvSpPr>
        <p:spPr>
          <a:xfrm>
            <a:off x="6572264" y="1428736"/>
            <a:ext cx="1143008" cy="70008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smtClean="0"/>
              <a:t>языковые</a:t>
            </a:r>
            <a:r>
              <a:rPr lang="ru-RU" b="1" dirty="0" smtClean="0"/>
              <a:t> семьи</a:t>
            </a:r>
            <a:endParaRPr lang="ru-RU" b="1" dirty="0"/>
          </a:p>
        </p:txBody>
      </p:sp>
      <p:sp>
        <p:nvSpPr>
          <p:cNvPr id="19" name="TextBox 18"/>
          <p:cNvSpPr txBox="1"/>
          <p:nvPr/>
        </p:nvSpPr>
        <p:spPr>
          <a:xfrm>
            <a:off x="3857620" y="2357430"/>
            <a:ext cx="1357322" cy="800219"/>
          </a:xfrm>
          <a:prstGeom prst="rect">
            <a:avLst/>
          </a:prstGeom>
          <a:noFill/>
        </p:spPr>
        <p:txBody>
          <a:bodyPr wrap="square" rtlCol="0">
            <a:spAutoFit/>
          </a:bodyPr>
          <a:lstStyle/>
          <a:p>
            <a:pPr algn="ctr"/>
            <a:r>
              <a:rPr lang="ru-RU" sz="1400" b="1" dirty="0" smtClean="0">
                <a:solidFill>
                  <a:schemeClr val="accent1">
                    <a:lumMod val="75000"/>
                  </a:schemeClr>
                </a:solidFill>
              </a:rPr>
              <a:t>                                         </a:t>
            </a:r>
            <a:r>
              <a:rPr lang="ru-RU" b="1" dirty="0" smtClean="0">
                <a:latin typeface="Times New Roman" pitchFamily="18" charset="0"/>
                <a:cs typeface="Times New Roman" pitchFamily="18" charset="0"/>
              </a:rPr>
              <a:t>4 времени </a:t>
            </a:r>
            <a:endParaRPr lang="ru-RU" sz="1400" b="1" dirty="0" smtClean="0">
              <a:latin typeface="Times New Roman" pitchFamily="18" charset="0"/>
              <a:cs typeface="Times New Roman" pitchFamily="18" charset="0"/>
            </a:endParaRPr>
          </a:p>
          <a:p>
            <a:pPr algn="ctr"/>
            <a:r>
              <a:rPr lang="ru-RU" sz="1400" b="1" dirty="0" smtClean="0">
                <a:solidFill>
                  <a:schemeClr val="accent1">
                    <a:lumMod val="75000"/>
                  </a:schemeClr>
                </a:solidFill>
              </a:rPr>
              <a:t>                              </a:t>
            </a:r>
            <a:endParaRPr lang="ru-RU" sz="1600" b="1" dirty="0">
              <a:solidFill>
                <a:schemeClr val="accent1">
                  <a:lumMod val="75000"/>
                </a:schemeClr>
              </a:solidFill>
            </a:endParaRPr>
          </a:p>
        </p:txBody>
      </p:sp>
      <p:sp>
        <p:nvSpPr>
          <p:cNvPr id="23" name="TextBox 22"/>
          <p:cNvSpPr txBox="1"/>
          <p:nvPr/>
        </p:nvSpPr>
        <p:spPr>
          <a:xfrm>
            <a:off x="2714612" y="2643182"/>
            <a:ext cx="929293" cy="369332"/>
          </a:xfrm>
          <a:prstGeom prst="rect">
            <a:avLst/>
          </a:prstGeom>
          <a:noFill/>
        </p:spPr>
        <p:txBody>
          <a:bodyPr wrap="none" rtlCol="0">
            <a:spAutoFit/>
          </a:bodyPr>
          <a:lstStyle/>
          <a:p>
            <a:r>
              <a:rPr lang="ru-RU" b="1" dirty="0" smtClean="0"/>
              <a:t>26 букв</a:t>
            </a:r>
            <a:endParaRPr lang="ru-RU" b="1" dirty="0"/>
          </a:p>
        </p:txBody>
      </p:sp>
      <p:sp>
        <p:nvSpPr>
          <p:cNvPr id="25" name="TextBox 24"/>
          <p:cNvSpPr txBox="1"/>
          <p:nvPr/>
        </p:nvSpPr>
        <p:spPr>
          <a:xfrm>
            <a:off x="2643174" y="3714752"/>
            <a:ext cx="929293" cy="369332"/>
          </a:xfrm>
          <a:prstGeom prst="rect">
            <a:avLst/>
          </a:prstGeom>
          <a:noFill/>
        </p:spPr>
        <p:txBody>
          <a:bodyPr wrap="none" rtlCol="0">
            <a:spAutoFit/>
          </a:bodyPr>
          <a:lstStyle/>
          <a:p>
            <a:r>
              <a:rPr lang="ru-RU" b="1" dirty="0" smtClean="0"/>
              <a:t>26 букв</a:t>
            </a:r>
            <a:endParaRPr lang="ru-RU" b="1" dirty="0"/>
          </a:p>
        </p:txBody>
      </p:sp>
      <p:sp>
        <p:nvSpPr>
          <p:cNvPr id="26" name="TextBox 25"/>
          <p:cNvSpPr txBox="1"/>
          <p:nvPr/>
        </p:nvSpPr>
        <p:spPr>
          <a:xfrm>
            <a:off x="2643174" y="4572008"/>
            <a:ext cx="1094402" cy="369332"/>
          </a:xfrm>
          <a:prstGeom prst="rect">
            <a:avLst/>
          </a:prstGeom>
          <a:noFill/>
        </p:spPr>
        <p:txBody>
          <a:bodyPr wrap="none" rtlCol="0">
            <a:spAutoFit/>
          </a:bodyPr>
          <a:lstStyle/>
          <a:p>
            <a:r>
              <a:rPr lang="ru-RU" b="1" dirty="0" smtClean="0"/>
              <a:t>33 буквы</a:t>
            </a:r>
            <a:endParaRPr lang="ru-RU" b="1" dirty="0"/>
          </a:p>
        </p:txBody>
      </p:sp>
      <p:sp>
        <p:nvSpPr>
          <p:cNvPr id="27" name="TextBox 26"/>
          <p:cNvSpPr txBox="1"/>
          <p:nvPr/>
        </p:nvSpPr>
        <p:spPr>
          <a:xfrm>
            <a:off x="3786182" y="3429000"/>
            <a:ext cx="1357322" cy="861774"/>
          </a:xfrm>
          <a:prstGeom prst="rect">
            <a:avLst/>
          </a:prstGeom>
          <a:noFill/>
        </p:spPr>
        <p:txBody>
          <a:bodyPr wrap="square" rtlCol="0">
            <a:spAutoFit/>
          </a:bodyPr>
          <a:lstStyle/>
          <a:p>
            <a:pPr algn="ctr"/>
            <a:r>
              <a:rPr lang="ru-RU" sz="1400" b="1" dirty="0" smtClean="0">
                <a:solidFill>
                  <a:schemeClr val="accent1">
                    <a:lumMod val="75000"/>
                  </a:schemeClr>
                </a:solidFill>
              </a:rPr>
              <a:t>                                         </a:t>
            </a:r>
            <a:r>
              <a:rPr lang="ru-RU"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6 времен </a:t>
            </a:r>
            <a:endParaRPr lang="ru-RU" sz="1400" b="1" dirty="0" smtClean="0">
              <a:latin typeface="Times New Roman" pitchFamily="18" charset="0"/>
              <a:cs typeface="Times New Roman" pitchFamily="18" charset="0"/>
            </a:endParaRPr>
          </a:p>
          <a:p>
            <a:pPr algn="ctr"/>
            <a:r>
              <a:rPr lang="ru-RU" sz="1400" b="1" dirty="0" smtClean="0">
                <a:solidFill>
                  <a:schemeClr val="accent1">
                    <a:lumMod val="75000"/>
                  </a:schemeClr>
                </a:solidFill>
              </a:rPr>
              <a:t>                              </a:t>
            </a:r>
            <a:endParaRPr lang="ru-RU" sz="1600" b="1" dirty="0">
              <a:solidFill>
                <a:schemeClr val="accent1">
                  <a:lumMod val="75000"/>
                </a:schemeClr>
              </a:solidFill>
            </a:endParaRPr>
          </a:p>
        </p:txBody>
      </p:sp>
      <p:sp>
        <p:nvSpPr>
          <p:cNvPr id="28" name="TextBox 27"/>
          <p:cNvSpPr txBox="1"/>
          <p:nvPr/>
        </p:nvSpPr>
        <p:spPr>
          <a:xfrm>
            <a:off x="3857620" y="4357694"/>
            <a:ext cx="1357322" cy="800219"/>
          </a:xfrm>
          <a:prstGeom prst="rect">
            <a:avLst/>
          </a:prstGeom>
          <a:noFill/>
        </p:spPr>
        <p:txBody>
          <a:bodyPr wrap="square" rtlCol="0">
            <a:spAutoFit/>
          </a:bodyPr>
          <a:lstStyle/>
          <a:p>
            <a:pPr algn="ctr"/>
            <a:r>
              <a:rPr lang="ru-RU" sz="1400" b="1" dirty="0" smtClean="0">
                <a:solidFill>
                  <a:schemeClr val="accent1">
                    <a:lumMod val="75000"/>
                  </a:schemeClr>
                </a:solidFill>
              </a:rPr>
              <a:t>                                         </a:t>
            </a:r>
            <a:r>
              <a:rPr lang="ru-RU" b="1" dirty="0" smtClean="0">
                <a:latin typeface="Times New Roman" pitchFamily="18" charset="0"/>
                <a:cs typeface="Times New Roman" pitchFamily="18" charset="0"/>
              </a:rPr>
              <a:t>4 времени </a:t>
            </a:r>
            <a:endParaRPr lang="ru-RU" sz="1400" b="1" dirty="0" smtClean="0">
              <a:latin typeface="Times New Roman" pitchFamily="18" charset="0"/>
              <a:cs typeface="Times New Roman" pitchFamily="18" charset="0"/>
            </a:endParaRPr>
          </a:p>
          <a:p>
            <a:pPr algn="ctr"/>
            <a:r>
              <a:rPr lang="ru-RU" sz="1400" b="1" dirty="0" smtClean="0">
                <a:solidFill>
                  <a:schemeClr val="accent1">
                    <a:lumMod val="75000"/>
                  </a:schemeClr>
                </a:solidFill>
              </a:rPr>
              <a:t>                              </a:t>
            </a:r>
            <a:endParaRPr lang="ru-RU" sz="1600" b="1" dirty="0">
              <a:solidFill>
                <a:schemeClr val="accent1">
                  <a:lumMod val="75000"/>
                </a:schemeClr>
              </a:solidFill>
            </a:endParaRPr>
          </a:p>
        </p:txBody>
      </p:sp>
      <p:sp>
        <p:nvSpPr>
          <p:cNvPr id="30" name="TextBox 29"/>
          <p:cNvSpPr txBox="1"/>
          <p:nvPr/>
        </p:nvSpPr>
        <p:spPr>
          <a:xfrm>
            <a:off x="5143504" y="2214554"/>
            <a:ext cx="1357322" cy="1077218"/>
          </a:xfrm>
          <a:prstGeom prst="rect">
            <a:avLst/>
          </a:prstGeom>
          <a:noFill/>
        </p:spPr>
        <p:txBody>
          <a:bodyPr wrap="square" rtlCol="0">
            <a:spAutoFit/>
          </a:bodyPr>
          <a:lstStyle/>
          <a:p>
            <a:pPr algn="ctr"/>
            <a:r>
              <a:rPr lang="ru-RU" sz="1400" b="1" dirty="0" smtClean="0">
                <a:solidFill>
                  <a:schemeClr val="accent1">
                    <a:lumMod val="75000"/>
                  </a:schemeClr>
                </a:solidFill>
              </a:rPr>
              <a:t>                                         </a:t>
            </a:r>
            <a:r>
              <a:rPr lang="ru-RU" b="1" dirty="0" smtClean="0">
                <a:latin typeface="Times New Roman" pitchFamily="18" charset="0"/>
                <a:cs typeface="Times New Roman" pitchFamily="18" charset="0"/>
              </a:rPr>
              <a:t>нет падежей</a:t>
            </a:r>
            <a:endParaRPr lang="ru-RU" sz="1400" b="1" dirty="0" smtClean="0">
              <a:latin typeface="Times New Roman" pitchFamily="18" charset="0"/>
              <a:cs typeface="Times New Roman" pitchFamily="18" charset="0"/>
            </a:endParaRPr>
          </a:p>
          <a:p>
            <a:pPr algn="ctr"/>
            <a:r>
              <a:rPr lang="ru-RU" sz="1400" b="1" dirty="0" smtClean="0">
                <a:solidFill>
                  <a:schemeClr val="accent1">
                    <a:lumMod val="75000"/>
                  </a:schemeClr>
                </a:solidFill>
              </a:rPr>
              <a:t>                              </a:t>
            </a:r>
            <a:endParaRPr lang="ru-RU" sz="1600" b="1" dirty="0">
              <a:solidFill>
                <a:schemeClr val="accent1">
                  <a:lumMod val="75000"/>
                </a:schemeClr>
              </a:solidFill>
            </a:endParaRPr>
          </a:p>
        </p:txBody>
      </p:sp>
      <p:sp>
        <p:nvSpPr>
          <p:cNvPr id="31" name="TextBox 30"/>
          <p:cNvSpPr txBox="1"/>
          <p:nvPr/>
        </p:nvSpPr>
        <p:spPr>
          <a:xfrm>
            <a:off x="5143504" y="3429000"/>
            <a:ext cx="1357322" cy="800219"/>
          </a:xfrm>
          <a:prstGeom prst="rect">
            <a:avLst/>
          </a:prstGeom>
          <a:noFill/>
        </p:spPr>
        <p:txBody>
          <a:bodyPr wrap="square" rtlCol="0">
            <a:spAutoFit/>
          </a:bodyPr>
          <a:lstStyle/>
          <a:p>
            <a:pPr algn="ctr"/>
            <a:r>
              <a:rPr lang="ru-RU" sz="1400" b="1" dirty="0" smtClean="0">
                <a:solidFill>
                  <a:schemeClr val="accent1">
                    <a:lumMod val="75000"/>
                  </a:schemeClr>
                </a:solidFill>
              </a:rPr>
              <a:t>                                         </a:t>
            </a:r>
            <a:r>
              <a:rPr lang="ru-RU" b="1" dirty="0" smtClean="0">
                <a:latin typeface="Times New Roman" pitchFamily="18" charset="0"/>
                <a:cs typeface="Times New Roman" pitchFamily="18" charset="0"/>
              </a:rPr>
              <a:t>4 падежа</a:t>
            </a:r>
          </a:p>
          <a:p>
            <a:pPr algn="ctr"/>
            <a:r>
              <a:rPr lang="ru-RU" sz="1400" b="1" dirty="0" smtClean="0">
                <a:solidFill>
                  <a:schemeClr val="accent1">
                    <a:lumMod val="75000"/>
                  </a:schemeClr>
                </a:solidFill>
              </a:rPr>
              <a:t>                              </a:t>
            </a:r>
            <a:endParaRPr lang="ru-RU" sz="1600" b="1" dirty="0">
              <a:solidFill>
                <a:schemeClr val="accent1">
                  <a:lumMod val="75000"/>
                </a:schemeClr>
              </a:solidFill>
            </a:endParaRPr>
          </a:p>
        </p:txBody>
      </p:sp>
      <p:sp>
        <p:nvSpPr>
          <p:cNvPr id="32" name="TextBox 31"/>
          <p:cNvSpPr txBox="1"/>
          <p:nvPr/>
        </p:nvSpPr>
        <p:spPr>
          <a:xfrm>
            <a:off x="5214942" y="4286256"/>
            <a:ext cx="1357322" cy="800219"/>
          </a:xfrm>
          <a:prstGeom prst="rect">
            <a:avLst/>
          </a:prstGeom>
          <a:noFill/>
        </p:spPr>
        <p:txBody>
          <a:bodyPr wrap="square" rtlCol="0">
            <a:spAutoFit/>
          </a:bodyPr>
          <a:lstStyle/>
          <a:p>
            <a:pPr algn="ctr"/>
            <a:r>
              <a:rPr lang="ru-RU" sz="1400" b="1" dirty="0" smtClean="0">
                <a:solidFill>
                  <a:schemeClr val="accent1">
                    <a:lumMod val="75000"/>
                  </a:schemeClr>
                </a:solidFill>
              </a:rPr>
              <a:t>                                         </a:t>
            </a:r>
            <a:r>
              <a:rPr lang="ru-RU" b="1" dirty="0" smtClean="0">
                <a:latin typeface="Times New Roman" pitchFamily="18" charset="0"/>
                <a:cs typeface="Times New Roman" pitchFamily="18" charset="0"/>
              </a:rPr>
              <a:t>6 падежей</a:t>
            </a:r>
          </a:p>
          <a:p>
            <a:pPr algn="ctr"/>
            <a:r>
              <a:rPr lang="ru-RU" sz="1400" b="1" dirty="0" smtClean="0">
                <a:solidFill>
                  <a:schemeClr val="accent1">
                    <a:lumMod val="75000"/>
                  </a:schemeClr>
                </a:solidFill>
              </a:rPr>
              <a:t>                              </a:t>
            </a:r>
            <a:endParaRPr lang="ru-RU" sz="1600" b="1" dirty="0">
              <a:solidFill>
                <a:schemeClr val="accent1">
                  <a:lumMod val="75000"/>
                </a:schemeClr>
              </a:solidFill>
            </a:endParaRPr>
          </a:p>
        </p:txBody>
      </p:sp>
      <p:sp>
        <p:nvSpPr>
          <p:cNvPr id="33" name="TextBox 32"/>
          <p:cNvSpPr txBox="1"/>
          <p:nvPr/>
        </p:nvSpPr>
        <p:spPr>
          <a:xfrm>
            <a:off x="6429388" y="2214554"/>
            <a:ext cx="1357322" cy="1323439"/>
          </a:xfrm>
          <a:prstGeom prst="rect">
            <a:avLst/>
          </a:prstGeom>
          <a:noFill/>
        </p:spPr>
        <p:txBody>
          <a:bodyPr wrap="square" rtlCol="0">
            <a:spAutoFit/>
          </a:bodyPr>
          <a:lstStyle/>
          <a:p>
            <a:pPr algn="ctr"/>
            <a:r>
              <a:rPr lang="ru-RU" sz="1400" b="1" dirty="0" smtClean="0">
                <a:solidFill>
                  <a:schemeClr val="accent1">
                    <a:lumMod val="75000"/>
                  </a:schemeClr>
                </a:solidFill>
              </a:rPr>
              <a:t>                                         </a:t>
            </a:r>
            <a:r>
              <a:rPr lang="ru-RU" sz="1600" b="1" dirty="0" smtClean="0">
                <a:latin typeface="Times New Roman" pitchFamily="18" charset="0"/>
                <a:cs typeface="Times New Roman" pitchFamily="18" charset="0"/>
              </a:rPr>
              <a:t>ИЕ семья</a:t>
            </a:r>
          </a:p>
          <a:p>
            <a:pPr algn="ctr"/>
            <a:r>
              <a:rPr lang="ru-RU" sz="1600" b="1" dirty="0" smtClean="0">
                <a:latin typeface="Times New Roman" pitchFamily="18" charset="0"/>
                <a:cs typeface="Times New Roman" pitchFamily="18" charset="0"/>
              </a:rPr>
              <a:t>германская группа</a:t>
            </a:r>
          </a:p>
          <a:p>
            <a:pPr algn="ctr"/>
            <a:r>
              <a:rPr lang="ru-RU" b="1" dirty="0" smtClean="0">
                <a:solidFill>
                  <a:schemeClr val="accent1">
                    <a:lumMod val="75000"/>
                  </a:schemeClr>
                </a:solidFill>
              </a:rPr>
              <a:t>                              </a:t>
            </a:r>
            <a:endParaRPr lang="ru-RU" b="1" dirty="0">
              <a:solidFill>
                <a:schemeClr val="accent1">
                  <a:lumMod val="75000"/>
                </a:schemeClr>
              </a:solidFill>
            </a:endParaRPr>
          </a:p>
        </p:txBody>
      </p:sp>
      <p:sp>
        <p:nvSpPr>
          <p:cNvPr id="34" name="TextBox 33"/>
          <p:cNvSpPr txBox="1"/>
          <p:nvPr/>
        </p:nvSpPr>
        <p:spPr>
          <a:xfrm>
            <a:off x="6500826" y="3214686"/>
            <a:ext cx="1357322" cy="1323439"/>
          </a:xfrm>
          <a:prstGeom prst="rect">
            <a:avLst/>
          </a:prstGeom>
          <a:noFill/>
        </p:spPr>
        <p:txBody>
          <a:bodyPr wrap="square" rtlCol="0">
            <a:spAutoFit/>
          </a:bodyPr>
          <a:lstStyle/>
          <a:p>
            <a:pPr algn="ctr"/>
            <a:r>
              <a:rPr lang="ru-RU" sz="1400" b="1" dirty="0" smtClean="0">
                <a:solidFill>
                  <a:schemeClr val="accent1">
                    <a:lumMod val="75000"/>
                  </a:schemeClr>
                </a:solidFill>
              </a:rPr>
              <a:t>                                         </a:t>
            </a:r>
            <a:r>
              <a:rPr lang="ru-RU" sz="1600" b="1" dirty="0" smtClean="0">
                <a:latin typeface="Times New Roman" pitchFamily="18" charset="0"/>
                <a:cs typeface="Times New Roman" pitchFamily="18" charset="0"/>
              </a:rPr>
              <a:t>ИЕ семья</a:t>
            </a:r>
          </a:p>
          <a:p>
            <a:pPr algn="ctr"/>
            <a:r>
              <a:rPr lang="ru-RU" sz="1600" b="1" dirty="0" smtClean="0">
                <a:latin typeface="Times New Roman" pitchFamily="18" charset="0"/>
                <a:cs typeface="Times New Roman" pitchFamily="18" charset="0"/>
              </a:rPr>
              <a:t>германская группа</a:t>
            </a:r>
          </a:p>
          <a:p>
            <a:pPr algn="ctr"/>
            <a:r>
              <a:rPr lang="ru-RU" b="1" dirty="0" smtClean="0">
                <a:solidFill>
                  <a:schemeClr val="accent1">
                    <a:lumMod val="75000"/>
                  </a:schemeClr>
                </a:solidFill>
              </a:rPr>
              <a:t>                              </a:t>
            </a:r>
            <a:endParaRPr lang="ru-RU" b="1" dirty="0">
              <a:solidFill>
                <a:schemeClr val="accent1">
                  <a:lumMod val="75000"/>
                </a:schemeClr>
              </a:solidFill>
            </a:endParaRPr>
          </a:p>
        </p:txBody>
      </p:sp>
      <p:sp>
        <p:nvSpPr>
          <p:cNvPr id="35" name="TextBox 34"/>
          <p:cNvSpPr txBox="1"/>
          <p:nvPr/>
        </p:nvSpPr>
        <p:spPr>
          <a:xfrm>
            <a:off x="6572264" y="4214818"/>
            <a:ext cx="1357322" cy="1323439"/>
          </a:xfrm>
          <a:prstGeom prst="rect">
            <a:avLst/>
          </a:prstGeom>
          <a:noFill/>
        </p:spPr>
        <p:txBody>
          <a:bodyPr wrap="square" rtlCol="0">
            <a:spAutoFit/>
          </a:bodyPr>
          <a:lstStyle/>
          <a:p>
            <a:pPr algn="ctr"/>
            <a:r>
              <a:rPr lang="ru-RU" sz="1400" b="1" dirty="0" smtClean="0">
                <a:solidFill>
                  <a:schemeClr val="accent1">
                    <a:lumMod val="75000"/>
                  </a:schemeClr>
                </a:solidFill>
              </a:rPr>
              <a:t>                                         </a:t>
            </a:r>
            <a:r>
              <a:rPr lang="ru-RU" sz="1600" b="1" dirty="0" smtClean="0">
                <a:latin typeface="Times New Roman" pitchFamily="18" charset="0"/>
                <a:cs typeface="Times New Roman" pitchFamily="18" charset="0"/>
              </a:rPr>
              <a:t>ИЕ семья</a:t>
            </a:r>
          </a:p>
          <a:p>
            <a:pPr algn="ctr"/>
            <a:r>
              <a:rPr lang="ru-RU" sz="1600" b="1" dirty="0" smtClean="0">
                <a:latin typeface="Times New Roman" pitchFamily="18" charset="0"/>
                <a:cs typeface="Times New Roman" pitchFamily="18" charset="0"/>
              </a:rPr>
              <a:t>славянская группа</a:t>
            </a:r>
          </a:p>
          <a:p>
            <a:pPr algn="ctr"/>
            <a:r>
              <a:rPr lang="ru-RU" b="1" dirty="0" smtClean="0">
                <a:solidFill>
                  <a:schemeClr val="accent1">
                    <a:lumMod val="75000"/>
                  </a:schemeClr>
                </a:solidFill>
              </a:rPr>
              <a:t>                              </a:t>
            </a:r>
            <a:endParaRPr lang="ru-RU" b="1" dirty="0">
              <a:solidFill>
                <a:schemeClr val="accent1">
                  <a:lumMod val="75000"/>
                </a:schemeClr>
              </a:solidFill>
            </a:endParaRPr>
          </a:p>
        </p:txBody>
      </p:sp>
      <p:pic>
        <p:nvPicPr>
          <p:cNvPr id="2051" name="Picture 3" descr="E:\Работа в школе по УЧ ГОДАМ\работа 2021-2022\2022\Учитель года\Мастер-класс\Нужное\Все нужное к уроку\Раздаточный материал\564.png"/>
          <p:cNvPicPr>
            <a:picLocks noChangeAspect="1" noChangeArrowheads="1"/>
          </p:cNvPicPr>
          <p:nvPr/>
        </p:nvPicPr>
        <p:blipFill>
          <a:blip r:embed="rId7"/>
          <a:srcRect/>
          <a:stretch>
            <a:fillRect/>
          </a:stretch>
        </p:blipFill>
        <p:spPr bwMode="auto">
          <a:xfrm>
            <a:off x="0" y="16024"/>
            <a:ext cx="9164925" cy="6841976"/>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 descr="https://ds04.infourok.ru/uploads/ex/1266/000703bd-1482fb60/img3.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Прямоугольник 1"/>
          <p:cNvSpPr/>
          <p:nvPr/>
        </p:nvSpPr>
        <p:spPr>
          <a:xfrm>
            <a:off x="1000100" y="357166"/>
            <a:ext cx="7358114" cy="830997"/>
          </a:xfrm>
          <a:prstGeom prst="rect">
            <a:avLst/>
          </a:prstGeom>
          <a:solidFill>
            <a:srgbClr val="FFFF00"/>
          </a:solidFill>
          <a:ln w="38100">
            <a:solidFill>
              <a:srgbClr val="FF0000"/>
            </a:solidFill>
          </a:ln>
        </p:spPr>
        <p:txBody>
          <a:bodyPr wrap="square">
            <a:spAutoFit/>
          </a:bodyPr>
          <a:lstStyle/>
          <a:p>
            <a:pPr algn="ctr"/>
            <a:r>
              <a:rPr lang="ru-RU" sz="4800" b="1" dirty="0" smtClean="0">
                <a:solidFill>
                  <a:srgbClr val="FF0000"/>
                </a:solidFill>
                <a:latin typeface="Book Antiqua" pitchFamily="18" charset="0"/>
              </a:rPr>
              <a:t>«Морской бой»</a:t>
            </a:r>
            <a:endParaRPr lang="ru-RU" sz="4800" b="1" dirty="0">
              <a:solidFill>
                <a:srgbClr val="FF0000"/>
              </a:solidFill>
              <a:latin typeface="Book Antiqua" pitchFamily="18" charset="0"/>
            </a:endParaRPr>
          </a:p>
        </p:txBody>
      </p:sp>
      <p:sp>
        <p:nvSpPr>
          <p:cNvPr id="30" name="TextBox 29"/>
          <p:cNvSpPr txBox="1"/>
          <p:nvPr/>
        </p:nvSpPr>
        <p:spPr>
          <a:xfrm>
            <a:off x="5003339" y="1500174"/>
            <a:ext cx="4140661" cy="400110"/>
          </a:xfrm>
          <a:prstGeom prst="rect">
            <a:avLst/>
          </a:prstGeom>
          <a:noFill/>
        </p:spPr>
        <p:txBody>
          <a:bodyPr wrap="square" rtlCol="0">
            <a:spAutoFit/>
          </a:bodyPr>
          <a:lstStyle/>
          <a:p>
            <a:r>
              <a:rPr lang="ru-RU" sz="2000" b="1" u="sng" dirty="0" smtClean="0">
                <a:solidFill>
                  <a:schemeClr val="accent4">
                    <a:lumMod val="75000"/>
                  </a:schemeClr>
                </a:solidFill>
              </a:rPr>
              <a:t>Возможный вариант ответа:</a:t>
            </a:r>
            <a:endParaRPr lang="ru-RU" sz="2000" b="1" u="sng" dirty="0">
              <a:solidFill>
                <a:schemeClr val="accent4">
                  <a:lumMod val="75000"/>
                </a:schemeClr>
              </a:solidFill>
            </a:endParaRPr>
          </a:p>
        </p:txBody>
      </p:sp>
      <p:pic>
        <p:nvPicPr>
          <p:cNvPr id="3074" name="Picture 2" descr="https://prouchebu.com/wp-content/uploads/2018/02/1_vserossiyskie_proverochnye_raboty_v_2018_goduli.jpg"/>
          <p:cNvPicPr>
            <a:picLocks noChangeAspect="1" noChangeArrowheads="1"/>
          </p:cNvPicPr>
          <p:nvPr/>
        </p:nvPicPr>
        <p:blipFill>
          <a:blip r:embed="rId3" cstate="print"/>
          <a:srcRect/>
          <a:stretch>
            <a:fillRect/>
          </a:stretch>
        </p:blipFill>
        <p:spPr bwMode="auto">
          <a:xfrm>
            <a:off x="6215074" y="5072074"/>
            <a:ext cx="2605576" cy="1643050"/>
          </a:xfrm>
          <a:prstGeom prst="ellipse">
            <a:avLst/>
          </a:prstGeom>
          <a:ln>
            <a:noFill/>
          </a:ln>
          <a:effectLst>
            <a:softEdge rad="112500"/>
          </a:effectLst>
        </p:spPr>
      </p:pic>
      <p:pic>
        <p:nvPicPr>
          <p:cNvPr id="17412" name="Picture 4" descr="https://avatars.mds.yandex.net/get-zen_doc/53963/pub_5b2a425857fa6100a81fc1a9_5b2a4262ff713e00a8e1f640/scale_1200"/>
          <p:cNvPicPr>
            <a:picLocks noChangeAspect="1" noChangeArrowheads="1"/>
          </p:cNvPicPr>
          <p:nvPr/>
        </p:nvPicPr>
        <p:blipFill>
          <a:blip r:embed="rId4" cstate="print"/>
          <a:srcRect/>
          <a:stretch>
            <a:fillRect/>
          </a:stretch>
        </p:blipFill>
        <p:spPr bwMode="auto">
          <a:xfrm>
            <a:off x="285720" y="5146854"/>
            <a:ext cx="2706390" cy="1711146"/>
          </a:xfrm>
          <a:prstGeom prst="ellipse">
            <a:avLst/>
          </a:prstGeom>
          <a:ln>
            <a:noFill/>
          </a:ln>
          <a:effectLst>
            <a:softEdge rad="112500"/>
          </a:effectLst>
        </p:spPr>
      </p:pic>
      <p:pic>
        <p:nvPicPr>
          <p:cNvPr id="15362" name="Picture 2" descr="https://cdn.fishki.net/upload/post/2017/04/19/2270973/photo-fefuu-33.jpg"/>
          <p:cNvPicPr>
            <a:picLocks noChangeAspect="1" noChangeArrowheads="1"/>
          </p:cNvPicPr>
          <p:nvPr/>
        </p:nvPicPr>
        <p:blipFill>
          <a:blip r:embed="rId5" cstate="print"/>
          <a:srcRect/>
          <a:stretch>
            <a:fillRect/>
          </a:stretch>
        </p:blipFill>
        <p:spPr bwMode="auto">
          <a:xfrm>
            <a:off x="2786050" y="4945659"/>
            <a:ext cx="4143404" cy="1912341"/>
          </a:xfrm>
          <a:prstGeom prst="ellipse">
            <a:avLst/>
          </a:prstGeom>
          <a:ln>
            <a:noFill/>
          </a:ln>
          <a:effectLst>
            <a:softEdge rad="112500"/>
          </a:effectLst>
        </p:spPr>
      </p:pic>
      <p:pic>
        <p:nvPicPr>
          <p:cNvPr id="44" name="Рисунок 43" descr="https://urok.1sept.ru/articles/210665/Image458.jpg"/>
          <p:cNvPicPr/>
          <p:nvPr/>
        </p:nvPicPr>
        <p:blipFill>
          <a:blip r:embed="rId6" cstate="print"/>
          <a:srcRect/>
          <a:stretch>
            <a:fillRect/>
          </a:stretch>
        </p:blipFill>
        <p:spPr bwMode="auto">
          <a:xfrm>
            <a:off x="1000100" y="2071678"/>
            <a:ext cx="7072362" cy="2786082"/>
          </a:xfrm>
          <a:prstGeom prst="rect">
            <a:avLst/>
          </a:prstGeom>
          <a:noFill/>
          <a:ln w="9525">
            <a:noFill/>
            <a:miter lim="800000"/>
            <a:headEnd/>
            <a:tailEnd/>
          </a:ln>
        </p:spPr>
      </p:pic>
      <p:sp>
        <p:nvSpPr>
          <p:cNvPr id="45" name="TextBox 44"/>
          <p:cNvSpPr txBox="1"/>
          <p:nvPr/>
        </p:nvSpPr>
        <p:spPr>
          <a:xfrm>
            <a:off x="1500166" y="4786322"/>
            <a:ext cx="3074881" cy="400110"/>
          </a:xfrm>
          <a:prstGeom prst="rect">
            <a:avLst/>
          </a:prstGeom>
          <a:noFill/>
        </p:spPr>
        <p:txBody>
          <a:bodyPr wrap="none" rtlCol="0">
            <a:spAutoFit/>
          </a:bodyPr>
          <a:lstStyle/>
          <a:p>
            <a:r>
              <a:rPr lang="en-US" sz="2000" b="1" dirty="0" smtClean="0"/>
              <a:t>  a</a:t>
            </a:r>
            <a:r>
              <a:rPr lang="ru-RU" sz="2000" b="1" dirty="0" smtClean="0"/>
              <a:t>        </a:t>
            </a:r>
            <a:r>
              <a:rPr lang="en-US" sz="2000" b="1" dirty="0" smtClean="0"/>
              <a:t>b        c        d       e</a:t>
            </a:r>
            <a:r>
              <a:rPr lang="ru-RU" sz="2000" b="1" dirty="0" smtClean="0"/>
              <a:t>      </a:t>
            </a:r>
            <a:endParaRPr lang="ru-RU" sz="2000" b="1" dirty="0"/>
          </a:p>
        </p:txBody>
      </p:sp>
      <p:sp>
        <p:nvSpPr>
          <p:cNvPr id="58" name="TextBox 57"/>
          <p:cNvSpPr txBox="1"/>
          <p:nvPr/>
        </p:nvSpPr>
        <p:spPr>
          <a:xfrm>
            <a:off x="5214942" y="4786322"/>
            <a:ext cx="3074881" cy="400110"/>
          </a:xfrm>
          <a:prstGeom prst="rect">
            <a:avLst/>
          </a:prstGeom>
          <a:noFill/>
        </p:spPr>
        <p:txBody>
          <a:bodyPr wrap="none" rtlCol="0">
            <a:spAutoFit/>
          </a:bodyPr>
          <a:lstStyle/>
          <a:p>
            <a:r>
              <a:rPr lang="en-US" sz="2000" b="1" dirty="0" smtClean="0"/>
              <a:t>  a</a:t>
            </a:r>
            <a:r>
              <a:rPr lang="ru-RU" sz="2000" b="1" dirty="0" smtClean="0"/>
              <a:t>        </a:t>
            </a:r>
            <a:r>
              <a:rPr lang="en-US" sz="2000" b="1" dirty="0" smtClean="0"/>
              <a:t>b        c        d       e</a:t>
            </a:r>
            <a:r>
              <a:rPr lang="ru-RU" sz="2000" b="1" dirty="0" smtClean="0"/>
              <a:t>      </a:t>
            </a:r>
            <a:endParaRPr lang="ru-RU" sz="2000" b="1" dirty="0"/>
          </a:p>
        </p:txBody>
      </p:sp>
      <p:sp>
        <p:nvSpPr>
          <p:cNvPr id="59" name="Прямоугольник 58"/>
          <p:cNvSpPr/>
          <p:nvPr/>
        </p:nvSpPr>
        <p:spPr>
          <a:xfrm>
            <a:off x="1357290" y="1500174"/>
            <a:ext cx="3123868" cy="400110"/>
          </a:xfrm>
          <a:prstGeom prst="rect">
            <a:avLst/>
          </a:prstGeom>
        </p:spPr>
        <p:txBody>
          <a:bodyPr wrap="none">
            <a:spAutoFit/>
          </a:bodyPr>
          <a:lstStyle/>
          <a:p>
            <a:r>
              <a:rPr lang="ru-RU" sz="2000" b="1" dirty="0" smtClean="0">
                <a:solidFill>
                  <a:schemeClr val="accent4">
                    <a:lumMod val="75000"/>
                  </a:schemeClr>
                </a:solidFill>
              </a:rPr>
              <a:t>Поле игры “Морской бой”</a:t>
            </a:r>
            <a:endParaRPr lang="ru-RU" sz="2000" b="1" dirty="0">
              <a:solidFill>
                <a:schemeClr val="accent4">
                  <a:lumMod val="75000"/>
                </a:scheme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https://kartinkin.net/uploads/posts/2021-01/1610950171_27-p-strogii-fon-dlya-teksta-4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Прямоугольник 4"/>
          <p:cNvSpPr/>
          <p:nvPr/>
        </p:nvSpPr>
        <p:spPr>
          <a:xfrm>
            <a:off x="928662" y="142852"/>
            <a:ext cx="7358114" cy="830997"/>
          </a:xfrm>
          <a:prstGeom prst="rect">
            <a:avLst/>
          </a:prstGeom>
          <a:solidFill>
            <a:srgbClr val="FFFF00"/>
          </a:solidFill>
          <a:ln w="38100">
            <a:solidFill>
              <a:srgbClr val="FF0000"/>
            </a:solidFill>
          </a:ln>
        </p:spPr>
        <p:txBody>
          <a:bodyPr wrap="square">
            <a:spAutoFit/>
          </a:bodyPr>
          <a:lstStyle/>
          <a:p>
            <a:pPr algn="ctr"/>
            <a:r>
              <a:rPr lang="ru-RU" sz="4800" b="1" dirty="0" smtClean="0">
                <a:solidFill>
                  <a:srgbClr val="FF0000"/>
                </a:solidFill>
                <a:latin typeface="Book Antiqua" pitchFamily="18" charset="0"/>
              </a:rPr>
              <a:t>«Морской бой»</a:t>
            </a:r>
            <a:endParaRPr lang="ru-RU" sz="4800" b="1" dirty="0">
              <a:solidFill>
                <a:srgbClr val="FF0000"/>
              </a:solidFill>
              <a:latin typeface="Book Antiqua" pitchFamily="18" charset="0"/>
            </a:endParaRPr>
          </a:p>
        </p:txBody>
      </p:sp>
      <p:sp>
        <p:nvSpPr>
          <p:cNvPr id="6" name="Прямоугольник 5"/>
          <p:cNvSpPr/>
          <p:nvPr/>
        </p:nvSpPr>
        <p:spPr>
          <a:xfrm>
            <a:off x="1071538" y="500042"/>
            <a:ext cx="6643734" cy="6001643"/>
          </a:xfrm>
          <a:prstGeom prst="rect">
            <a:avLst/>
          </a:prstGeom>
        </p:spPr>
        <p:txBody>
          <a:bodyPr wrap="square">
            <a:spAutoFit/>
          </a:bodyPr>
          <a:lstStyle/>
          <a:p>
            <a:pPr marL="342900" indent="-342900"/>
            <a:endParaRPr lang="en-US" sz="2400" b="1" dirty="0" smtClean="0"/>
          </a:p>
          <a:p>
            <a:pPr marL="342900" indent="-342900"/>
            <a:endParaRPr lang="ru-RU" sz="2400" b="1" dirty="0" smtClean="0">
              <a:solidFill>
                <a:srgbClr val="FF0000"/>
              </a:solidFill>
            </a:endParaRPr>
          </a:p>
          <a:p>
            <a:pPr marL="342900" indent="-342900"/>
            <a:r>
              <a:rPr lang="ru-RU" sz="2400" b="1" dirty="0" smtClean="0">
                <a:solidFill>
                  <a:srgbClr val="FF0000"/>
                </a:solidFill>
              </a:rPr>
              <a:t>Вопросы:</a:t>
            </a:r>
          </a:p>
          <a:p>
            <a:pPr marL="342900" indent="-342900">
              <a:buFont typeface="+mj-lt"/>
              <a:buAutoNum type="arabicPeriod"/>
            </a:pPr>
            <a:r>
              <a:rPr lang="en-US" sz="2400" b="1" dirty="0" smtClean="0"/>
              <a:t>I’m sorry – what did you say your name was?</a:t>
            </a:r>
          </a:p>
          <a:p>
            <a:pPr marL="342900" indent="-342900">
              <a:buFont typeface="+mj-lt"/>
              <a:buAutoNum type="arabicPeriod"/>
            </a:pPr>
            <a:r>
              <a:rPr lang="en-US" sz="2400" b="1" dirty="0" smtClean="0"/>
              <a:t>How do you usually get to work?</a:t>
            </a:r>
          </a:p>
          <a:p>
            <a:pPr marL="342900" indent="-342900">
              <a:buFont typeface="+mj-lt"/>
              <a:buAutoNum type="arabicPeriod"/>
            </a:pPr>
            <a:r>
              <a:rPr lang="en-US" sz="2400" b="1" dirty="0" smtClean="0"/>
              <a:t>Where were you at the time of robbery?</a:t>
            </a:r>
          </a:p>
          <a:p>
            <a:pPr marL="342900" indent="-342900">
              <a:buFont typeface="+mj-lt"/>
              <a:buAutoNum type="arabicPeriod"/>
            </a:pPr>
            <a:r>
              <a:rPr lang="en-US" sz="2400" b="1" dirty="0" smtClean="0"/>
              <a:t>What flowers would you like in your bouquet?</a:t>
            </a:r>
          </a:p>
          <a:p>
            <a:pPr marL="342900" indent="-342900">
              <a:buFont typeface="+mj-lt"/>
              <a:buAutoNum type="arabicPeriod"/>
            </a:pPr>
            <a:r>
              <a:rPr lang="en-US" sz="2400" b="1" dirty="0" smtClean="0"/>
              <a:t>Would you like to pay by credit card?</a:t>
            </a:r>
          </a:p>
          <a:p>
            <a:pPr marL="342900" indent="-342900"/>
            <a:r>
              <a:rPr lang="ru-RU" sz="2400" b="1" dirty="0" smtClean="0">
                <a:solidFill>
                  <a:srgbClr val="FF0000"/>
                </a:solidFill>
              </a:rPr>
              <a:t>Ответы:</a:t>
            </a:r>
            <a:endParaRPr lang="en-US" sz="2400" b="1" dirty="0" smtClean="0">
              <a:solidFill>
                <a:srgbClr val="FF0000"/>
              </a:solidFill>
            </a:endParaRPr>
          </a:p>
          <a:p>
            <a:pPr marL="800100" lvl="1" indent="-342900">
              <a:buFont typeface="+mj-lt"/>
              <a:buAutoNum type="alphaLcParenR"/>
            </a:pPr>
            <a:r>
              <a:rPr lang="en-US" sz="2400" b="1" dirty="0" smtClean="0"/>
              <a:t>I was in the shop next door to the bank.</a:t>
            </a:r>
          </a:p>
          <a:p>
            <a:pPr marL="800100" lvl="1" indent="-342900">
              <a:buFont typeface="+mj-lt"/>
              <a:buAutoNum type="alphaLcParenR"/>
            </a:pPr>
            <a:r>
              <a:rPr lang="en-US" sz="2400" b="1" dirty="0" smtClean="0"/>
              <a:t>No, thank you. I’d rather pay cash.</a:t>
            </a:r>
          </a:p>
          <a:p>
            <a:pPr marL="800100" lvl="1" indent="-342900">
              <a:buFont typeface="+mj-lt"/>
              <a:buAutoNum type="alphaLcParenR"/>
            </a:pPr>
            <a:r>
              <a:rPr lang="en-US" sz="2400" b="1" dirty="0" smtClean="0"/>
              <a:t>Brian, Brian Clarke.</a:t>
            </a:r>
          </a:p>
          <a:p>
            <a:pPr marL="800100" lvl="1" indent="-342900">
              <a:buFont typeface="+mj-lt"/>
              <a:buAutoNum type="alphaLcParenR"/>
            </a:pPr>
            <a:r>
              <a:rPr lang="en-US" sz="2400" b="1" dirty="0" smtClean="0"/>
              <a:t>I usually go by train.</a:t>
            </a:r>
          </a:p>
          <a:p>
            <a:pPr marL="800100" lvl="1" indent="-342900">
              <a:buFont typeface="+mj-lt"/>
              <a:buAutoNum type="alphaLcParenR"/>
            </a:pPr>
            <a:r>
              <a:rPr lang="en-US" sz="2400" b="1" dirty="0" smtClean="0"/>
              <a:t>Some carnations, please, and perhaps some roses. </a:t>
            </a:r>
          </a:p>
          <a:p>
            <a:r>
              <a:rPr lang="ru-RU" sz="2400" b="1" dirty="0" smtClean="0">
                <a:solidFill>
                  <a:srgbClr val="FF0000"/>
                </a:solidFill>
              </a:rPr>
              <a:t>Ключи: </a:t>
            </a:r>
            <a:r>
              <a:rPr lang="en-US" sz="2400" b="1" dirty="0" smtClean="0"/>
              <a:t>1 - c; 2 – d; 3 – a; 4 – e; 5 – b</a:t>
            </a:r>
            <a:endParaRPr lang="en-US" sz="2400"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 descr="https://ds04.infourok.ru/uploads/ex/1266/000703bd-1482fb60/img3.jpg"/>
          <p:cNvPicPr>
            <a:picLocks noChangeAspect="1" noChangeArrowheads="1"/>
          </p:cNvPicPr>
          <p:nvPr/>
        </p:nvPicPr>
        <p:blipFill>
          <a:blip r:embed="rId2" cstate="print"/>
          <a:srcRect/>
          <a:stretch>
            <a:fillRect/>
          </a:stretch>
        </p:blipFill>
        <p:spPr bwMode="auto">
          <a:xfrm>
            <a:off x="0" y="-1"/>
            <a:ext cx="9144000" cy="6858001"/>
          </a:xfrm>
          <a:prstGeom prst="rect">
            <a:avLst/>
          </a:prstGeom>
          <a:noFill/>
        </p:spPr>
      </p:pic>
      <p:sp>
        <p:nvSpPr>
          <p:cNvPr id="2" name="Прямоугольник 1"/>
          <p:cNvSpPr/>
          <p:nvPr/>
        </p:nvSpPr>
        <p:spPr>
          <a:xfrm>
            <a:off x="357158" y="285728"/>
            <a:ext cx="8429684" cy="830997"/>
          </a:xfrm>
          <a:prstGeom prst="rect">
            <a:avLst/>
          </a:prstGeom>
          <a:solidFill>
            <a:srgbClr val="FFFF00"/>
          </a:solidFill>
          <a:ln w="38100">
            <a:solidFill>
              <a:srgbClr val="FF0000"/>
            </a:solidFill>
          </a:ln>
        </p:spPr>
        <p:txBody>
          <a:bodyPr wrap="square">
            <a:spAutoFit/>
          </a:bodyPr>
          <a:lstStyle/>
          <a:p>
            <a:pPr algn="ctr"/>
            <a:r>
              <a:rPr lang="ru-RU" sz="4800" b="1" dirty="0" smtClean="0">
                <a:solidFill>
                  <a:srgbClr val="FF0000"/>
                </a:solidFill>
                <a:latin typeface="Book Antiqua" pitchFamily="18" charset="0"/>
              </a:rPr>
              <a:t>«Графический органайзер»</a:t>
            </a:r>
            <a:endParaRPr lang="ru-RU" sz="4800" b="1" dirty="0">
              <a:solidFill>
                <a:srgbClr val="FF0000"/>
              </a:solidFill>
              <a:latin typeface="Book Antiqua" pitchFamily="18" charset="0"/>
            </a:endParaRPr>
          </a:p>
        </p:txBody>
      </p:sp>
      <p:sp>
        <p:nvSpPr>
          <p:cNvPr id="30" name="TextBox 29"/>
          <p:cNvSpPr txBox="1"/>
          <p:nvPr/>
        </p:nvSpPr>
        <p:spPr>
          <a:xfrm>
            <a:off x="5003339" y="1500174"/>
            <a:ext cx="4140661" cy="400110"/>
          </a:xfrm>
          <a:prstGeom prst="rect">
            <a:avLst/>
          </a:prstGeom>
          <a:noFill/>
        </p:spPr>
        <p:txBody>
          <a:bodyPr wrap="square" rtlCol="0">
            <a:spAutoFit/>
          </a:bodyPr>
          <a:lstStyle/>
          <a:p>
            <a:r>
              <a:rPr lang="ru-RU" sz="2000" b="1" u="sng" dirty="0" smtClean="0">
                <a:solidFill>
                  <a:schemeClr val="accent4">
                    <a:lumMod val="75000"/>
                  </a:schemeClr>
                </a:solidFill>
              </a:rPr>
              <a:t>Возможный вариант ответа:</a:t>
            </a:r>
            <a:endParaRPr lang="ru-RU" sz="2000" b="1" u="sng" dirty="0">
              <a:solidFill>
                <a:schemeClr val="accent4">
                  <a:lumMod val="75000"/>
                </a:schemeClr>
              </a:solidFill>
            </a:endParaRPr>
          </a:p>
        </p:txBody>
      </p:sp>
      <p:pic>
        <p:nvPicPr>
          <p:cNvPr id="3074" name="Picture 2" descr="https://prouchebu.com/wp-content/uploads/2018/02/1_vserossiyskie_proverochnye_raboty_v_2018_goduli.jpg"/>
          <p:cNvPicPr>
            <a:picLocks noChangeAspect="1" noChangeArrowheads="1"/>
          </p:cNvPicPr>
          <p:nvPr/>
        </p:nvPicPr>
        <p:blipFill>
          <a:blip r:embed="rId3" cstate="print"/>
          <a:srcRect/>
          <a:stretch>
            <a:fillRect/>
          </a:stretch>
        </p:blipFill>
        <p:spPr bwMode="auto">
          <a:xfrm>
            <a:off x="6215074" y="5072074"/>
            <a:ext cx="2605576" cy="1643050"/>
          </a:xfrm>
          <a:prstGeom prst="ellipse">
            <a:avLst/>
          </a:prstGeom>
          <a:ln>
            <a:noFill/>
          </a:ln>
          <a:effectLst>
            <a:softEdge rad="112500"/>
          </a:effectLst>
        </p:spPr>
      </p:pic>
      <p:pic>
        <p:nvPicPr>
          <p:cNvPr id="17412" name="Picture 4" descr="https://avatars.mds.yandex.net/get-zen_doc/53963/pub_5b2a425857fa6100a81fc1a9_5b2a4262ff713e00a8e1f640/scale_1200"/>
          <p:cNvPicPr>
            <a:picLocks noChangeAspect="1" noChangeArrowheads="1"/>
          </p:cNvPicPr>
          <p:nvPr/>
        </p:nvPicPr>
        <p:blipFill>
          <a:blip r:embed="rId4" cstate="print"/>
          <a:srcRect/>
          <a:stretch>
            <a:fillRect/>
          </a:stretch>
        </p:blipFill>
        <p:spPr bwMode="auto">
          <a:xfrm>
            <a:off x="285720" y="5146854"/>
            <a:ext cx="2706390" cy="1711146"/>
          </a:xfrm>
          <a:prstGeom prst="ellipse">
            <a:avLst/>
          </a:prstGeom>
          <a:ln>
            <a:noFill/>
          </a:ln>
          <a:effectLst>
            <a:softEdge rad="112500"/>
          </a:effectLst>
        </p:spPr>
      </p:pic>
      <p:pic>
        <p:nvPicPr>
          <p:cNvPr id="15362" name="Picture 2" descr="https://cdn.fishki.net/upload/post/2017/04/19/2270973/photo-fefuu-33.jpg"/>
          <p:cNvPicPr>
            <a:picLocks noChangeAspect="1" noChangeArrowheads="1"/>
          </p:cNvPicPr>
          <p:nvPr/>
        </p:nvPicPr>
        <p:blipFill>
          <a:blip r:embed="rId5" cstate="print"/>
          <a:srcRect/>
          <a:stretch>
            <a:fillRect/>
          </a:stretch>
        </p:blipFill>
        <p:spPr bwMode="auto">
          <a:xfrm>
            <a:off x="2786050" y="4945659"/>
            <a:ext cx="4143404" cy="1912341"/>
          </a:xfrm>
          <a:prstGeom prst="ellipse">
            <a:avLst/>
          </a:prstGeom>
          <a:ln>
            <a:noFill/>
          </a:ln>
          <a:effectLst>
            <a:softEdge rad="112500"/>
          </a:effectLst>
        </p:spPr>
      </p:pic>
      <p:pic>
        <p:nvPicPr>
          <p:cNvPr id="1026" name="Picture 2" descr="C:\Users\Учитель\Desktop\Рисунок1.jpg"/>
          <p:cNvPicPr>
            <a:picLocks noChangeAspect="1" noChangeArrowheads="1"/>
          </p:cNvPicPr>
          <p:nvPr/>
        </p:nvPicPr>
        <p:blipFill>
          <a:blip r:embed="rId6" cstate="print"/>
          <a:srcRect/>
          <a:stretch>
            <a:fillRect/>
          </a:stretch>
        </p:blipFill>
        <p:spPr bwMode="auto">
          <a:xfrm>
            <a:off x="1142976" y="2000240"/>
            <a:ext cx="1857388" cy="3212099"/>
          </a:xfrm>
          <a:prstGeom prst="rect">
            <a:avLst/>
          </a:prstGeom>
          <a:noFill/>
        </p:spPr>
      </p:pic>
      <p:pic>
        <p:nvPicPr>
          <p:cNvPr id="13" name="Picture 2" descr="C:\Users\Учитель\Desktop\Рисунок1.jpg"/>
          <p:cNvPicPr>
            <a:picLocks noChangeAspect="1" noChangeArrowheads="1"/>
          </p:cNvPicPr>
          <p:nvPr/>
        </p:nvPicPr>
        <p:blipFill>
          <a:blip r:embed="rId6" cstate="print"/>
          <a:srcRect/>
          <a:stretch>
            <a:fillRect/>
          </a:stretch>
        </p:blipFill>
        <p:spPr bwMode="auto">
          <a:xfrm>
            <a:off x="5214942" y="2000240"/>
            <a:ext cx="1857388" cy="3212099"/>
          </a:xfrm>
          <a:prstGeom prst="rect">
            <a:avLst/>
          </a:prstGeom>
          <a:noFill/>
        </p:spPr>
      </p:pic>
      <p:sp>
        <p:nvSpPr>
          <p:cNvPr id="14" name="Прямоугольник 13"/>
          <p:cNvSpPr/>
          <p:nvPr/>
        </p:nvSpPr>
        <p:spPr>
          <a:xfrm>
            <a:off x="5786446" y="1571612"/>
            <a:ext cx="359393" cy="923330"/>
          </a:xfrm>
          <a:prstGeom prst="rect">
            <a:avLst/>
          </a:prstGeom>
          <a:noFill/>
        </p:spPr>
        <p:txBody>
          <a:bodyPr wrap="none" lIns="91440" tIns="45720" rIns="91440" bIns="45720">
            <a:spAutoFit/>
          </a:bodyPr>
          <a:lstStyle/>
          <a:p>
            <a:pPr algn="ctr"/>
            <a:r>
              <a:rPr lang="ru-RU" sz="5400" b="0" cap="none" spc="0" dirty="0" smtClean="0">
                <a:ln w="18415" cmpd="sng">
                  <a:solidFill>
                    <a:srgbClr val="FFFFFF"/>
                  </a:solidFill>
                  <a:prstDash val="solid"/>
                </a:ln>
                <a:effectLst>
                  <a:outerShdw blurRad="63500" dir="3600000" algn="tl" rotWithShape="0">
                    <a:srgbClr val="000000">
                      <a:alpha val="70000"/>
                    </a:srgbClr>
                  </a:outerShdw>
                </a:effectLst>
              </a:rPr>
              <a:t>.</a:t>
            </a:r>
            <a:endParaRPr lang="ru-RU" sz="5400" b="0" cap="none" spc="0" dirty="0">
              <a:ln w="18415" cmpd="sng">
                <a:solidFill>
                  <a:srgbClr val="FFFFFF"/>
                </a:solidFill>
                <a:prstDash val="solid"/>
              </a:ln>
              <a:effectLst>
                <a:outerShdw blurRad="63500" dir="3600000" algn="tl" rotWithShape="0">
                  <a:srgbClr val="000000">
                    <a:alpha val="70000"/>
                  </a:srgbClr>
                </a:outerShdw>
              </a:effectLst>
            </a:endParaRPr>
          </a:p>
        </p:txBody>
      </p:sp>
      <p:sp>
        <p:nvSpPr>
          <p:cNvPr id="15" name="Прямоугольник 14"/>
          <p:cNvSpPr/>
          <p:nvPr/>
        </p:nvSpPr>
        <p:spPr>
          <a:xfrm>
            <a:off x="5938846" y="1724012"/>
            <a:ext cx="359393" cy="923330"/>
          </a:xfrm>
          <a:prstGeom prst="rect">
            <a:avLst/>
          </a:prstGeom>
          <a:noFill/>
        </p:spPr>
        <p:txBody>
          <a:bodyPr wrap="none" lIns="91440" tIns="45720" rIns="91440" bIns="45720">
            <a:spAutoFit/>
          </a:bodyPr>
          <a:lstStyle/>
          <a:p>
            <a:pPr algn="ctr"/>
            <a:r>
              <a:rPr lang="ru-RU" sz="5400" b="0" cap="none" spc="0" dirty="0" smtClean="0">
                <a:ln w="18415" cmpd="sng">
                  <a:solidFill>
                    <a:srgbClr val="FFFFFF"/>
                  </a:solidFill>
                  <a:prstDash val="solid"/>
                </a:ln>
                <a:effectLst>
                  <a:outerShdw blurRad="63500" dir="3600000" algn="tl" rotWithShape="0">
                    <a:srgbClr val="000000">
                      <a:alpha val="70000"/>
                    </a:srgbClr>
                  </a:outerShdw>
                </a:effectLst>
              </a:rPr>
              <a:t>.</a:t>
            </a:r>
            <a:endParaRPr lang="ru-RU" sz="5400" b="0" cap="none" spc="0" dirty="0">
              <a:ln w="18415" cmpd="sng">
                <a:solidFill>
                  <a:srgbClr val="FFFFFF"/>
                </a:solidFill>
                <a:prstDash val="solid"/>
              </a:ln>
              <a:effectLst>
                <a:outerShdw blurRad="63500" dir="3600000" algn="tl" rotWithShape="0">
                  <a:srgbClr val="000000">
                    <a:alpha val="70000"/>
                  </a:srgbClr>
                </a:outerShdw>
              </a:effectLst>
            </a:endParaRPr>
          </a:p>
        </p:txBody>
      </p:sp>
      <p:sp>
        <p:nvSpPr>
          <p:cNvPr id="16" name="Прямоугольник 15"/>
          <p:cNvSpPr/>
          <p:nvPr/>
        </p:nvSpPr>
        <p:spPr>
          <a:xfrm>
            <a:off x="5786446" y="3714752"/>
            <a:ext cx="359393" cy="923330"/>
          </a:xfrm>
          <a:prstGeom prst="rect">
            <a:avLst/>
          </a:prstGeom>
          <a:noFill/>
        </p:spPr>
        <p:txBody>
          <a:bodyPr wrap="none" lIns="91440" tIns="45720" rIns="91440" bIns="45720">
            <a:spAutoFit/>
          </a:bodyPr>
          <a:lstStyle/>
          <a:p>
            <a:pPr algn="ctr"/>
            <a:r>
              <a:rPr lang="ru-RU" sz="5400" b="0" cap="none" spc="0" dirty="0" smtClean="0">
                <a:ln w="18415" cmpd="sng">
                  <a:solidFill>
                    <a:srgbClr val="FFFFFF"/>
                  </a:solidFill>
                  <a:prstDash val="solid"/>
                </a:ln>
                <a:effectLst>
                  <a:outerShdw blurRad="63500" dir="3600000" algn="tl" rotWithShape="0">
                    <a:srgbClr val="000000">
                      <a:alpha val="70000"/>
                    </a:srgbClr>
                  </a:outerShdw>
                </a:effectLst>
              </a:rPr>
              <a:t>.</a:t>
            </a:r>
            <a:endParaRPr lang="ru-RU" sz="5400" b="0" cap="none" spc="0" dirty="0">
              <a:ln w="18415" cmpd="sng">
                <a:solidFill>
                  <a:srgbClr val="FFFFFF"/>
                </a:solidFill>
                <a:prstDash val="solid"/>
              </a:ln>
              <a:effectLst>
                <a:outerShdw blurRad="63500" dir="3600000" algn="tl" rotWithShape="0">
                  <a:srgbClr val="000000">
                    <a:alpha val="70000"/>
                  </a:srgbClr>
                </a:outerShdw>
              </a:effectLst>
            </a:endParaRPr>
          </a:p>
        </p:txBody>
      </p:sp>
      <p:sp>
        <p:nvSpPr>
          <p:cNvPr id="17" name="Прямоугольник 16"/>
          <p:cNvSpPr/>
          <p:nvPr/>
        </p:nvSpPr>
        <p:spPr>
          <a:xfrm>
            <a:off x="5643570" y="1714488"/>
            <a:ext cx="359393" cy="923330"/>
          </a:xfrm>
          <a:prstGeom prst="rect">
            <a:avLst/>
          </a:prstGeom>
          <a:noFill/>
        </p:spPr>
        <p:txBody>
          <a:bodyPr wrap="none" lIns="91440" tIns="45720" rIns="91440" bIns="45720">
            <a:spAutoFit/>
          </a:bodyPr>
          <a:lstStyle/>
          <a:p>
            <a:pPr algn="ctr"/>
            <a:r>
              <a:rPr lang="ru-RU" sz="5400" b="0" cap="none" spc="0" dirty="0" smtClean="0">
                <a:ln w="18415" cmpd="sng">
                  <a:solidFill>
                    <a:srgbClr val="FFFFFF"/>
                  </a:solidFill>
                  <a:prstDash val="solid"/>
                </a:ln>
                <a:effectLst>
                  <a:outerShdw blurRad="63500" dir="3600000" algn="tl" rotWithShape="0">
                    <a:srgbClr val="000000">
                      <a:alpha val="70000"/>
                    </a:srgbClr>
                  </a:outerShdw>
                </a:effectLst>
              </a:rPr>
              <a:t>.</a:t>
            </a:r>
            <a:endParaRPr lang="ru-RU" sz="5400" b="0" cap="none" spc="0" dirty="0">
              <a:ln w="18415" cmpd="sng">
                <a:solidFill>
                  <a:srgbClr val="FFFFFF"/>
                </a:solidFill>
                <a:prstDash val="solid"/>
              </a:ln>
              <a:effectLst>
                <a:outerShdw blurRad="63500" dir="3600000" algn="tl" rotWithShape="0">
                  <a:srgbClr val="000000">
                    <a:alpha val="70000"/>
                  </a:srgbClr>
                </a:outerShdw>
              </a:effectLst>
            </a:endParaRPr>
          </a:p>
        </p:txBody>
      </p:sp>
      <p:sp>
        <p:nvSpPr>
          <p:cNvPr id="18" name="Прямоугольник 17"/>
          <p:cNvSpPr/>
          <p:nvPr/>
        </p:nvSpPr>
        <p:spPr>
          <a:xfrm>
            <a:off x="6072198" y="1500174"/>
            <a:ext cx="359393" cy="923330"/>
          </a:xfrm>
          <a:prstGeom prst="rect">
            <a:avLst/>
          </a:prstGeom>
          <a:noFill/>
        </p:spPr>
        <p:txBody>
          <a:bodyPr wrap="none" lIns="91440" tIns="45720" rIns="91440" bIns="45720">
            <a:spAutoFit/>
          </a:bodyPr>
          <a:lstStyle/>
          <a:p>
            <a:pPr algn="ctr"/>
            <a:r>
              <a:rPr lang="ru-RU" sz="5400" b="0" cap="none" spc="0" dirty="0" smtClean="0">
                <a:ln w="18415" cmpd="sng">
                  <a:solidFill>
                    <a:srgbClr val="FFFFFF"/>
                  </a:solidFill>
                  <a:prstDash val="solid"/>
                </a:ln>
                <a:effectLst>
                  <a:outerShdw blurRad="63500" dir="3600000" algn="tl" rotWithShape="0">
                    <a:srgbClr val="000000">
                      <a:alpha val="70000"/>
                    </a:srgbClr>
                  </a:outerShdw>
                </a:effectLst>
              </a:rPr>
              <a:t>.</a:t>
            </a:r>
            <a:endParaRPr lang="ru-RU" sz="5400" b="0" cap="none" spc="0" dirty="0">
              <a:ln w="18415" cmpd="sng">
                <a:solidFill>
                  <a:srgbClr val="FFFFFF"/>
                </a:solidFill>
                <a:prstDash val="solid"/>
              </a:ln>
              <a:effectLst>
                <a:outerShdw blurRad="63500" dir="3600000" algn="tl" rotWithShape="0">
                  <a:srgbClr val="000000">
                    <a:alpha val="70000"/>
                  </a:srgbClr>
                </a:outerShdw>
              </a:effectLst>
            </a:endParaRPr>
          </a:p>
        </p:txBody>
      </p:sp>
      <p:sp>
        <p:nvSpPr>
          <p:cNvPr id="19" name="Прямоугольник 18"/>
          <p:cNvSpPr/>
          <p:nvPr/>
        </p:nvSpPr>
        <p:spPr>
          <a:xfrm>
            <a:off x="5786446" y="1928802"/>
            <a:ext cx="359393" cy="923330"/>
          </a:xfrm>
          <a:prstGeom prst="rect">
            <a:avLst/>
          </a:prstGeom>
          <a:noFill/>
        </p:spPr>
        <p:txBody>
          <a:bodyPr wrap="square" lIns="91440" tIns="45720" rIns="91440" bIns="45720">
            <a:spAutoFit/>
          </a:bodyPr>
          <a:lstStyle/>
          <a:p>
            <a:pPr algn="ctr"/>
            <a:r>
              <a:rPr lang="ru-RU" sz="5400" b="0" cap="none" spc="0" dirty="0" smtClean="0">
                <a:ln w="18415" cmpd="sng">
                  <a:solidFill>
                    <a:srgbClr val="FFFFFF"/>
                  </a:solidFill>
                  <a:prstDash val="solid"/>
                </a:ln>
                <a:effectLst>
                  <a:outerShdw blurRad="63500" dir="3600000" algn="tl" rotWithShape="0">
                    <a:srgbClr val="000000">
                      <a:alpha val="70000"/>
                    </a:srgbClr>
                  </a:outerShdw>
                </a:effectLst>
              </a:rPr>
              <a:t>.</a:t>
            </a:r>
            <a:endParaRPr lang="ru-RU" sz="5400" b="0" cap="none" spc="0" dirty="0">
              <a:ln w="18415" cmpd="sng">
                <a:solidFill>
                  <a:srgbClr val="FFFFFF"/>
                </a:solidFill>
                <a:prstDash val="solid"/>
              </a:ln>
              <a:effectLst>
                <a:outerShdw blurRad="63500" dir="3600000" algn="tl" rotWithShape="0">
                  <a:srgbClr val="000000">
                    <a:alpha val="70000"/>
                  </a:srgbClr>
                </a:outerShdw>
              </a:effectLst>
            </a:endParaRPr>
          </a:p>
        </p:txBody>
      </p:sp>
      <p:cxnSp>
        <p:nvCxnSpPr>
          <p:cNvPr id="23" name="Прямая соединительная линия 22"/>
          <p:cNvCxnSpPr/>
          <p:nvPr/>
        </p:nvCxnSpPr>
        <p:spPr>
          <a:xfrm>
            <a:off x="6072198" y="2714620"/>
            <a:ext cx="285752" cy="214314"/>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p:nvPr/>
        </p:nvCxnSpPr>
        <p:spPr>
          <a:xfrm>
            <a:off x="5786448" y="2714622"/>
            <a:ext cx="571502" cy="428626"/>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Прямоугольник 24"/>
          <p:cNvSpPr/>
          <p:nvPr/>
        </p:nvSpPr>
        <p:spPr>
          <a:xfrm>
            <a:off x="6143636" y="1857364"/>
            <a:ext cx="359393" cy="923330"/>
          </a:xfrm>
          <a:prstGeom prst="rect">
            <a:avLst/>
          </a:prstGeom>
          <a:noFill/>
        </p:spPr>
        <p:txBody>
          <a:bodyPr wrap="none" lIns="91440" tIns="45720" rIns="91440" bIns="45720">
            <a:spAutoFit/>
          </a:bodyPr>
          <a:lstStyle/>
          <a:p>
            <a:pPr algn="ctr"/>
            <a:r>
              <a:rPr lang="ru-RU" sz="5400" b="0" cap="none" spc="0" dirty="0" smtClean="0">
                <a:ln w="18415" cmpd="sng">
                  <a:solidFill>
                    <a:srgbClr val="FFFFFF"/>
                  </a:solidFill>
                  <a:prstDash val="solid"/>
                </a:ln>
                <a:effectLst>
                  <a:outerShdw blurRad="63500" dir="3600000" algn="tl" rotWithShape="0">
                    <a:srgbClr val="000000">
                      <a:alpha val="70000"/>
                    </a:srgbClr>
                  </a:outerShdw>
                </a:effectLst>
              </a:rPr>
              <a:t>.</a:t>
            </a:r>
            <a:endParaRPr lang="ru-RU" sz="5400" b="0" cap="none" spc="0" dirty="0">
              <a:ln w="18415" cmpd="sng">
                <a:solidFill>
                  <a:srgbClr val="FFFFFF"/>
                </a:solidFill>
                <a:prstDash val="solid"/>
              </a:ln>
              <a:effectLst>
                <a:outerShdw blurRad="63500" dir="3600000" algn="tl" rotWithShape="0">
                  <a:srgbClr val="000000">
                    <a:alpha val="70000"/>
                  </a:srgbClr>
                </a:outerShdw>
              </a:effectLst>
            </a:endParaRPr>
          </a:p>
        </p:txBody>
      </p:sp>
      <p:cxnSp>
        <p:nvCxnSpPr>
          <p:cNvPr id="27" name="Прямая соединительная линия 26"/>
          <p:cNvCxnSpPr/>
          <p:nvPr/>
        </p:nvCxnSpPr>
        <p:spPr>
          <a:xfrm>
            <a:off x="5715010" y="2857498"/>
            <a:ext cx="642940" cy="500064"/>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Прямая соединительная линия 27"/>
          <p:cNvCxnSpPr/>
          <p:nvPr/>
        </p:nvCxnSpPr>
        <p:spPr>
          <a:xfrm>
            <a:off x="5715008" y="3071811"/>
            <a:ext cx="357190" cy="285751"/>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Прямоугольник 30"/>
          <p:cNvSpPr/>
          <p:nvPr/>
        </p:nvSpPr>
        <p:spPr>
          <a:xfrm>
            <a:off x="5715008" y="3357562"/>
            <a:ext cx="642942" cy="57150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Прямоугольник 31"/>
          <p:cNvSpPr/>
          <p:nvPr/>
        </p:nvSpPr>
        <p:spPr>
          <a:xfrm>
            <a:off x="6000760" y="3714752"/>
            <a:ext cx="359393" cy="923330"/>
          </a:xfrm>
          <a:prstGeom prst="rect">
            <a:avLst/>
          </a:prstGeom>
          <a:noFill/>
        </p:spPr>
        <p:txBody>
          <a:bodyPr wrap="none" lIns="91440" tIns="45720" rIns="91440" bIns="45720">
            <a:spAutoFit/>
          </a:bodyPr>
          <a:lstStyle/>
          <a:p>
            <a:pPr algn="ctr"/>
            <a:r>
              <a:rPr lang="ru-RU" sz="5400" b="0" cap="none" spc="0" dirty="0" smtClean="0">
                <a:ln w="18415" cmpd="sng">
                  <a:solidFill>
                    <a:srgbClr val="FFFFFF"/>
                  </a:solidFill>
                  <a:prstDash val="solid"/>
                </a:ln>
                <a:effectLst>
                  <a:outerShdw blurRad="63500" dir="3600000" algn="tl" rotWithShape="0">
                    <a:srgbClr val="000000">
                      <a:alpha val="70000"/>
                    </a:srgbClr>
                  </a:outerShdw>
                </a:effectLst>
              </a:rPr>
              <a:t>.</a:t>
            </a:r>
            <a:endParaRPr lang="ru-RU" sz="5400" b="0" cap="none" spc="0" dirty="0">
              <a:ln w="18415" cmpd="sng">
                <a:solidFill>
                  <a:srgbClr val="FFFFFF"/>
                </a:solidFill>
                <a:prstDash val="solid"/>
              </a:ln>
              <a:effectLst>
                <a:outerShdw blurRad="63500" dir="3600000" algn="tl" rotWithShape="0">
                  <a:srgbClr val="000000">
                    <a:alpha val="70000"/>
                  </a:srgbClr>
                </a:outerShdw>
              </a:effectLst>
            </a:endParaRPr>
          </a:p>
        </p:txBody>
      </p:sp>
      <p:sp>
        <p:nvSpPr>
          <p:cNvPr id="33" name="Прямоугольник 32"/>
          <p:cNvSpPr/>
          <p:nvPr/>
        </p:nvSpPr>
        <p:spPr>
          <a:xfrm>
            <a:off x="5857884" y="3500438"/>
            <a:ext cx="359393" cy="923330"/>
          </a:xfrm>
          <a:prstGeom prst="rect">
            <a:avLst/>
          </a:prstGeom>
          <a:noFill/>
        </p:spPr>
        <p:txBody>
          <a:bodyPr wrap="none" lIns="91440" tIns="45720" rIns="91440" bIns="45720">
            <a:spAutoFit/>
          </a:bodyPr>
          <a:lstStyle/>
          <a:p>
            <a:pPr algn="ctr"/>
            <a:r>
              <a:rPr lang="ru-RU" sz="5400" b="0" cap="none" spc="0" dirty="0" smtClean="0">
                <a:ln w="18415" cmpd="sng">
                  <a:solidFill>
                    <a:srgbClr val="FFFFFF"/>
                  </a:solidFill>
                  <a:prstDash val="solid"/>
                </a:ln>
                <a:effectLst>
                  <a:outerShdw blurRad="63500" dir="3600000" algn="tl" rotWithShape="0">
                    <a:srgbClr val="000000">
                      <a:alpha val="70000"/>
                    </a:srgbClr>
                  </a:outerShdw>
                </a:effectLst>
              </a:rPr>
              <a:t>.</a:t>
            </a:r>
            <a:endParaRPr lang="ru-RU" sz="5400" b="0" cap="none" spc="0" dirty="0">
              <a:ln w="18415" cmpd="sng">
                <a:solidFill>
                  <a:srgbClr val="FFFFFF"/>
                </a:solidFill>
                <a:prstDash val="solid"/>
              </a:ln>
              <a:effectLst>
                <a:outerShdw blurRad="63500" dir="3600000" algn="tl" rotWithShape="0">
                  <a:srgbClr val="000000">
                    <a:alpha val="70000"/>
                  </a:srgbClr>
                </a:outerShdw>
              </a:effectLst>
            </a:endParaRPr>
          </a:p>
        </p:txBody>
      </p:sp>
      <p:sp>
        <p:nvSpPr>
          <p:cNvPr id="34" name="Прямоугольник 33"/>
          <p:cNvSpPr/>
          <p:nvPr/>
        </p:nvSpPr>
        <p:spPr>
          <a:xfrm>
            <a:off x="6072198" y="3429000"/>
            <a:ext cx="359393" cy="923330"/>
          </a:xfrm>
          <a:prstGeom prst="rect">
            <a:avLst/>
          </a:prstGeom>
          <a:noFill/>
        </p:spPr>
        <p:txBody>
          <a:bodyPr wrap="none" lIns="91440" tIns="45720" rIns="91440" bIns="45720">
            <a:spAutoFit/>
          </a:bodyPr>
          <a:lstStyle/>
          <a:p>
            <a:pPr algn="ctr"/>
            <a:r>
              <a:rPr lang="ru-RU" sz="5400" b="0" cap="none" spc="0" dirty="0" smtClean="0">
                <a:ln w="18415" cmpd="sng">
                  <a:solidFill>
                    <a:srgbClr val="FFFFFF"/>
                  </a:solidFill>
                  <a:prstDash val="solid"/>
                </a:ln>
                <a:effectLst>
                  <a:outerShdw blurRad="63500" dir="3600000" algn="tl" rotWithShape="0">
                    <a:srgbClr val="000000">
                      <a:alpha val="70000"/>
                    </a:srgbClr>
                  </a:outerShdw>
                </a:effectLst>
              </a:rPr>
              <a:t>.</a:t>
            </a:r>
            <a:endParaRPr lang="ru-RU" sz="5400" b="0" cap="none" spc="0" dirty="0">
              <a:ln w="18415" cmpd="sng">
                <a:solidFill>
                  <a:srgbClr val="FFFFFF"/>
                </a:solidFill>
                <a:prstDash val="solid"/>
              </a:ln>
              <a:effectLst>
                <a:outerShdw blurRad="63500" dir="3600000" algn="tl" rotWithShape="0">
                  <a:srgbClr val="000000">
                    <a:alpha val="70000"/>
                  </a:srgbClr>
                </a:outerShdw>
              </a:effectLst>
            </a:endParaRPr>
          </a:p>
        </p:txBody>
      </p:sp>
      <p:sp>
        <p:nvSpPr>
          <p:cNvPr id="35" name="Прямоугольник 34"/>
          <p:cNvSpPr/>
          <p:nvPr/>
        </p:nvSpPr>
        <p:spPr>
          <a:xfrm>
            <a:off x="5643570" y="3500438"/>
            <a:ext cx="359393" cy="923330"/>
          </a:xfrm>
          <a:prstGeom prst="rect">
            <a:avLst/>
          </a:prstGeom>
          <a:noFill/>
        </p:spPr>
        <p:txBody>
          <a:bodyPr wrap="none" lIns="91440" tIns="45720" rIns="91440" bIns="45720">
            <a:spAutoFit/>
          </a:bodyPr>
          <a:lstStyle/>
          <a:p>
            <a:pPr algn="ctr"/>
            <a:r>
              <a:rPr lang="ru-RU" sz="5400" b="0" cap="none" spc="0" dirty="0" smtClean="0">
                <a:ln w="18415" cmpd="sng">
                  <a:solidFill>
                    <a:srgbClr val="FFFFFF"/>
                  </a:solidFill>
                  <a:prstDash val="solid"/>
                </a:ln>
                <a:effectLst>
                  <a:outerShdw blurRad="63500" dir="3600000" algn="tl" rotWithShape="0">
                    <a:srgbClr val="000000">
                      <a:alpha val="70000"/>
                    </a:srgbClr>
                  </a:outerShdw>
                </a:effectLst>
              </a:rPr>
              <a:t>.</a:t>
            </a:r>
            <a:endParaRPr lang="ru-RU" sz="5400" b="0" cap="none" spc="0" dirty="0">
              <a:ln w="18415" cmpd="sng">
                <a:solidFill>
                  <a:srgbClr val="FFFFFF"/>
                </a:solidFill>
                <a:prstDash val="solid"/>
              </a:ln>
              <a:effectLst>
                <a:outerShdw blurRad="63500" dir="3600000" algn="tl" rotWithShape="0">
                  <a:srgbClr val="000000">
                    <a:alpha val="70000"/>
                  </a:srgbClr>
                </a:outerShdw>
              </a:effectLst>
            </a:endParaRPr>
          </a:p>
        </p:txBody>
      </p:sp>
      <p:sp>
        <p:nvSpPr>
          <p:cNvPr id="36" name="Прямоугольник 35"/>
          <p:cNvSpPr/>
          <p:nvPr/>
        </p:nvSpPr>
        <p:spPr>
          <a:xfrm>
            <a:off x="5929322" y="3857628"/>
            <a:ext cx="359393" cy="923330"/>
          </a:xfrm>
          <a:prstGeom prst="rect">
            <a:avLst/>
          </a:prstGeom>
          <a:noFill/>
        </p:spPr>
        <p:txBody>
          <a:bodyPr wrap="none" lIns="91440" tIns="45720" rIns="91440" bIns="45720">
            <a:spAutoFit/>
          </a:bodyPr>
          <a:lstStyle/>
          <a:p>
            <a:pPr algn="ctr"/>
            <a:r>
              <a:rPr lang="ru-RU" sz="5400" b="0" cap="none" spc="0" dirty="0" smtClean="0">
                <a:ln w="18415" cmpd="sng">
                  <a:solidFill>
                    <a:srgbClr val="FFFFFF"/>
                  </a:solidFill>
                  <a:prstDash val="solid"/>
                </a:ln>
                <a:effectLst>
                  <a:outerShdw blurRad="63500" dir="3600000" algn="tl" rotWithShape="0">
                    <a:srgbClr val="000000">
                      <a:alpha val="70000"/>
                    </a:srgbClr>
                  </a:outerShdw>
                </a:effectLst>
              </a:rPr>
              <a:t>.</a:t>
            </a:r>
            <a:endParaRPr lang="ru-RU" sz="5400" b="0" cap="none" spc="0" dirty="0">
              <a:ln w="18415" cmpd="sng">
                <a:solidFill>
                  <a:srgbClr val="FFFFFF"/>
                </a:solidFill>
                <a:prstDash val="solid"/>
              </a:ln>
              <a:effectLst>
                <a:outerShdw blurRad="63500" dir="3600000" algn="tl" rotWithShape="0">
                  <a:srgbClr val="000000">
                    <a:alpha val="70000"/>
                  </a:srgbClr>
                </a:outerShdw>
              </a:effectLst>
            </a:endParaRPr>
          </a:p>
        </p:txBody>
      </p:sp>
      <p:cxnSp>
        <p:nvCxnSpPr>
          <p:cNvPr id="41" name="Прямая соединительная линия 40"/>
          <p:cNvCxnSpPr/>
          <p:nvPr/>
        </p:nvCxnSpPr>
        <p:spPr>
          <a:xfrm>
            <a:off x="6143636" y="4572008"/>
            <a:ext cx="285752" cy="214314"/>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Прямая соединительная линия 41"/>
          <p:cNvCxnSpPr/>
          <p:nvPr/>
        </p:nvCxnSpPr>
        <p:spPr>
          <a:xfrm>
            <a:off x="5857884" y="4572008"/>
            <a:ext cx="571502" cy="428626"/>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Прямая соединительная линия 43"/>
          <p:cNvCxnSpPr/>
          <p:nvPr/>
        </p:nvCxnSpPr>
        <p:spPr>
          <a:xfrm>
            <a:off x="5715008" y="4643446"/>
            <a:ext cx="642940" cy="500064"/>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Прямая соединительная линия 44"/>
          <p:cNvCxnSpPr/>
          <p:nvPr/>
        </p:nvCxnSpPr>
        <p:spPr>
          <a:xfrm>
            <a:off x="5715008" y="4857760"/>
            <a:ext cx="357190" cy="285751"/>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pic>
        <p:nvPicPr>
          <p:cNvPr id="1027" name="Picture 3" descr="C:\Users\Учитель\Desktop\Рисунок2.png"/>
          <p:cNvPicPr>
            <a:picLocks noChangeAspect="1" noChangeArrowheads="1"/>
          </p:cNvPicPr>
          <p:nvPr/>
        </p:nvPicPr>
        <p:blipFill>
          <a:blip r:embed="rId7"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 descr="https://ds04.infourok.ru/uploads/ex/1266/000703bd-1482fb60/img3.jpg"/>
          <p:cNvPicPr>
            <a:picLocks noChangeAspect="1" noChangeArrowheads="1"/>
          </p:cNvPicPr>
          <p:nvPr/>
        </p:nvPicPr>
        <p:blipFill>
          <a:blip r:embed="rId2" cstate="print"/>
          <a:srcRect/>
          <a:stretch>
            <a:fillRect/>
          </a:stretch>
        </p:blipFill>
        <p:spPr bwMode="auto">
          <a:xfrm>
            <a:off x="0" y="-1"/>
            <a:ext cx="9144000" cy="6858001"/>
          </a:xfrm>
          <a:prstGeom prst="rect">
            <a:avLst/>
          </a:prstGeom>
          <a:noFill/>
        </p:spPr>
      </p:pic>
      <p:sp>
        <p:nvSpPr>
          <p:cNvPr id="2" name="Прямоугольник 1"/>
          <p:cNvSpPr/>
          <p:nvPr/>
        </p:nvSpPr>
        <p:spPr>
          <a:xfrm>
            <a:off x="571472" y="428604"/>
            <a:ext cx="8143932" cy="830997"/>
          </a:xfrm>
          <a:prstGeom prst="rect">
            <a:avLst/>
          </a:prstGeom>
          <a:solidFill>
            <a:srgbClr val="FFFF00"/>
          </a:solidFill>
          <a:ln w="38100">
            <a:solidFill>
              <a:srgbClr val="FF0000"/>
            </a:solidFill>
          </a:ln>
        </p:spPr>
        <p:txBody>
          <a:bodyPr wrap="square">
            <a:spAutoFit/>
          </a:bodyPr>
          <a:lstStyle/>
          <a:p>
            <a:pPr algn="ctr"/>
            <a:r>
              <a:rPr lang="ru-RU" sz="4800" b="1" dirty="0" smtClean="0">
                <a:solidFill>
                  <a:srgbClr val="FF0000"/>
                </a:solidFill>
                <a:latin typeface="Book Antiqua" pitchFamily="18" charset="0"/>
              </a:rPr>
              <a:t>«</a:t>
            </a:r>
            <a:r>
              <a:rPr lang="ru-RU" sz="4800" b="1" dirty="0" smtClean="0">
                <a:solidFill>
                  <a:srgbClr val="FF0000"/>
                </a:solidFill>
              </a:rPr>
              <a:t>Координатная плоскость</a:t>
            </a:r>
            <a:r>
              <a:rPr lang="ru-RU" sz="4800" b="1" dirty="0" smtClean="0">
                <a:solidFill>
                  <a:srgbClr val="FF0000"/>
                </a:solidFill>
                <a:latin typeface="Book Antiqua" pitchFamily="18" charset="0"/>
              </a:rPr>
              <a:t>»</a:t>
            </a:r>
            <a:endParaRPr lang="ru-RU" sz="4800" b="1" dirty="0">
              <a:solidFill>
                <a:srgbClr val="FF0000"/>
              </a:solidFill>
              <a:latin typeface="Book Antiqua" pitchFamily="18" charset="0"/>
            </a:endParaRPr>
          </a:p>
        </p:txBody>
      </p:sp>
      <p:sp>
        <p:nvSpPr>
          <p:cNvPr id="30" name="TextBox 29"/>
          <p:cNvSpPr txBox="1"/>
          <p:nvPr/>
        </p:nvSpPr>
        <p:spPr>
          <a:xfrm>
            <a:off x="4643438" y="1357298"/>
            <a:ext cx="4140661" cy="400110"/>
          </a:xfrm>
          <a:prstGeom prst="rect">
            <a:avLst/>
          </a:prstGeom>
          <a:noFill/>
        </p:spPr>
        <p:txBody>
          <a:bodyPr wrap="square" rtlCol="0">
            <a:spAutoFit/>
          </a:bodyPr>
          <a:lstStyle/>
          <a:p>
            <a:r>
              <a:rPr lang="ru-RU" sz="2000" b="1" u="sng" dirty="0" smtClean="0">
                <a:solidFill>
                  <a:schemeClr val="accent4">
                    <a:lumMod val="75000"/>
                  </a:schemeClr>
                </a:solidFill>
              </a:rPr>
              <a:t>Ответ : рисунок в виде головы кота</a:t>
            </a:r>
            <a:endParaRPr lang="ru-RU" sz="2000" b="1" u="sng" dirty="0">
              <a:solidFill>
                <a:schemeClr val="accent4">
                  <a:lumMod val="75000"/>
                </a:schemeClr>
              </a:solidFill>
            </a:endParaRPr>
          </a:p>
        </p:txBody>
      </p:sp>
      <p:pic>
        <p:nvPicPr>
          <p:cNvPr id="3074" name="Picture 2" descr="https://prouchebu.com/wp-content/uploads/2018/02/1_vserossiyskie_proverochnye_raboty_v_2018_goduli.jpg"/>
          <p:cNvPicPr>
            <a:picLocks noChangeAspect="1" noChangeArrowheads="1"/>
          </p:cNvPicPr>
          <p:nvPr/>
        </p:nvPicPr>
        <p:blipFill>
          <a:blip r:embed="rId3" cstate="print"/>
          <a:srcRect/>
          <a:stretch>
            <a:fillRect/>
          </a:stretch>
        </p:blipFill>
        <p:spPr bwMode="auto">
          <a:xfrm>
            <a:off x="6215074" y="5214950"/>
            <a:ext cx="2605576" cy="1643050"/>
          </a:xfrm>
          <a:prstGeom prst="ellipse">
            <a:avLst/>
          </a:prstGeom>
          <a:ln>
            <a:noFill/>
          </a:ln>
          <a:effectLst>
            <a:softEdge rad="112500"/>
          </a:effectLst>
        </p:spPr>
      </p:pic>
      <p:pic>
        <p:nvPicPr>
          <p:cNvPr id="17412" name="Picture 4" descr="https://avatars.mds.yandex.net/get-zen_doc/53963/pub_5b2a425857fa6100a81fc1a9_5b2a4262ff713e00a8e1f640/scale_1200"/>
          <p:cNvPicPr>
            <a:picLocks noChangeAspect="1" noChangeArrowheads="1"/>
          </p:cNvPicPr>
          <p:nvPr/>
        </p:nvPicPr>
        <p:blipFill>
          <a:blip r:embed="rId4" cstate="print"/>
          <a:srcRect/>
          <a:stretch>
            <a:fillRect/>
          </a:stretch>
        </p:blipFill>
        <p:spPr bwMode="auto">
          <a:xfrm>
            <a:off x="285720" y="5146854"/>
            <a:ext cx="2706390" cy="1711146"/>
          </a:xfrm>
          <a:prstGeom prst="ellipse">
            <a:avLst/>
          </a:prstGeom>
          <a:ln>
            <a:noFill/>
          </a:ln>
          <a:effectLst>
            <a:softEdge rad="112500"/>
          </a:effectLst>
        </p:spPr>
      </p:pic>
      <p:pic>
        <p:nvPicPr>
          <p:cNvPr id="15362" name="Picture 2" descr="https://cdn.fishki.net/upload/post/2017/04/19/2270973/photo-fefuu-33.jpg"/>
          <p:cNvPicPr>
            <a:picLocks noChangeAspect="1" noChangeArrowheads="1"/>
          </p:cNvPicPr>
          <p:nvPr/>
        </p:nvPicPr>
        <p:blipFill>
          <a:blip r:embed="rId5" cstate="print"/>
          <a:srcRect/>
          <a:stretch>
            <a:fillRect/>
          </a:stretch>
        </p:blipFill>
        <p:spPr bwMode="auto">
          <a:xfrm>
            <a:off x="2555776" y="4945659"/>
            <a:ext cx="4143404" cy="1912341"/>
          </a:xfrm>
          <a:prstGeom prst="ellipse">
            <a:avLst/>
          </a:prstGeom>
          <a:ln>
            <a:noFill/>
          </a:ln>
          <a:effectLst>
            <a:softEdge rad="112500"/>
          </a:effectLst>
        </p:spPr>
      </p:pic>
      <p:pic>
        <p:nvPicPr>
          <p:cNvPr id="13" name="Рисунок 12" descr="https://urok.1sept.ru/articles/210665/Image459.jpg"/>
          <p:cNvPicPr/>
          <p:nvPr/>
        </p:nvPicPr>
        <p:blipFill>
          <a:blip r:embed="rId6" cstate="print"/>
          <a:srcRect/>
          <a:stretch>
            <a:fillRect/>
          </a:stretch>
        </p:blipFill>
        <p:spPr bwMode="auto">
          <a:xfrm>
            <a:off x="1142976" y="1785926"/>
            <a:ext cx="7215238" cy="34290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https://kartinkin.net/uploads/posts/2021-01/1610950171_27-p-strogii-fon-dlya-teksta-4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7" name="Прямоугольник 6"/>
          <p:cNvSpPr/>
          <p:nvPr/>
        </p:nvSpPr>
        <p:spPr>
          <a:xfrm>
            <a:off x="642910" y="285728"/>
            <a:ext cx="8143932" cy="830997"/>
          </a:xfrm>
          <a:prstGeom prst="rect">
            <a:avLst/>
          </a:prstGeom>
          <a:solidFill>
            <a:srgbClr val="FFFF00"/>
          </a:solidFill>
          <a:ln w="38100">
            <a:solidFill>
              <a:srgbClr val="FF0000"/>
            </a:solidFill>
          </a:ln>
        </p:spPr>
        <p:txBody>
          <a:bodyPr wrap="square">
            <a:spAutoFit/>
          </a:bodyPr>
          <a:lstStyle/>
          <a:p>
            <a:pPr algn="ctr"/>
            <a:r>
              <a:rPr lang="ru-RU" sz="4800" b="1" dirty="0" smtClean="0">
                <a:solidFill>
                  <a:srgbClr val="FF0000"/>
                </a:solidFill>
                <a:latin typeface="Book Antiqua" pitchFamily="18" charset="0"/>
              </a:rPr>
              <a:t>«</a:t>
            </a:r>
            <a:r>
              <a:rPr lang="ru-RU" sz="4800" b="1" dirty="0" smtClean="0">
                <a:solidFill>
                  <a:srgbClr val="FF0000"/>
                </a:solidFill>
              </a:rPr>
              <a:t>Координатная плоскость</a:t>
            </a:r>
            <a:r>
              <a:rPr lang="ru-RU" sz="4800" b="1" dirty="0" smtClean="0">
                <a:solidFill>
                  <a:srgbClr val="FF0000"/>
                </a:solidFill>
                <a:latin typeface="Book Antiqua" pitchFamily="18" charset="0"/>
              </a:rPr>
              <a:t>»</a:t>
            </a:r>
            <a:endParaRPr lang="ru-RU" sz="4800" b="1" dirty="0">
              <a:solidFill>
                <a:srgbClr val="FF0000"/>
              </a:solidFill>
              <a:latin typeface="Book Antiqua" pitchFamily="18" charset="0"/>
            </a:endParaRPr>
          </a:p>
        </p:txBody>
      </p:sp>
      <p:sp>
        <p:nvSpPr>
          <p:cNvPr id="22531" name="Rectangle 3"/>
          <p:cNvSpPr>
            <a:spLocks noChangeArrowheads="1"/>
          </p:cNvSpPr>
          <p:nvPr/>
        </p:nvSpPr>
        <p:spPr bwMode="auto">
          <a:xfrm>
            <a:off x="-428660" y="928670"/>
            <a:ext cx="8840690" cy="511678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a:p>
            <a:pPr lvl="4" eaLnBrk="0" fontAlgn="base" hangingPunct="0">
              <a:spcBef>
                <a:spcPct val="0"/>
              </a:spcBef>
              <a:spcAft>
                <a:spcPct val="0"/>
              </a:spcAft>
            </a:pPr>
            <a:r>
              <a:rPr kumimoji="0" lang="ru-RU" sz="24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Ответы</a:t>
            </a:r>
            <a:r>
              <a:rPr kumimoji="0" lang="ru-RU" sz="2400" b="1" i="0" u="none" strike="noStrike" cap="none" normalizeH="0" dirty="0" smtClean="0">
                <a:ln>
                  <a:noFill/>
                </a:ln>
                <a:solidFill>
                  <a:srgbClr val="FF0000"/>
                </a:solidFill>
                <a:effectLst/>
                <a:latin typeface="Calibri" pitchFamily="34" charset="0"/>
                <a:ea typeface="Times New Roman" pitchFamily="18" charset="0"/>
                <a:cs typeface="Times New Roman" pitchFamily="18" charset="0"/>
              </a:rPr>
              <a:t> для выбора:</a:t>
            </a:r>
          </a:p>
          <a:p>
            <a:pPr lvl="4" eaLnBrk="0" fontAlgn="base" hangingPunct="0">
              <a:spcBef>
                <a:spcPct val="0"/>
              </a:spcBef>
              <a:spcAft>
                <a:spcPct val="0"/>
              </a:spcAft>
            </a:pPr>
            <a:r>
              <a:rPr lang="ru-RU" sz="2400" b="1" baseline="0" dirty="0" smtClean="0">
                <a:solidFill>
                  <a:srgbClr val="333333"/>
                </a:solidFill>
                <a:latin typeface="Calibri" pitchFamily="34" charset="0"/>
                <a:ea typeface="Times New Roman" pitchFamily="18" charset="0"/>
                <a:cs typeface="Times New Roman" pitchFamily="18" charset="0"/>
              </a:rPr>
              <a:t>1.</a:t>
            </a:r>
            <a:r>
              <a:rPr kumimoji="0" lang="en-US"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rPr>
              <a:t>have to; 2. don’t have to; </a:t>
            </a:r>
            <a:r>
              <a:rPr kumimoji="0" lang="ru-RU"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rPr>
              <a:t>3. с</a:t>
            </a:r>
            <a:r>
              <a:rPr kumimoji="0" lang="en-US"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rPr>
              <a:t>an</a:t>
            </a:r>
            <a:r>
              <a:rPr kumimoji="0" lang="en-US" sz="2400" b="1" i="0" u="none" strike="noStrike" cap="none" normalizeH="0" dirty="0" smtClean="0">
                <a:ln>
                  <a:noFill/>
                </a:ln>
                <a:solidFill>
                  <a:srgbClr val="333333"/>
                </a:solidFill>
                <a:effectLst/>
                <a:latin typeface="Calibri" pitchFamily="34" charset="0"/>
                <a:ea typeface="Times New Roman" pitchFamily="18" charset="0"/>
                <a:cs typeface="Times New Roman" pitchFamily="18" charset="0"/>
              </a:rPr>
              <a:t> </a:t>
            </a:r>
            <a:r>
              <a:rPr kumimoji="0" lang="en-US"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rPr>
              <a:t>4. must; 5. mustn’t.</a:t>
            </a:r>
            <a:endParaRPr kumimoji="0" lang="ru-RU"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endParaRPr>
          </a:p>
          <a:p>
            <a:pPr lvl="4" eaLnBrk="0" fontAlgn="base" hangingPunct="0">
              <a:spcBef>
                <a:spcPct val="0"/>
              </a:spcBef>
              <a:spcAft>
                <a:spcPct val="0"/>
              </a:spcAft>
            </a:pPr>
            <a:endParaRPr kumimoji="0" lang="ru-RU" sz="1600" b="1" i="0" u="none" strike="noStrike" cap="none" normalizeH="0" baseline="0" dirty="0" smtClean="0">
              <a:ln>
                <a:noFill/>
              </a:ln>
              <a:solidFill>
                <a:srgbClr val="FF0000"/>
              </a:solidFill>
              <a:effectLst/>
              <a:latin typeface="Arial" pitchFamily="34" charset="0"/>
              <a:cs typeface="Arial" pitchFamily="34" charset="0"/>
            </a:endParaRPr>
          </a:p>
          <a:p>
            <a:pPr lvl="4" eaLnBrk="0" fontAlgn="base" hangingPunct="0">
              <a:spcBef>
                <a:spcPct val="0"/>
              </a:spcBef>
              <a:spcAft>
                <a:spcPct val="0"/>
              </a:spcAft>
            </a:pPr>
            <a:r>
              <a:rPr lang="ru-RU" sz="2000" b="1" dirty="0" smtClean="0">
                <a:solidFill>
                  <a:srgbClr val="FF0000"/>
                </a:solidFill>
                <a:latin typeface="Arial" pitchFamily="34" charset="0"/>
                <a:cs typeface="Arial" pitchFamily="34" charset="0"/>
              </a:rPr>
              <a:t>Задания</a:t>
            </a:r>
            <a:r>
              <a:rPr lang="ru-RU" sz="1200" b="1" dirty="0" smtClean="0">
                <a:solidFill>
                  <a:srgbClr val="FF0000"/>
                </a:solidFill>
                <a:latin typeface="Arial" pitchFamily="34" charset="0"/>
                <a:cs typeface="Arial" pitchFamily="34" charset="0"/>
              </a:rPr>
              <a:t>:</a:t>
            </a:r>
            <a:endParaRPr kumimoji="0" lang="ru-RU" sz="1200" b="1" i="0" u="none" strike="noStrike" cap="none" normalizeH="0" baseline="0" dirty="0" smtClean="0">
              <a:ln>
                <a:noFill/>
              </a:ln>
              <a:solidFill>
                <a:srgbClr val="FF0000"/>
              </a:solidFill>
              <a:effectLst/>
              <a:latin typeface="Arial" pitchFamily="34" charset="0"/>
              <a:cs typeface="Arial" pitchFamily="34" charset="0"/>
            </a:endParaRPr>
          </a:p>
          <a:p>
            <a:pPr marL="2743200" lvl="5" indent="-457200" eaLnBrk="0" fontAlgn="base" hangingPunct="0">
              <a:spcBef>
                <a:spcPct val="0"/>
              </a:spcBef>
              <a:spcAft>
                <a:spcPct val="0"/>
              </a:spcAft>
            </a:pPr>
            <a:r>
              <a:rPr kumimoji="0" lang="en-US"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rPr>
              <a:t>a)The children </a:t>
            </a:r>
            <a:r>
              <a:rPr kumimoji="0" lang="en-US" sz="2400" b="1" i="0" u="sng"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rPr>
              <a:t>don’t have to</a:t>
            </a:r>
            <a:r>
              <a:rPr kumimoji="0" lang="en-US"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rPr>
              <a:t> sit in the</a:t>
            </a:r>
            <a:endParaRPr kumimoji="0" lang="ru-RU"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endParaRPr>
          </a:p>
          <a:p>
            <a:pPr marL="2743200" lvl="5" indent="-457200" eaLnBrk="0" fontAlgn="base" hangingPunct="0">
              <a:spcBef>
                <a:spcPct val="0"/>
              </a:spcBef>
              <a:spcAft>
                <a:spcPct val="0"/>
              </a:spcAft>
            </a:pPr>
            <a:r>
              <a:rPr kumimoji="0" lang="ru-RU"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rPr>
              <a:t> </a:t>
            </a:r>
            <a:r>
              <a:rPr kumimoji="0" lang="en-US"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rPr>
              <a:t> living room with adults after dinner.</a:t>
            </a:r>
            <a:endParaRPr kumimoji="0" lang="ru-RU" sz="20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endParaRPr>
          </a:p>
          <a:p>
            <a:pPr marL="2743200" lvl="5" indent="-457200" eaLnBrk="0" fontAlgn="base" hangingPunct="0">
              <a:spcBef>
                <a:spcPct val="0"/>
              </a:spcBef>
              <a:spcAft>
                <a:spcPct val="0"/>
              </a:spcAft>
            </a:pPr>
            <a:r>
              <a:rPr lang="en-US" sz="2400" b="1" dirty="0" smtClean="0">
                <a:solidFill>
                  <a:srgbClr val="333333"/>
                </a:solidFill>
                <a:latin typeface="Calibri" pitchFamily="34" charset="0"/>
                <a:ea typeface="Times New Roman" pitchFamily="18" charset="0"/>
                <a:cs typeface="Times New Roman" pitchFamily="18" charset="0"/>
              </a:rPr>
              <a:t>b)</a:t>
            </a:r>
            <a:r>
              <a:rPr kumimoji="0" lang="en-US"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rPr>
              <a:t>You … talk with your mouth full.</a:t>
            </a:r>
            <a:endParaRPr kumimoji="0" lang="ru-RU" sz="20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endParaRPr>
          </a:p>
          <a:p>
            <a:pPr marL="2743200" lvl="5" indent="-457200" eaLnBrk="0" fontAlgn="base" hangingPunct="0">
              <a:spcBef>
                <a:spcPct val="0"/>
              </a:spcBef>
              <a:spcAft>
                <a:spcPct val="0"/>
              </a:spcAft>
            </a:pPr>
            <a:r>
              <a:rPr kumimoji="0" lang="en-US"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rPr>
              <a:t>c)I … paint a living room tomorrow.</a:t>
            </a:r>
            <a:endParaRPr kumimoji="0" lang="ru-RU" sz="20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endParaRPr>
          </a:p>
          <a:p>
            <a:pPr marL="2743200" lvl="5" indent="-457200" eaLnBrk="0" fontAlgn="base" hangingPunct="0">
              <a:spcBef>
                <a:spcPct val="0"/>
              </a:spcBef>
              <a:spcAft>
                <a:spcPct val="0"/>
              </a:spcAft>
            </a:pPr>
            <a:r>
              <a:rPr kumimoji="0" lang="en-US"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rPr>
              <a:t>d)</a:t>
            </a:r>
            <a:r>
              <a:rPr kumimoji="0" lang="ru-RU" sz="2400" b="1" i="0" u="none" strike="noStrike" cap="none" normalizeH="0" baseline="0" dirty="0" err="1" smtClean="0">
                <a:ln>
                  <a:noFill/>
                </a:ln>
                <a:solidFill>
                  <a:srgbClr val="333333"/>
                </a:solidFill>
                <a:effectLst/>
                <a:latin typeface="Calibri" pitchFamily="34" charset="0"/>
                <a:ea typeface="Times New Roman" pitchFamily="18" charset="0"/>
                <a:cs typeface="Times New Roman" pitchFamily="18" charset="0"/>
              </a:rPr>
              <a:t>They</a:t>
            </a:r>
            <a:r>
              <a:rPr kumimoji="0" lang="ru-RU"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rPr>
              <a:t> … </a:t>
            </a:r>
            <a:r>
              <a:rPr kumimoji="0" lang="ru-RU" sz="2400" b="1" i="0" u="none" strike="noStrike" cap="none" normalizeH="0" baseline="0" dirty="0" err="1" smtClean="0">
                <a:ln>
                  <a:noFill/>
                </a:ln>
                <a:solidFill>
                  <a:srgbClr val="333333"/>
                </a:solidFill>
                <a:effectLst/>
                <a:latin typeface="Calibri" pitchFamily="34" charset="0"/>
                <a:ea typeface="Times New Roman" pitchFamily="18" charset="0"/>
                <a:cs typeface="Times New Roman" pitchFamily="18" charset="0"/>
              </a:rPr>
              <a:t>clean</a:t>
            </a:r>
            <a:r>
              <a:rPr kumimoji="0" lang="ru-RU"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rPr>
              <a:t> </a:t>
            </a:r>
            <a:r>
              <a:rPr kumimoji="0" lang="ru-RU" sz="2400" b="1" i="0" u="none" strike="noStrike" cap="none" normalizeH="0" baseline="0" dirty="0" err="1" smtClean="0">
                <a:ln>
                  <a:noFill/>
                </a:ln>
                <a:solidFill>
                  <a:srgbClr val="333333"/>
                </a:solidFill>
                <a:effectLst/>
                <a:latin typeface="Calibri" pitchFamily="34" charset="0"/>
                <a:ea typeface="Times New Roman" pitchFamily="18" charset="0"/>
                <a:cs typeface="Times New Roman" pitchFamily="18" charset="0"/>
              </a:rPr>
              <a:t>the</a:t>
            </a:r>
            <a:r>
              <a:rPr kumimoji="0" lang="ru-RU"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rPr>
              <a:t> </a:t>
            </a:r>
            <a:r>
              <a:rPr kumimoji="0" lang="ru-RU" sz="2400" b="1" i="0" u="none" strike="noStrike" cap="none" normalizeH="0" baseline="0" dirty="0" err="1" smtClean="0">
                <a:ln>
                  <a:noFill/>
                </a:ln>
                <a:solidFill>
                  <a:srgbClr val="333333"/>
                </a:solidFill>
                <a:effectLst/>
                <a:latin typeface="Calibri" pitchFamily="34" charset="0"/>
                <a:ea typeface="Times New Roman" pitchFamily="18" charset="0"/>
                <a:cs typeface="Times New Roman" pitchFamily="18" charset="0"/>
              </a:rPr>
              <a:t>garage</a:t>
            </a:r>
            <a:r>
              <a:rPr kumimoji="0" lang="ru-RU"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rPr>
              <a:t>.</a:t>
            </a:r>
            <a:endParaRPr kumimoji="0" lang="ru-RU" sz="20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endParaRPr>
          </a:p>
          <a:p>
            <a:pPr marL="2743200" lvl="5" indent="-457200" eaLnBrk="0" fontAlgn="base" hangingPunct="0">
              <a:spcBef>
                <a:spcPct val="0"/>
              </a:spcBef>
              <a:spcAft>
                <a:spcPct val="0"/>
              </a:spcAft>
            </a:pPr>
            <a:r>
              <a:rPr kumimoji="0" lang="en-US"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rPr>
              <a:t>e)You … talk during the exam.</a:t>
            </a:r>
            <a:endParaRPr kumimoji="0" lang="ru-RU" sz="20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endParaRPr>
          </a:p>
          <a:p>
            <a:pPr marL="2743200" lvl="5" indent="-457200" eaLnBrk="0" fontAlgn="base" hangingPunct="0">
              <a:spcBef>
                <a:spcPct val="0"/>
              </a:spcBef>
              <a:spcAft>
                <a:spcPct val="0"/>
              </a:spcAft>
            </a:pPr>
            <a:r>
              <a:rPr kumimoji="0" lang="en-US"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rPr>
              <a:t>f)You … cook dinner if your mother is at home.</a:t>
            </a:r>
            <a:endParaRPr kumimoji="0" lang="ru-RU"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endParaRPr>
          </a:p>
          <a:p>
            <a:pPr lvl="5" eaLnBrk="0" fontAlgn="base" hangingPunct="0">
              <a:spcBef>
                <a:spcPct val="0"/>
              </a:spcBef>
              <a:spcAft>
                <a:spcPct val="0"/>
              </a:spcAft>
              <a:buFontTx/>
              <a:buAutoNum type="alphaLcParenR"/>
            </a:pPr>
            <a:endParaRPr lang="ru-RU" sz="2400" b="1" dirty="0" smtClean="0">
              <a:solidFill>
                <a:srgbClr val="333333"/>
              </a:solidFill>
              <a:latin typeface="Calibri" pitchFamily="34" charset="0"/>
              <a:cs typeface="Times New Roman" pitchFamily="18" charset="0"/>
            </a:endParaRPr>
          </a:p>
          <a:p>
            <a:pPr lvl="5" eaLnBrk="0" fontAlgn="base" hangingPunct="0">
              <a:spcBef>
                <a:spcPct val="0"/>
              </a:spcBef>
              <a:spcAft>
                <a:spcPct val="0"/>
              </a:spcAft>
            </a:pPr>
            <a:endParaRPr kumimoji="0" lang="ru-RU" sz="105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Ключи</a:t>
            </a:r>
            <a:r>
              <a:rPr kumimoji="0" lang="en-US" sz="24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 </a:t>
            </a:r>
            <a:r>
              <a:rPr kumimoji="0" lang="en-US"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rPr>
              <a:t>a – 2; b – 5;c -1</a:t>
            </a:r>
            <a:r>
              <a:rPr kumimoji="0" lang="ru-RU"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rPr>
              <a:t>;</a:t>
            </a:r>
            <a:r>
              <a:rPr kumimoji="0" lang="en-US" sz="2400" b="1" i="0" u="none" strike="noStrike" cap="none" normalizeH="0" baseline="0" dirty="0" smtClean="0">
                <a:ln>
                  <a:noFill/>
                </a:ln>
                <a:solidFill>
                  <a:srgbClr val="333333"/>
                </a:solidFill>
                <a:effectLst/>
                <a:latin typeface="Calibri" pitchFamily="34" charset="0"/>
                <a:ea typeface="Times New Roman" pitchFamily="18" charset="0"/>
                <a:cs typeface="Times New Roman" pitchFamily="18" charset="0"/>
              </a:rPr>
              <a:t> d – 1; e – 5; f – 2.</a:t>
            </a:r>
            <a:endParaRPr kumimoji="0" lang="en-US" sz="3600"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 descr="https://ds04.infourok.ru/uploads/ex/1266/000703bd-1482fb60/img3.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Прямоугольник 1"/>
          <p:cNvSpPr/>
          <p:nvPr/>
        </p:nvSpPr>
        <p:spPr>
          <a:xfrm>
            <a:off x="683568" y="428604"/>
            <a:ext cx="8031836" cy="707886"/>
          </a:xfrm>
          <a:prstGeom prst="rect">
            <a:avLst/>
          </a:prstGeom>
          <a:solidFill>
            <a:srgbClr val="FFFF00"/>
          </a:solidFill>
          <a:ln w="38100">
            <a:solidFill>
              <a:srgbClr val="FF0000"/>
            </a:solidFill>
          </a:ln>
        </p:spPr>
        <p:txBody>
          <a:bodyPr wrap="square">
            <a:spAutoFit/>
          </a:bodyPr>
          <a:lstStyle/>
          <a:p>
            <a:pPr algn="ctr"/>
            <a:r>
              <a:rPr lang="ru-RU" sz="4000" b="1" dirty="0" smtClean="0">
                <a:solidFill>
                  <a:srgbClr val="FF0000"/>
                </a:solidFill>
                <a:latin typeface="Book Antiqua" pitchFamily="18" charset="0"/>
              </a:rPr>
              <a:t>«</a:t>
            </a:r>
            <a:r>
              <a:rPr lang="ru-RU" sz="4000" b="1" dirty="0" smtClean="0">
                <a:solidFill>
                  <a:srgbClr val="FF0000"/>
                </a:solidFill>
              </a:rPr>
              <a:t>Закодированное предложение</a:t>
            </a:r>
            <a:r>
              <a:rPr lang="ru-RU" sz="4000" b="1" dirty="0" smtClean="0">
                <a:solidFill>
                  <a:srgbClr val="FF0000"/>
                </a:solidFill>
                <a:latin typeface="Book Antiqua" pitchFamily="18" charset="0"/>
              </a:rPr>
              <a:t>»</a:t>
            </a:r>
            <a:endParaRPr lang="ru-RU" sz="4000" b="1" dirty="0">
              <a:solidFill>
                <a:srgbClr val="FF0000"/>
              </a:solidFill>
              <a:latin typeface="Book Antiqua" pitchFamily="18" charset="0"/>
            </a:endParaRPr>
          </a:p>
        </p:txBody>
      </p:sp>
      <p:sp>
        <p:nvSpPr>
          <p:cNvPr id="30" name="TextBox 29"/>
          <p:cNvSpPr txBox="1"/>
          <p:nvPr/>
        </p:nvSpPr>
        <p:spPr>
          <a:xfrm>
            <a:off x="4643438" y="1357298"/>
            <a:ext cx="4140661" cy="400110"/>
          </a:xfrm>
          <a:prstGeom prst="rect">
            <a:avLst/>
          </a:prstGeom>
          <a:noFill/>
        </p:spPr>
        <p:txBody>
          <a:bodyPr wrap="square" rtlCol="0">
            <a:spAutoFit/>
          </a:bodyPr>
          <a:lstStyle/>
          <a:p>
            <a:r>
              <a:rPr lang="ru-RU" sz="2000" b="1" u="sng" dirty="0" smtClean="0">
                <a:solidFill>
                  <a:schemeClr val="accent4">
                    <a:lumMod val="75000"/>
                  </a:schemeClr>
                </a:solidFill>
              </a:rPr>
              <a:t>Ответ : рисунок в виде головы кота</a:t>
            </a:r>
            <a:endParaRPr lang="ru-RU" sz="2000" b="1" u="sng" dirty="0">
              <a:solidFill>
                <a:schemeClr val="accent4">
                  <a:lumMod val="75000"/>
                </a:schemeClr>
              </a:solidFill>
            </a:endParaRPr>
          </a:p>
        </p:txBody>
      </p:sp>
      <p:pic>
        <p:nvPicPr>
          <p:cNvPr id="3074" name="Picture 2" descr="https://prouchebu.com/wp-content/uploads/2018/02/1_vserossiyskie_proverochnye_raboty_v_2018_goduli.jpg"/>
          <p:cNvPicPr>
            <a:picLocks noChangeAspect="1" noChangeArrowheads="1"/>
          </p:cNvPicPr>
          <p:nvPr/>
        </p:nvPicPr>
        <p:blipFill>
          <a:blip r:embed="rId3" cstate="print"/>
          <a:srcRect/>
          <a:stretch>
            <a:fillRect/>
          </a:stretch>
        </p:blipFill>
        <p:spPr bwMode="auto">
          <a:xfrm>
            <a:off x="6215074" y="5214950"/>
            <a:ext cx="2605576" cy="1643050"/>
          </a:xfrm>
          <a:prstGeom prst="ellipse">
            <a:avLst/>
          </a:prstGeom>
          <a:ln>
            <a:noFill/>
          </a:ln>
          <a:effectLst>
            <a:softEdge rad="112500"/>
          </a:effectLst>
        </p:spPr>
      </p:pic>
      <p:pic>
        <p:nvPicPr>
          <p:cNvPr id="17412" name="Picture 4" descr="https://avatars.mds.yandex.net/get-zen_doc/53963/pub_5b2a425857fa6100a81fc1a9_5b2a4262ff713e00a8e1f640/scale_1200"/>
          <p:cNvPicPr>
            <a:picLocks noChangeAspect="1" noChangeArrowheads="1"/>
          </p:cNvPicPr>
          <p:nvPr/>
        </p:nvPicPr>
        <p:blipFill>
          <a:blip r:embed="rId4" cstate="print"/>
          <a:srcRect/>
          <a:stretch>
            <a:fillRect/>
          </a:stretch>
        </p:blipFill>
        <p:spPr bwMode="auto">
          <a:xfrm>
            <a:off x="285720" y="5146854"/>
            <a:ext cx="2706390" cy="1711146"/>
          </a:xfrm>
          <a:prstGeom prst="ellipse">
            <a:avLst/>
          </a:prstGeom>
          <a:ln>
            <a:noFill/>
          </a:ln>
          <a:effectLst>
            <a:softEdge rad="112500"/>
          </a:effectLst>
        </p:spPr>
      </p:pic>
      <p:pic>
        <p:nvPicPr>
          <p:cNvPr id="15362" name="Picture 2" descr="https://cdn.fishki.net/upload/post/2017/04/19/2270973/photo-fefuu-33.jpg"/>
          <p:cNvPicPr>
            <a:picLocks noChangeAspect="1" noChangeArrowheads="1"/>
          </p:cNvPicPr>
          <p:nvPr/>
        </p:nvPicPr>
        <p:blipFill>
          <a:blip r:embed="rId5" cstate="print"/>
          <a:srcRect/>
          <a:stretch>
            <a:fillRect/>
          </a:stretch>
        </p:blipFill>
        <p:spPr bwMode="auto">
          <a:xfrm>
            <a:off x="2555776" y="4945659"/>
            <a:ext cx="4143404" cy="1912341"/>
          </a:xfrm>
          <a:prstGeom prst="ellipse">
            <a:avLst/>
          </a:prstGeom>
          <a:ln>
            <a:noFill/>
          </a:ln>
          <a:effectLst>
            <a:softEdge rad="112500"/>
          </a:effectLst>
        </p:spPr>
      </p:pic>
      <p:sp>
        <p:nvSpPr>
          <p:cNvPr id="1026" name="AutoShape 2" descr="https://i.gyazo.com/f94a84ac2085d88904cd1b90fb95e122.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8" name="AutoShape 4" descr="https://pbs.twimg.com/media/EGy4n6mX0AATfvp.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0" name="AutoShape 6" descr="https://pbs.twimg.com/media/EGy4n6mX0AATfvp.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24578" name="Рисунок 4" descr="https://urok.1sept.ru/articles/210665/Image460.jpg"/>
          <p:cNvPicPr>
            <a:picLocks noChangeAspect="1" noChangeArrowheads="1"/>
          </p:cNvPicPr>
          <p:nvPr/>
        </p:nvPicPr>
        <p:blipFill>
          <a:blip r:embed="rId6" cstate="print"/>
          <a:srcRect/>
          <a:stretch>
            <a:fillRect/>
          </a:stretch>
        </p:blipFill>
        <p:spPr bwMode="auto">
          <a:xfrm>
            <a:off x="1259632" y="1772816"/>
            <a:ext cx="6624736" cy="378306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 descr="https://ds04.infourok.ru/uploads/ex/1266/000703bd-1482fb60/img3.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30" name="TextBox 29"/>
          <p:cNvSpPr txBox="1"/>
          <p:nvPr/>
        </p:nvSpPr>
        <p:spPr>
          <a:xfrm>
            <a:off x="4643438" y="1357298"/>
            <a:ext cx="4140661" cy="400110"/>
          </a:xfrm>
          <a:prstGeom prst="rect">
            <a:avLst/>
          </a:prstGeom>
          <a:noFill/>
        </p:spPr>
        <p:txBody>
          <a:bodyPr wrap="square" rtlCol="0">
            <a:spAutoFit/>
          </a:bodyPr>
          <a:lstStyle/>
          <a:p>
            <a:r>
              <a:rPr lang="ru-RU" sz="2000" b="1" u="sng" dirty="0" smtClean="0">
                <a:solidFill>
                  <a:schemeClr val="accent4">
                    <a:lumMod val="75000"/>
                  </a:schemeClr>
                </a:solidFill>
              </a:rPr>
              <a:t>Ответ : рисунок в виде головы кота</a:t>
            </a:r>
            <a:endParaRPr lang="ru-RU" sz="2000" b="1" u="sng" dirty="0">
              <a:solidFill>
                <a:schemeClr val="accent4">
                  <a:lumMod val="75000"/>
                </a:schemeClr>
              </a:solidFill>
            </a:endParaRPr>
          </a:p>
        </p:txBody>
      </p:sp>
      <p:pic>
        <p:nvPicPr>
          <p:cNvPr id="3074" name="Picture 2" descr="https://prouchebu.com/wp-content/uploads/2018/02/1_vserossiyskie_proverochnye_raboty_v_2018_goduli.jpg"/>
          <p:cNvPicPr>
            <a:picLocks noChangeAspect="1" noChangeArrowheads="1"/>
          </p:cNvPicPr>
          <p:nvPr/>
        </p:nvPicPr>
        <p:blipFill>
          <a:blip r:embed="rId3" cstate="print"/>
          <a:srcRect/>
          <a:stretch>
            <a:fillRect/>
          </a:stretch>
        </p:blipFill>
        <p:spPr bwMode="auto">
          <a:xfrm>
            <a:off x="6215074" y="5214950"/>
            <a:ext cx="2605576" cy="1643050"/>
          </a:xfrm>
          <a:prstGeom prst="ellipse">
            <a:avLst/>
          </a:prstGeom>
          <a:ln>
            <a:noFill/>
          </a:ln>
          <a:effectLst>
            <a:softEdge rad="112500"/>
          </a:effectLst>
        </p:spPr>
      </p:pic>
      <p:pic>
        <p:nvPicPr>
          <p:cNvPr id="17412" name="Picture 4" descr="https://avatars.mds.yandex.net/get-zen_doc/53963/pub_5b2a425857fa6100a81fc1a9_5b2a4262ff713e00a8e1f640/scale_1200"/>
          <p:cNvPicPr>
            <a:picLocks noChangeAspect="1" noChangeArrowheads="1"/>
          </p:cNvPicPr>
          <p:nvPr/>
        </p:nvPicPr>
        <p:blipFill>
          <a:blip r:embed="rId4" cstate="print"/>
          <a:srcRect/>
          <a:stretch>
            <a:fillRect/>
          </a:stretch>
        </p:blipFill>
        <p:spPr bwMode="auto">
          <a:xfrm>
            <a:off x="285720" y="5146854"/>
            <a:ext cx="2706390" cy="1711146"/>
          </a:xfrm>
          <a:prstGeom prst="ellipse">
            <a:avLst/>
          </a:prstGeom>
          <a:ln>
            <a:noFill/>
          </a:ln>
          <a:effectLst>
            <a:softEdge rad="112500"/>
          </a:effectLst>
        </p:spPr>
      </p:pic>
      <p:pic>
        <p:nvPicPr>
          <p:cNvPr id="15362" name="Picture 2" descr="https://cdn.fishki.net/upload/post/2017/04/19/2270973/photo-fefuu-33.jpg"/>
          <p:cNvPicPr>
            <a:picLocks noChangeAspect="1" noChangeArrowheads="1"/>
          </p:cNvPicPr>
          <p:nvPr/>
        </p:nvPicPr>
        <p:blipFill>
          <a:blip r:embed="rId5" cstate="print"/>
          <a:srcRect/>
          <a:stretch>
            <a:fillRect/>
          </a:stretch>
        </p:blipFill>
        <p:spPr bwMode="auto">
          <a:xfrm>
            <a:off x="2555776" y="4945659"/>
            <a:ext cx="4143404" cy="1912341"/>
          </a:xfrm>
          <a:prstGeom prst="ellipse">
            <a:avLst/>
          </a:prstGeom>
          <a:ln>
            <a:noFill/>
          </a:ln>
          <a:effectLst>
            <a:softEdge rad="112500"/>
          </a:effectLst>
        </p:spPr>
      </p:pic>
      <p:sp>
        <p:nvSpPr>
          <p:cNvPr id="1026" name="AutoShape 2" descr="https://i.gyazo.com/f94a84ac2085d88904cd1b90fb95e122.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8" name="AutoShape 4" descr="https://pbs.twimg.com/media/EGy4n6mX0AATfvp.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0" name="AutoShape 6" descr="https://pbs.twimg.com/media/EGy4n6mX0AATfvp.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031" name="Picture 7" descr="C:\Documents and Settings\ВолодинаИА\Рабочий стол\Рисунок1.png"/>
          <p:cNvPicPr>
            <a:picLocks noChangeAspect="1" noChangeArrowheads="1"/>
          </p:cNvPicPr>
          <p:nvPr/>
        </p:nvPicPr>
        <p:blipFill>
          <a:blip r:embed="rId6" cstate="print"/>
          <a:srcRect/>
          <a:stretch>
            <a:fillRect/>
          </a:stretch>
        </p:blipFill>
        <p:spPr bwMode="auto">
          <a:xfrm>
            <a:off x="755577" y="1916832"/>
            <a:ext cx="2357864" cy="3212976"/>
          </a:xfrm>
          <a:prstGeom prst="rect">
            <a:avLst/>
          </a:prstGeom>
          <a:noFill/>
          <a:ln w="25400">
            <a:solidFill>
              <a:schemeClr val="tx1"/>
            </a:solidFill>
          </a:ln>
        </p:spPr>
      </p:pic>
      <p:sp>
        <p:nvSpPr>
          <p:cNvPr id="1032" name="Rectangle 8"/>
          <p:cNvSpPr>
            <a:spLocks noChangeArrowheads="1"/>
          </p:cNvSpPr>
          <p:nvPr/>
        </p:nvSpPr>
        <p:spPr bwMode="auto">
          <a:xfrm>
            <a:off x="3707904" y="2276291"/>
            <a:ext cx="4896544" cy="261610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Задание:</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3 15 23 7 9 22 5 19 13 9 12 11</a:t>
            </a:r>
            <a:endParaRPr kumimoji="0" lang="ru-RU" sz="2800" b="1"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800" b="1"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lang="ru-RU" sz="2800" b="1" dirty="0" smtClean="0">
                <a:solidFill>
                  <a:srgbClr val="FF0000"/>
                </a:solidFill>
                <a:latin typeface="Times New Roman" pitchFamily="18" charset="0"/>
                <a:cs typeface="Times New Roman" pitchFamily="18" charset="0"/>
              </a:rPr>
              <a:t>Ответ учащихся:</a:t>
            </a:r>
            <a:endParaRPr kumimoji="0" lang="ru-RU" sz="1600" b="1" i="0" u="none" strike="noStrike" cap="none" normalizeH="0" baseline="0" dirty="0" smtClean="0">
              <a:ln>
                <a:noFill/>
              </a:ln>
              <a:solidFill>
                <a:srgbClr val="FF0000"/>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C o w g </a:t>
            </a:r>
            <a:r>
              <a:rPr kumimoji="0" lang="en-US" sz="2800" b="1" i="0" u="none" strike="noStrike" cap="none" normalizeH="0" baseline="0" dirty="0" err="1" smtClean="0">
                <a:ln>
                  <a:noFill/>
                </a:ln>
                <a:solidFill>
                  <a:srgbClr val="333333"/>
                </a:solidFill>
                <a:effectLst/>
                <a:latin typeface="Times New Roman" pitchFamily="18" charset="0"/>
                <a:ea typeface="Times New Roman" pitchFamily="18" charset="0"/>
                <a:cs typeface="Times New Roman" pitchFamily="18" charset="0"/>
              </a:rPr>
              <a:t>i</a:t>
            </a:r>
            <a:r>
              <a:rPr kumimoji="0" lang="en-US" sz="2800" b="1"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 v e s m </a:t>
            </a:r>
            <a:r>
              <a:rPr kumimoji="0" lang="en-US" sz="2800" b="1" i="0" u="none" strike="noStrike" cap="none" normalizeH="0" baseline="0" dirty="0" err="1" smtClean="0">
                <a:ln>
                  <a:noFill/>
                </a:ln>
                <a:solidFill>
                  <a:srgbClr val="333333"/>
                </a:solidFill>
                <a:effectLst/>
                <a:latin typeface="Times New Roman" pitchFamily="18" charset="0"/>
                <a:ea typeface="Times New Roman" pitchFamily="18" charset="0"/>
                <a:cs typeface="Times New Roman" pitchFamily="18" charset="0"/>
              </a:rPr>
              <a:t>i</a:t>
            </a:r>
            <a:r>
              <a:rPr kumimoji="0" lang="en-US" sz="2800" b="1"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 l k.</a:t>
            </a:r>
            <a:endParaRPr kumimoji="0" lang="ru-RU" sz="2800" b="1"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endParaRPr>
          </a:p>
          <a:p>
            <a:pPr lvl="0" algn="ctr" eaLnBrk="0" fontAlgn="base" hangingPunct="0">
              <a:spcBef>
                <a:spcPct val="0"/>
              </a:spcBef>
              <a:spcAft>
                <a:spcPct val="0"/>
              </a:spcAft>
            </a:pPr>
            <a:r>
              <a:rPr lang="ru-RU" sz="2400" dirty="0" smtClean="0"/>
              <a:t>(Корова дает молоко) </a:t>
            </a:r>
            <a:endParaRPr kumimoji="0" lang="en-US" sz="2000" b="1" i="0" u="none" strike="noStrike" cap="none" normalizeH="0" baseline="0" dirty="0" smtClean="0">
              <a:ln>
                <a:noFill/>
              </a:ln>
              <a:solidFill>
                <a:schemeClr val="tx1"/>
              </a:solidFill>
              <a:effectLst/>
              <a:latin typeface="Arial" pitchFamily="34" charset="0"/>
            </a:endParaRPr>
          </a:p>
        </p:txBody>
      </p:sp>
      <p:sp>
        <p:nvSpPr>
          <p:cNvPr id="14" name="Прямоугольник 13"/>
          <p:cNvSpPr/>
          <p:nvPr/>
        </p:nvSpPr>
        <p:spPr>
          <a:xfrm>
            <a:off x="683568" y="476672"/>
            <a:ext cx="8031836" cy="707886"/>
          </a:xfrm>
          <a:prstGeom prst="rect">
            <a:avLst/>
          </a:prstGeom>
          <a:solidFill>
            <a:srgbClr val="FFFF00"/>
          </a:solidFill>
          <a:ln w="38100">
            <a:solidFill>
              <a:srgbClr val="FF0000"/>
            </a:solidFill>
          </a:ln>
        </p:spPr>
        <p:txBody>
          <a:bodyPr wrap="square">
            <a:spAutoFit/>
          </a:bodyPr>
          <a:lstStyle/>
          <a:p>
            <a:pPr algn="ctr"/>
            <a:r>
              <a:rPr lang="ru-RU" sz="4000" b="1" dirty="0" smtClean="0">
                <a:solidFill>
                  <a:srgbClr val="FF0000"/>
                </a:solidFill>
                <a:latin typeface="Book Antiqua" pitchFamily="18" charset="0"/>
              </a:rPr>
              <a:t>«</a:t>
            </a:r>
            <a:r>
              <a:rPr lang="ru-RU" sz="4000" b="1" dirty="0" smtClean="0">
                <a:solidFill>
                  <a:srgbClr val="FF0000"/>
                </a:solidFill>
              </a:rPr>
              <a:t>Закодированное предложение</a:t>
            </a:r>
            <a:r>
              <a:rPr lang="ru-RU" sz="4000" b="1" dirty="0" smtClean="0">
                <a:solidFill>
                  <a:srgbClr val="FF0000"/>
                </a:solidFill>
                <a:latin typeface="Book Antiqua" pitchFamily="18" charset="0"/>
              </a:rPr>
              <a:t>»</a:t>
            </a:r>
            <a:endParaRPr lang="ru-RU" sz="4000" b="1" dirty="0">
              <a:solidFill>
                <a:srgbClr val="FF0000"/>
              </a:solidFill>
              <a:latin typeface="Book Antiqua"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8" name="Прямоугольник 37"/>
          <p:cNvSpPr/>
          <p:nvPr/>
        </p:nvSpPr>
        <p:spPr>
          <a:xfrm>
            <a:off x="857224" y="2786058"/>
            <a:ext cx="5000660" cy="584775"/>
          </a:xfrm>
          <a:prstGeom prst="rect">
            <a:avLst/>
          </a:prstGeom>
          <a:solidFill>
            <a:schemeClr val="tx2">
              <a:lumMod val="20000"/>
              <a:lumOff val="80000"/>
            </a:schemeClr>
          </a:solidFill>
          <a:ln w="38100">
            <a:solidFill>
              <a:schemeClr val="accent5">
                <a:lumMod val="75000"/>
              </a:schemeClr>
            </a:solidFill>
          </a:ln>
        </p:spPr>
        <p:txBody>
          <a:bodyPr wrap="square">
            <a:spAutoFit/>
          </a:bodyPr>
          <a:lstStyle/>
          <a:p>
            <a:endParaRPr lang="ru-RU" sz="3200" b="1" dirty="0">
              <a:solidFill>
                <a:schemeClr val="bg1"/>
              </a:solidFill>
              <a:latin typeface="Book Antiqua" pitchFamily="18" charset="0"/>
            </a:endParaRPr>
          </a:p>
        </p:txBody>
      </p:sp>
      <p:pic>
        <p:nvPicPr>
          <p:cNvPr id="15364" name="Picture 4" descr="https://ds04.infourok.ru/uploads/ex/1266/000703bd-1482fb60/img3.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Прямоугольник 1"/>
          <p:cNvSpPr/>
          <p:nvPr/>
        </p:nvSpPr>
        <p:spPr>
          <a:xfrm>
            <a:off x="1000100" y="357166"/>
            <a:ext cx="7358114" cy="830997"/>
          </a:xfrm>
          <a:prstGeom prst="rect">
            <a:avLst/>
          </a:prstGeom>
          <a:solidFill>
            <a:srgbClr val="FFFF00"/>
          </a:solidFill>
          <a:ln w="38100">
            <a:solidFill>
              <a:srgbClr val="FF0000"/>
            </a:solidFill>
          </a:ln>
        </p:spPr>
        <p:txBody>
          <a:bodyPr wrap="square">
            <a:spAutoFit/>
          </a:bodyPr>
          <a:lstStyle/>
          <a:p>
            <a:pPr algn="ctr"/>
            <a:r>
              <a:rPr lang="ru-RU" sz="4800" b="1" dirty="0" smtClean="0">
                <a:solidFill>
                  <a:srgbClr val="FF0000"/>
                </a:solidFill>
                <a:latin typeface="Book Antiqua" pitchFamily="18" charset="0"/>
              </a:rPr>
              <a:t>«Графический ключ»</a:t>
            </a:r>
            <a:endParaRPr lang="ru-RU" sz="4800" b="1" dirty="0">
              <a:solidFill>
                <a:srgbClr val="FF0000"/>
              </a:solidFill>
              <a:latin typeface="Book Antiqua" pitchFamily="18" charset="0"/>
            </a:endParaRPr>
          </a:p>
        </p:txBody>
      </p:sp>
      <p:sp>
        <p:nvSpPr>
          <p:cNvPr id="30" name="TextBox 29"/>
          <p:cNvSpPr txBox="1"/>
          <p:nvPr/>
        </p:nvSpPr>
        <p:spPr>
          <a:xfrm>
            <a:off x="2428860" y="2143116"/>
            <a:ext cx="5150321" cy="461665"/>
          </a:xfrm>
          <a:prstGeom prst="rect">
            <a:avLst/>
          </a:prstGeom>
          <a:noFill/>
        </p:spPr>
        <p:txBody>
          <a:bodyPr wrap="none" rtlCol="0">
            <a:spAutoFit/>
          </a:bodyPr>
          <a:lstStyle/>
          <a:p>
            <a:r>
              <a:rPr lang="ru-RU" sz="2400" b="1" u="sng" dirty="0" smtClean="0">
                <a:solidFill>
                  <a:schemeClr val="accent4">
                    <a:lumMod val="75000"/>
                  </a:schemeClr>
                </a:solidFill>
              </a:rPr>
              <a:t>Возможный вариант ответа ученика:</a:t>
            </a:r>
            <a:endParaRPr lang="ru-RU" sz="2400" b="1" u="sng" dirty="0">
              <a:solidFill>
                <a:srgbClr val="00B050"/>
              </a:solidFill>
            </a:endParaRPr>
          </a:p>
        </p:txBody>
      </p:sp>
      <p:sp>
        <p:nvSpPr>
          <p:cNvPr id="31" name="Прямоугольник 30"/>
          <p:cNvSpPr/>
          <p:nvPr/>
        </p:nvSpPr>
        <p:spPr>
          <a:xfrm>
            <a:off x="2071670" y="1500174"/>
            <a:ext cx="5000660" cy="584775"/>
          </a:xfrm>
          <a:prstGeom prst="rect">
            <a:avLst/>
          </a:prstGeom>
          <a:solidFill>
            <a:schemeClr val="bg1">
              <a:lumMod val="95000"/>
            </a:schemeClr>
          </a:solidFill>
          <a:ln w="38100">
            <a:solidFill>
              <a:schemeClr val="accent5">
                <a:lumMod val="75000"/>
              </a:schemeClr>
            </a:solidFill>
          </a:ln>
        </p:spPr>
        <p:txBody>
          <a:bodyPr wrap="square">
            <a:spAutoFit/>
          </a:bodyPr>
          <a:lstStyle/>
          <a:p>
            <a:endParaRPr lang="ru-RU" sz="3200" b="1" dirty="0">
              <a:solidFill>
                <a:schemeClr val="bg1"/>
              </a:solidFill>
              <a:latin typeface="Book Antiqua" pitchFamily="18" charset="0"/>
            </a:endParaRPr>
          </a:p>
        </p:txBody>
      </p:sp>
      <p:cxnSp>
        <p:nvCxnSpPr>
          <p:cNvPr id="8" name="Прямая соединительная линия 7"/>
          <p:cNvCxnSpPr/>
          <p:nvPr/>
        </p:nvCxnSpPr>
        <p:spPr>
          <a:xfrm>
            <a:off x="2928926" y="1643050"/>
            <a:ext cx="1143008" cy="1588"/>
          </a:xfrm>
          <a:prstGeom prst="line">
            <a:avLst/>
          </a:prstGeom>
          <a:ln w="889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a:off x="4500562" y="1571612"/>
            <a:ext cx="642942" cy="428628"/>
          </a:xfrm>
          <a:prstGeom prst="line">
            <a:avLst/>
          </a:prstGeom>
          <a:ln w="889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p:nvPr/>
        </p:nvCxnSpPr>
        <p:spPr>
          <a:xfrm flipV="1">
            <a:off x="5072066" y="1571612"/>
            <a:ext cx="642942" cy="428628"/>
          </a:xfrm>
          <a:prstGeom prst="line">
            <a:avLst/>
          </a:prstGeom>
          <a:ln w="889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p:cNvCxnSpPr/>
          <p:nvPr/>
        </p:nvCxnSpPr>
        <p:spPr>
          <a:xfrm>
            <a:off x="1071538" y="2857496"/>
            <a:ext cx="928694" cy="1588"/>
          </a:xfrm>
          <a:prstGeom prst="line">
            <a:avLst/>
          </a:prstGeom>
          <a:ln w="889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Прямая соединительная линия 34"/>
          <p:cNvCxnSpPr/>
          <p:nvPr/>
        </p:nvCxnSpPr>
        <p:spPr>
          <a:xfrm>
            <a:off x="2000232" y="2857496"/>
            <a:ext cx="714380" cy="500066"/>
          </a:xfrm>
          <a:prstGeom prst="line">
            <a:avLst/>
          </a:prstGeom>
          <a:ln w="889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Прямая соединительная линия 35"/>
          <p:cNvCxnSpPr/>
          <p:nvPr/>
        </p:nvCxnSpPr>
        <p:spPr>
          <a:xfrm>
            <a:off x="3214678" y="2857496"/>
            <a:ext cx="714380" cy="500066"/>
          </a:xfrm>
          <a:prstGeom prst="line">
            <a:avLst/>
          </a:prstGeom>
          <a:ln w="889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Прямая соединительная линия 36"/>
          <p:cNvCxnSpPr/>
          <p:nvPr/>
        </p:nvCxnSpPr>
        <p:spPr>
          <a:xfrm>
            <a:off x="5286380" y="2857496"/>
            <a:ext cx="642942" cy="500066"/>
          </a:xfrm>
          <a:prstGeom prst="line">
            <a:avLst/>
          </a:prstGeom>
          <a:ln w="889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p:cNvCxnSpPr/>
          <p:nvPr/>
        </p:nvCxnSpPr>
        <p:spPr>
          <a:xfrm flipV="1">
            <a:off x="2643174" y="2857496"/>
            <a:ext cx="642942" cy="500066"/>
          </a:xfrm>
          <a:prstGeom prst="line">
            <a:avLst/>
          </a:prstGeom>
          <a:ln w="889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Прямая соединительная линия 40"/>
          <p:cNvCxnSpPr/>
          <p:nvPr/>
        </p:nvCxnSpPr>
        <p:spPr>
          <a:xfrm flipV="1">
            <a:off x="3857620" y="2857496"/>
            <a:ext cx="571504" cy="498478"/>
          </a:xfrm>
          <a:prstGeom prst="line">
            <a:avLst/>
          </a:prstGeom>
          <a:ln w="889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Прямая соединительная линия 41"/>
          <p:cNvCxnSpPr/>
          <p:nvPr/>
        </p:nvCxnSpPr>
        <p:spPr>
          <a:xfrm>
            <a:off x="4429124" y="2857496"/>
            <a:ext cx="857256" cy="1588"/>
          </a:xfrm>
          <a:prstGeom prst="line">
            <a:avLst/>
          </a:prstGeom>
          <a:ln w="889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6" name="Прямая соединительная линия 45"/>
          <p:cNvCxnSpPr/>
          <p:nvPr/>
        </p:nvCxnSpPr>
        <p:spPr>
          <a:xfrm flipV="1">
            <a:off x="5857884" y="2857496"/>
            <a:ext cx="571504" cy="498478"/>
          </a:xfrm>
          <a:prstGeom prst="line">
            <a:avLst/>
          </a:prstGeom>
          <a:ln w="889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 name="Прямая соединительная линия 46"/>
          <p:cNvCxnSpPr/>
          <p:nvPr/>
        </p:nvCxnSpPr>
        <p:spPr>
          <a:xfrm>
            <a:off x="6429388" y="2857496"/>
            <a:ext cx="928694" cy="1588"/>
          </a:xfrm>
          <a:prstGeom prst="line">
            <a:avLst/>
          </a:prstGeom>
          <a:ln w="889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0" name="Прямая соединительная линия 49"/>
          <p:cNvCxnSpPr/>
          <p:nvPr/>
        </p:nvCxnSpPr>
        <p:spPr>
          <a:xfrm>
            <a:off x="1071538" y="4071942"/>
            <a:ext cx="857256" cy="1588"/>
          </a:xfrm>
          <a:prstGeom prst="line">
            <a:avLst/>
          </a:prstGeom>
          <a:ln w="889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1" name="Прямая соединительная линия 50"/>
          <p:cNvCxnSpPr/>
          <p:nvPr/>
        </p:nvCxnSpPr>
        <p:spPr>
          <a:xfrm>
            <a:off x="1928794" y="4071942"/>
            <a:ext cx="714380" cy="500066"/>
          </a:xfrm>
          <a:prstGeom prst="line">
            <a:avLst/>
          </a:prstGeom>
          <a:ln w="889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Прямая соединительная линия 51"/>
          <p:cNvCxnSpPr/>
          <p:nvPr/>
        </p:nvCxnSpPr>
        <p:spPr>
          <a:xfrm flipV="1">
            <a:off x="2571736" y="4071942"/>
            <a:ext cx="642942" cy="500066"/>
          </a:xfrm>
          <a:prstGeom prst="line">
            <a:avLst/>
          </a:prstGeom>
          <a:ln w="889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3" name="Прямая соединительная линия 52"/>
          <p:cNvCxnSpPr/>
          <p:nvPr/>
        </p:nvCxnSpPr>
        <p:spPr>
          <a:xfrm>
            <a:off x="3214678" y="4071942"/>
            <a:ext cx="928694" cy="1588"/>
          </a:xfrm>
          <a:prstGeom prst="line">
            <a:avLst/>
          </a:prstGeom>
          <a:ln w="889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4" name="Прямая соединительная линия 53"/>
          <p:cNvCxnSpPr/>
          <p:nvPr/>
        </p:nvCxnSpPr>
        <p:spPr>
          <a:xfrm>
            <a:off x="4143372" y="4071942"/>
            <a:ext cx="642942" cy="500066"/>
          </a:xfrm>
          <a:prstGeom prst="line">
            <a:avLst/>
          </a:prstGeom>
          <a:ln w="889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Прямая соединительная линия 54"/>
          <p:cNvCxnSpPr/>
          <p:nvPr/>
        </p:nvCxnSpPr>
        <p:spPr>
          <a:xfrm flipV="1">
            <a:off x="4714876" y="4071942"/>
            <a:ext cx="571504" cy="498478"/>
          </a:xfrm>
          <a:prstGeom prst="line">
            <a:avLst/>
          </a:prstGeom>
          <a:ln w="889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6" name="Прямая соединительная линия 55"/>
          <p:cNvCxnSpPr/>
          <p:nvPr/>
        </p:nvCxnSpPr>
        <p:spPr>
          <a:xfrm flipV="1">
            <a:off x="6786578" y="4071942"/>
            <a:ext cx="571504" cy="498478"/>
          </a:xfrm>
          <a:prstGeom prst="line">
            <a:avLst/>
          </a:prstGeom>
          <a:ln w="889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7" name="Прямая соединительная линия 56"/>
          <p:cNvCxnSpPr/>
          <p:nvPr/>
        </p:nvCxnSpPr>
        <p:spPr>
          <a:xfrm>
            <a:off x="6215074" y="4071942"/>
            <a:ext cx="642942" cy="500066"/>
          </a:xfrm>
          <a:prstGeom prst="line">
            <a:avLst/>
          </a:prstGeom>
          <a:ln w="88900">
            <a:solidFill>
              <a:srgbClr val="FF0000"/>
            </a:solidFill>
          </a:ln>
        </p:spPr>
        <p:style>
          <a:lnRef idx="1">
            <a:schemeClr val="accent1"/>
          </a:lnRef>
          <a:fillRef idx="0">
            <a:schemeClr val="accent1"/>
          </a:fillRef>
          <a:effectRef idx="0">
            <a:schemeClr val="accent1"/>
          </a:effectRef>
          <a:fontRef idx="minor">
            <a:schemeClr val="tx1"/>
          </a:fontRef>
        </p:style>
      </p:cxnSp>
      <p:pic>
        <p:nvPicPr>
          <p:cNvPr id="3074" name="Picture 2" descr="https://prouchebu.com/wp-content/uploads/2018/02/1_vserossiyskie_proverochnye_raboty_v_2018_goduli.jpg"/>
          <p:cNvPicPr>
            <a:picLocks noChangeAspect="1" noChangeArrowheads="1"/>
          </p:cNvPicPr>
          <p:nvPr/>
        </p:nvPicPr>
        <p:blipFill>
          <a:blip r:embed="rId3" cstate="print"/>
          <a:srcRect/>
          <a:stretch>
            <a:fillRect/>
          </a:stretch>
        </p:blipFill>
        <p:spPr bwMode="auto">
          <a:xfrm>
            <a:off x="6000760" y="5011029"/>
            <a:ext cx="2928958" cy="1846971"/>
          </a:xfrm>
          <a:prstGeom prst="ellipse">
            <a:avLst/>
          </a:prstGeom>
          <a:ln>
            <a:noFill/>
          </a:ln>
          <a:effectLst>
            <a:softEdge rad="112500"/>
          </a:effectLst>
        </p:spPr>
      </p:pic>
      <p:pic>
        <p:nvPicPr>
          <p:cNvPr id="43" name="Picture 4" descr="https://avatars.mds.yandex.net/get-zen_doc/53963/pub_5b2a425857fa6100a81fc1a9_5b2a4262ff713e00a8e1f640/scale_1200"/>
          <p:cNvPicPr>
            <a:picLocks noChangeAspect="1" noChangeArrowheads="1"/>
          </p:cNvPicPr>
          <p:nvPr/>
        </p:nvPicPr>
        <p:blipFill>
          <a:blip r:embed="rId4" cstate="print"/>
          <a:srcRect/>
          <a:stretch>
            <a:fillRect/>
          </a:stretch>
        </p:blipFill>
        <p:spPr bwMode="auto">
          <a:xfrm>
            <a:off x="285720" y="5146854"/>
            <a:ext cx="2706390" cy="1711146"/>
          </a:xfrm>
          <a:prstGeom prst="ellipse">
            <a:avLst/>
          </a:prstGeom>
          <a:ln>
            <a:noFill/>
          </a:ln>
          <a:effectLst>
            <a:softEdge rad="112500"/>
          </a:effectLst>
        </p:spPr>
      </p:pic>
      <p:pic>
        <p:nvPicPr>
          <p:cNvPr id="15362" name="Picture 2" descr="https://cdn.fishki.net/upload/post/2017/04/19/2270973/photo-fefuu-33.jpg"/>
          <p:cNvPicPr>
            <a:picLocks noChangeAspect="1" noChangeArrowheads="1"/>
          </p:cNvPicPr>
          <p:nvPr/>
        </p:nvPicPr>
        <p:blipFill>
          <a:blip r:embed="rId5" cstate="print"/>
          <a:srcRect/>
          <a:stretch>
            <a:fillRect/>
          </a:stretch>
        </p:blipFill>
        <p:spPr bwMode="auto">
          <a:xfrm>
            <a:off x="2357422" y="4945659"/>
            <a:ext cx="4143404" cy="1912341"/>
          </a:xfrm>
          <a:prstGeom prst="ellipse">
            <a:avLst/>
          </a:prstGeom>
          <a:ln>
            <a:noFill/>
          </a:ln>
          <a:effectLst>
            <a:softEdge rad="112500"/>
          </a:effectLst>
        </p:spPr>
      </p:pic>
      <p:cxnSp>
        <p:nvCxnSpPr>
          <p:cNvPr id="44" name="Прямая соединительная линия 43"/>
          <p:cNvCxnSpPr/>
          <p:nvPr/>
        </p:nvCxnSpPr>
        <p:spPr>
          <a:xfrm>
            <a:off x="5286380" y="4071942"/>
            <a:ext cx="928694" cy="1588"/>
          </a:xfrm>
          <a:prstGeom prst="line">
            <a:avLst/>
          </a:prstGeom>
          <a:ln w="88900">
            <a:solidFill>
              <a:srgbClr val="FF0000"/>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3571868" y="3429000"/>
            <a:ext cx="1920206" cy="461665"/>
          </a:xfrm>
          <a:prstGeom prst="rect">
            <a:avLst/>
          </a:prstGeom>
          <a:noFill/>
        </p:spPr>
        <p:txBody>
          <a:bodyPr wrap="none" rtlCol="0">
            <a:spAutoFit/>
          </a:bodyPr>
          <a:lstStyle/>
          <a:p>
            <a:r>
              <a:rPr lang="ru-RU" sz="2400" b="1" u="sng" dirty="0" smtClean="0">
                <a:solidFill>
                  <a:schemeClr val="accent4">
                    <a:lumMod val="75000"/>
                  </a:schemeClr>
                </a:solidFill>
              </a:rPr>
              <a:t>Ключ ответа:</a:t>
            </a:r>
            <a:endParaRPr lang="ru-RU" sz="2400" b="1" u="sng" dirty="0">
              <a:solidFill>
                <a:srgbClr val="00B050"/>
              </a:solidFill>
            </a:endParaRPr>
          </a:p>
        </p:txBody>
      </p:sp>
      <p:pic>
        <p:nvPicPr>
          <p:cNvPr id="32" name="Picture 2" descr="https://w7.pngwing.com/pngs/936/95/png-transparent-thumb-signal-smiley-emoticon-thumbs-up-miscellaneous-face-food.png"/>
          <p:cNvPicPr>
            <a:picLocks noChangeAspect="1" noChangeArrowheads="1"/>
          </p:cNvPicPr>
          <p:nvPr/>
        </p:nvPicPr>
        <p:blipFill>
          <a:blip r:embed="rId6" cstate="print"/>
          <a:srcRect/>
          <a:stretch>
            <a:fillRect/>
          </a:stretch>
        </p:blipFill>
        <p:spPr bwMode="auto">
          <a:xfrm>
            <a:off x="214282" y="4214818"/>
            <a:ext cx="1071538" cy="1000491"/>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https://kartinkin.net/uploads/posts/2021-01/1610950171_27-p-strogii-fon-dlya-teksta-4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Прямоугольник 2"/>
          <p:cNvSpPr/>
          <p:nvPr/>
        </p:nvSpPr>
        <p:spPr>
          <a:xfrm>
            <a:off x="1000100" y="357166"/>
            <a:ext cx="7358114" cy="830997"/>
          </a:xfrm>
          <a:prstGeom prst="rect">
            <a:avLst/>
          </a:prstGeom>
          <a:solidFill>
            <a:srgbClr val="FFFF00"/>
          </a:solidFill>
          <a:ln w="38100">
            <a:solidFill>
              <a:srgbClr val="FF0000"/>
            </a:solidFill>
          </a:ln>
        </p:spPr>
        <p:txBody>
          <a:bodyPr wrap="square">
            <a:spAutoFit/>
          </a:bodyPr>
          <a:lstStyle/>
          <a:p>
            <a:pPr algn="ctr"/>
            <a:r>
              <a:rPr lang="ru-RU" sz="4800" b="1" dirty="0" smtClean="0">
                <a:solidFill>
                  <a:srgbClr val="FF0000"/>
                </a:solidFill>
                <a:latin typeface="Book Antiqua" pitchFamily="18" charset="0"/>
              </a:rPr>
              <a:t>«Графический ключ»</a:t>
            </a:r>
            <a:endParaRPr lang="ru-RU" sz="4800" b="1" dirty="0">
              <a:solidFill>
                <a:srgbClr val="FF0000"/>
              </a:solidFill>
              <a:latin typeface="Book Antiqua" pitchFamily="18" charset="0"/>
            </a:endParaRPr>
          </a:p>
        </p:txBody>
      </p:sp>
      <p:sp>
        <p:nvSpPr>
          <p:cNvPr id="4" name="Прямоугольник 3"/>
          <p:cNvSpPr/>
          <p:nvPr/>
        </p:nvSpPr>
        <p:spPr>
          <a:xfrm>
            <a:off x="285720" y="1285860"/>
            <a:ext cx="8501122" cy="5324535"/>
          </a:xfrm>
          <a:prstGeom prst="rect">
            <a:avLst/>
          </a:prstGeom>
        </p:spPr>
        <p:txBody>
          <a:bodyPr wrap="square">
            <a:spAutoFit/>
          </a:bodyPr>
          <a:lstStyle/>
          <a:p>
            <a:pPr algn="just"/>
            <a:r>
              <a:rPr lang="ru-RU" dirty="0" smtClean="0"/>
              <a:t>	</a:t>
            </a:r>
            <a:r>
              <a:rPr lang="en-US" sz="2000" b="1" dirty="0" smtClean="0"/>
              <a:t>Spain is one of the most popular tourist destinations in the south-west of Europe. It is famous for its beaches, bullfights and </a:t>
            </a:r>
            <a:r>
              <a:rPr lang="en-US" sz="2000" b="1" dirty="0" err="1" smtClean="0"/>
              <a:t>festivals.Spaniards</a:t>
            </a:r>
            <a:r>
              <a:rPr lang="en-US" sz="2000" b="1" dirty="0" smtClean="0"/>
              <a:t> are famous for their beauty. They have Mediterranean features, which means that they are not very tall. They have black hair and brown </a:t>
            </a:r>
            <a:r>
              <a:rPr lang="en-US" sz="2000" b="1" dirty="0" err="1" smtClean="0"/>
              <a:t>eyes.In</a:t>
            </a:r>
            <a:r>
              <a:rPr lang="en-US" sz="2000" b="1" dirty="0" smtClean="0"/>
              <a:t> Spain most people live in cities in small flats. They work in offices and shops. Some of them work at factories. Some Spanish live in villages. They live in bungalows and work on </a:t>
            </a:r>
            <a:r>
              <a:rPr lang="en-US" sz="2000" b="1" dirty="0" err="1" smtClean="0"/>
              <a:t>farms.The</a:t>
            </a:r>
            <a:r>
              <a:rPr lang="en-US" sz="2000" b="1" dirty="0" smtClean="0"/>
              <a:t> Spanish love to eat seafood, noodles and </a:t>
            </a:r>
            <a:r>
              <a:rPr lang="en-US" sz="2000" b="1" dirty="0" err="1" smtClean="0"/>
              <a:t>omelettes.In</a:t>
            </a:r>
            <a:r>
              <a:rPr lang="en-US" sz="2000" b="1" dirty="0" smtClean="0"/>
              <a:t> their free time, Spaniards love going to cafes and clubs and going out for dinner. Spain is a fantastic country to visit. Its warm climate and passionate people made it a great place for a holiday. </a:t>
            </a:r>
          </a:p>
          <a:p>
            <a:pPr algn="just"/>
            <a:r>
              <a:rPr lang="ru-RU" sz="2000" b="1" dirty="0" smtClean="0">
                <a:solidFill>
                  <a:srgbClr val="FF0000"/>
                </a:solidFill>
              </a:rPr>
              <a:t>Задания к тексту:</a:t>
            </a:r>
            <a:endParaRPr lang="en-US" sz="2000" b="1" dirty="0" smtClean="0">
              <a:solidFill>
                <a:srgbClr val="FF0000"/>
              </a:solidFill>
            </a:endParaRPr>
          </a:p>
          <a:p>
            <a:pPr marL="342900" indent="-342900" algn="just">
              <a:buFont typeface="+mj-lt"/>
              <a:buAutoNum type="arabicPeriod"/>
            </a:pPr>
            <a:r>
              <a:rPr lang="en-US" b="1" dirty="0" smtClean="0"/>
              <a:t>Spain is in the north-west of Europe. (</a:t>
            </a:r>
            <a:r>
              <a:rPr lang="ru-RU" b="1" dirty="0" smtClean="0"/>
              <a:t>-</a:t>
            </a:r>
            <a:r>
              <a:rPr lang="en-US" b="1" dirty="0" smtClean="0"/>
              <a:t>)</a:t>
            </a:r>
          </a:p>
          <a:p>
            <a:pPr marL="342900" indent="-342900" algn="just">
              <a:buFont typeface="+mj-lt"/>
              <a:buAutoNum type="arabicPeriod"/>
            </a:pPr>
            <a:r>
              <a:rPr lang="en-US" b="1" dirty="0" smtClean="0"/>
              <a:t>It is famous for its beaches, bullfights and festivals. (v)</a:t>
            </a:r>
          </a:p>
          <a:p>
            <a:pPr marL="342900" indent="-342900" algn="just">
              <a:buFont typeface="+mj-lt"/>
              <a:buAutoNum type="arabicPeriod"/>
            </a:pPr>
            <a:r>
              <a:rPr lang="en-US" b="1" dirty="0" smtClean="0"/>
              <a:t>Spaniards are very tall with blond hair and green eyes. (-)</a:t>
            </a:r>
          </a:p>
          <a:p>
            <a:pPr marL="342900" indent="-342900" algn="just">
              <a:buFont typeface="+mj-lt"/>
              <a:buAutoNum type="arabicPeriod"/>
            </a:pPr>
            <a:r>
              <a:rPr lang="en-US" b="1" dirty="0" smtClean="0"/>
              <a:t>In Spain most people live in cities. (v)</a:t>
            </a:r>
          </a:p>
          <a:p>
            <a:pPr marL="342900" indent="-342900" algn="just">
              <a:buFont typeface="+mj-lt"/>
              <a:buAutoNum type="arabicPeriod"/>
            </a:pPr>
            <a:r>
              <a:rPr lang="en-US" b="1" dirty="0" smtClean="0"/>
              <a:t>They work in mines. (-)</a:t>
            </a:r>
          </a:p>
          <a:p>
            <a:pPr marL="342900" indent="-342900" algn="just">
              <a:buFont typeface="+mj-lt"/>
              <a:buAutoNum type="arabicPeriod"/>
            </a:pPr>
            <a:r>
              <a:rPr lang="en-US" b="1" dirty="0" smtClean="0"/>
              <a:t>The Spanish love to eat noodles and seafood. (v)</a:t>
            </a:r>
            <a:endParaRPr lang="en-US" sz="1600" b="1"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schemeClr>
        </a:solidFill>
        <a:effectLst/>
      </p:bgPr>
    </p:bg>
    <p:spTree>
      <p:nvGrpSpPr>
        <p:cNvPr id="1" name=""/>
        <p:cNvGrpSpPr/>
        <p:nvPr/>
      </p:nvGrpSpPr>
      <p:grpSpPr>
        <a:xfrm>
          <a:off x="0" y="0"/>
          <a:ext cx="0" cy="0"/>
          <a:chOff x="0" y="0"/>
          <a:chExt cx="0" cy="0"/>
        </a:xfrm>
      </p:grpSpPr>
      <p:pic>
        <p:nvPicPr>
          <p:cNvPr id="1026" name="Picture 2" descr="https://cf.ppt-online.org/files/slide/w/WTjuQkGKZt0BIhDiHUml7Odx1VFnXJ48LAC59c/slide-3.jpg"/>
          <p:cNvPicPr>
            <a:picLocks noChangeAspect="1" noChangeArrowheads="1"/>
          </p:cNvPicPr>
          <p:nvPr/>
        </p:nvPicPr>
        <p:blipFill>
          <a:blip r:embed="rId2"/>
          <a:srcRect/>
          <a:stretch>
            <a:fillRect/>
          </a:stretch>
        </p:blipFill>
        <p:spPr bwMode="auto">
          <a:xfrm>
            <a:off x="785786" y="571480"/>
            <a:ext cx="7715304" cy="5467351"/>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pic>
        <p:nvPicPr>
          <p:cNvPr id="35843" name="Picture 3" descr="E:\Работа в школе по УЧ ГОДАМ\работа 2021-2022\2022\Учитель года\Мастер-класс\Нужное\фуй.jpg"/>
          <p:cNvPicPr>
            <a:picLocks noChangeAspect="1" noChangeArrowheads="1"/>
          </p:cNvPicPr>
          <p:nvPr/>
        </p:nvPicPr>
        <p:blipFill>
          <a:blip r:embed="rId2"/>
          <a:srcRect/>
          <a:stretch>
            <a:fillRect/>
          </a:stretch>
        </p:blipFill>
        <p:spPr bwMode="auto">
          <a:xfrm>
            <a:off x="1774564" y="0"/>
            <a:ext cx="5594872" cy="685800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s://bipbap.ru/wp-content/uploads/2017/10/46.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11560" y="476672"/>
            <a:ext cx="8103844" cy="707886"/>
          </a:xfrm>
          <a:prstGeom prst="rect">
            <a:avLst/>
          </a:prstGeom>
          <a:solidFill>
            <a:srgbClr val="FFFF00"/>
          </a:solidFill>
          <a:ln w="38100">
            <a:solidFill>
              <a:srgbClr val="FF0000"/>
            </a:solidFill>
          </a:ln>
        </p:spPr>
        <p:txBody>
          <a:bodyPr wrap="square">
            <a:spAutoFit/>
          </a:bodyPr>
          <a:lstStyle/>
          <a:p>
            <a:pPr algn="ctr"/>
            <a:r>
              <a:rPr lang="ru-RU" sz="4000" b="1" dirty="0" smtClean="0">
                <a:solidFill>
                  <a:srgbClr val="FF0000"/>
                </a:solidFill>
                <a:latin typeface="Book Antiqua" pitchFamily="18" charset="0"/>
              </a:rPr>
              <a:t>«</a:t>
            </a:r>
            <a:r>
              <a:rPr lang="ru-RU" sz="4000" b="1" dirty="0" err="1" smtClean="0">
                <a:solidFill>
                  <a:srgbClr val="FF0000"/>
                </a:solidFill>
              </a:rPr>
              <a:t>Денотатный</a:t>
            </a:r>
            <a:r>
              <a:rPr lang="ru-RU" sz="4000" b="1" dirty="0" smtClean="0">
                <a:solidFill>
                  <a:srgbClr val="FF0000"/>
                </a:solidFill>
              </a:rPr>
              <a:t> граф</a:t>
            </a:r>
            <a:r>
              <a:rPr lang="ru-RU" sz="4000" b="1" dirty="0" smtClean="0">
                <a:solidFill>
                  <a:srgbClr val="FF0000"/>
                </a:solidFill>
                <a:latin typeface="Book Antiqua" pitchFamily="18" charset="0"/>
              </a:rPr>
              <a:t>»</a:t>
            </a:r>
            <a:endParaRPr lang="ru-RU" sz="4000" b="1" dirty="0">
              <a:solidFill>
                <a:srgbClr val="FF0000"/>
              </a:solidFill>
              <a:latin typeface="Book Antiqua" pitchFamily="18" charset="0"/>
            </a:endParaRPr>
          </a:p>
        </p:txBody>
      </p:sp>
      <p:sp>
        <p:nvSpPr>
          <p:cNvPr id="4" name="Прямоугольник 3"/>
          <p:cNvSpPr/>
          <p:nvPr/>
        </p:nvSpPr>
        <p:spPr>
          <a:xfrm>
            <a:off x="2195736" y="1268760"/>
            <a:ext cx="6408712" cy="369332"/>
          </a:xfrm>
          <a:prstGeom prst="rect">
            <a:avLst/>
          </a:prstGeom>
        </p:spPr>
        <p:txBody>
          <a:bodyPr wrap="square">
            <a:spAutoFit/>
          </a:bodyPr>
          <a:lstStyle/>
          <a:p>
            <a:r>
              <a:rPr lang="ru-RU" b="1" dirty="0" smtClean="0">
                <a:latin typeface="Times New Roman" pitchFamily="18" charset="0"/>
                <a:cs typeface="Times New Roman" pitchFamily="18" charset="0"/>
              </a:rPr>
              <a:t>(от лат. </a:t>
            </a:r>
            <a:r>
              <a:rPr lang="ru-RU" b="1" dirty="0" err="1" smtClean="0">
                <a:latin typeface="Times New Roman" pitchFamily="18" charset="0"/>
                <a:cs typeface="Times New Roman" pitchFamily="18" charset="0"/>
              </a:rPr>
              <a:t>denoto</a:t>
            </a:r>
            <a:r>
              <a:rPr lang="ru-RU" b="1" dirty="0" smtClean="0">
                <a:latin typeface="Times New Roman" pitchFamily="18" charset="0"/>
                <a:cs typeface="Times New Roman" pitchFamily="18" charset="0"/>
              </a:rPr>
              <a:t> – обозначаю и греч. </a:t>
            </a:r>
            <a:r>
              <a:rPr lang="ru-RU" b="1" dirty="0" err="1" smtClean="0">
                <a:latin typeface="Times New Roman" pitchFamily="18" charset="0"/>
                <a:cs typeface="Times New Roman" pitchFamily="18" charset="0"/>
              </a:rPr>
              <a:t>grapho</a:t>
            </a:r>
            <a:r>
              <a:rPr lang="ru-RU" b="1" dirty="0" smtClean="0">
                <a:latin typeface="Times New Roman" pitchFamily="18" charset="0"/>
                <a:cs typeface="Times New Roman" pitchFamily="18" charset="0"/>
              </a:rPr>
              <a:t> – пишу)</a:t>
            </a:r>
            <a:endParaRPr lang="ru-RU" b="1" dirty="0">
              <a:latin typeface="Times New Roman" pitchFamily="18" charset="0"/>
              <a:cs typeface="Times New Roman" pitchFamily="18" charset="0"/>
            </a:endParaRPr>
          </a:p>
        </p:txBody>
      </p:sp>
      <p:sp>
        <p:nvSpPr>
          <p:cNvPr id="410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7" name="Схема 6"/>
          <p:cNvGraphicFramePr/>
          <p:nvPr/>
        </p:nvGraphicFramePr>
        <p:xfrm>
          <a:off x="1285852" y="1071546"/>
          <a:ext cx="6000792" cy="37862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Прямоугольник 11"/>
          <p:cNvSpPr/>
          <p:nvPr/>
        </p:nvSpPr>
        <p:spPr>
          <a:xfrm>
            <a:off x="5500694" y="4500570"/>
            <a:ext cx="1754381" cy="877190"/>
          </a:xfrm>
          <a:prstGeom prst="rect">
            <a:avLst/>
          </a:prstGeom>
          <a:ln w="47625">
            <a:solidFill>
              <a:srgbClr val="0070C0"/>
            </a:solidFill>
          </a:ln>
        </p:spPr>
        <p:style>
          <a:lnRef idx="0">
            <a:scrgbClr r="0" g="0" b="0"/>
          </a:lnRef>
          <a:fillRef idx="0">
            <a:scrgbClr r="0" g="0" b="0"/>
          </a:fillRef>
          <a:effectRef idx="0">
            <a:scrgbClr r="0" g="0" b="0"/>
          </a:effectRef>
          <a:fontRef idx="minor">
            <a:schemeClr val="lt1"/>
          </a:fontRef>
        </p:style>
        <p:txBody>
          <a:bodyPr spcFirstLastPara="0" vert="horz" wrap="square" lIns="17145" tIns="17145" rIns="17145" bIns="1714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sz="2700" dirty="0" smtClean="0">
                <a:solidFill>
                  <a:schemeClr val="tx1"/>
                </a:solidFill>
                <a:latin typeface="Calibri" pitchFamily="34" charset="0"/>
                <a:cs typeface="Times New Roman" pitchFamily="18" charset="0"/>
              </a:rPr>
              <a:t>ПРИЗНАК</a:t>
            </a:r>
            <a:endParaRPr kumimoji="0" lang="ru-RU" sz="2700" b="0" i="0" u="none" strike="noStrike" kern="1200" cap="none" normalizeH="0" baseline="0" dirty="0" smtClean="0">
              <a:ln>
                <a:noFill/>
              </a:ln>
              <a:solidFill>
                <a:schemeClr val="tx1"/>
              </a:solidFill>
              <a:effectLst/>
              <a:latin typeface="Arial" pitchFamily="34" charset="0"/>
              <a:cs typeface="Arial" pitchFamily="34" charset="0"/>
            </a:endParaRPr>
          </a:p>
        </p:txBody>
      </p:sp>
      <p:sp>
        <p:nvSpPr>
          <p:cNvPr id="15" name="Прямоугольник 14"/>
          <p:cNvSpPr/>
          <p:nvPr/>
        </p:nvSpPr>
        <p:spPr>
          <a:xfrm>
            <a:off x="3428992" y="4500570"/>
            <a:ext cx="1754381" cy="877190"/>
          </a:xfrm>
          <a:prstGeom prst="rect">
            <a:avLst/>
          </a:prstGeom>
          <a:ln w="47625">
            <a:solidFill>
              <a:srgbClr val="0070C0"/>
            </a:solidFill>
          </a:ln>
        </p:spPr>
        <p:style>
          <a:lnRef idx="0">
            <a:scrgbClr r="0" g="0" b="0"/>
          </a:lnRef>
          <a:fillRef idx="0">
            <a:scrgbClr r="0" g="0" b="0"/>
          </a:fillRef>
          <a:effectRef idx="0">
            <a:scrgbClr r="0" g="0" b="0"/>
          </a:effectRef>
          <a:fontRef idx="minor">
            <a:schemeClr val="lt1"/>
          </a:fontRef>
        </p:style>
        <p:txBody>
          <a:bodyPr spcFirstLastPara="0" vert="horz" wrap="square" lIns="17145" tIns="17145" rIns="17145" bIns="1714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sz="2700" dirty="0" smtClean="0">
                <a:solidFill>
                  <a:schemeClr val="tx1"/>
                </a:solidFill>
                <a:latin typeface="Calibri" pitchFamily="34" charset="0"/>
                <a:cs typeface="Times New Roman" pitchFamily="18" charset="0"/>
              </a:rPr>
              <a:t>ПРИЗНАК</a:t>
            </a:r>
            <a:endParaRPr kumimoji="0" lang="ru-RU" sz="2700" b="0" i="0" u="none" strike="noStrike" kern="1200" cap="none" normalizeH="0" baseline="0" dirty="0" smtClean="0">
              <a:ln>
                <a:noFill/>
              </a:ln>
              <a:solidFill>
                <a:schemeClr val="tx1"/>
              </a:solidFill>
              <a:effectLst/>
              <a:latin typeface="Arial" pitchFamily="34" charset="0"/>
              <a:cs typeface="Arial" pitchFamily="34" charset="0"/>
            </a:endParaRPr>
          </a:p>
        </p:txBody>
      </p:sp>
      <p:sp>
        <p:nvSpPr>
          <p:cNvPr id="16" name="Прямоугольник 15"/>
          <p:cNvSpPr/>
          <p:nvPr/>
        </p:nvSpPr>
        <p:spPr>
          <a:xfrm>
            <a:off x="1214414" y="4500570"/>
            <a:ext cx="1754381" cy="857256"/>
          </a:xfrm>
          <a:prstGeom prst="rect">
            <a:avLst/>
          </a:prstGeom>
          <a:ln w="47625">
            <a:solidFill>
              <a:srgbClr val="0070C0"/>
            </a:solidFill>
          </a:ln>
        </p:spPr>
        <p:style>
          <a:lnRef idx="0">
            <a:scrgbClr r="0" g="0" b="0"/>
          </a:lnRef>
          <a:fillRef idx="0">
            <a:scrgbClr r="0" g="0" b="0"/>
          </a:fillRef>
          <a:effectRef idx="0">
            <a:scrgbClr r="0" g="0" b="0"/>
          </a:effectRef>
          <a:fontRef idx="minor">
            <a:schemeClr val="lt1"/>
          </a:fontRef>
        </p:style>
        <p:txBody>
          <a:bodyPr spcFirstLastPara="0" vert="horz" wrap="square" lIns="17145" tIns="17145" rIns="17145" bIns="1714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sz="2700" dirty="0" smtClean="0">
                <a:solidFill>
                  <a:schemeClr val="tx1"/>
                </a:solidFill>
                <a:latin typeface="Calibri" pitchFamily="34" charset="0"/>
                <a:cs typeface="Times New Roman" pitchFamily="18" charset="0"/>
              </a:rPr>
              <a:t>ПРИЗНАК</a:t>
            </a:r>
            <a:endParaRPr kumimoji="0" lang="ru-RU" sz="2700" b="0" i="0" u="none" strike="noStrike" kern="1200" cap="none" normalizeH="0" baseline="0" dirty="0" smtClean="0">
              <a:ln>
                <a:noFill/>
              </a:ln>
              <a:solidFill>
                <a:schemeClr val="tx1"/>
              </a:solidFill>
              <a:effectLst/>
              <a:latin typeface="Arial" pitchFamily="34" charset="0"/>
              <a:cs typeface="Arial" pitchFamily="34" charset="0"/>
            </a:endParaRPr>
          </a:p>
        </p:txBody>
      </p:sp>
      <p:cxnSp>
        <p:nvCxnSpPr>
          <p:cNvPr id="18" name="Прямая соединительная линия 17"/>
          <p:cNvCxnSpPr/>
          <p:nvPr/>
        </p:nvCxnSpPr>
        <p:spPr>
          <a:xfrm rot="5400000">
            <a:off x="1821637" y="4250537"/>
            <a:ext cx="500860" cy="794"/>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25" name="Прямая соединительная линия 24"/>
          <p:cNvCxnSpPr/>
          <p:nvPr/>
        </p:nvCxnSpPr>
        <p:spPr>
          <a:xfrm rot="5400000">
            <a:off x="3964777" y="4250537"/>
            <a:ext cx="500860" cy="794"/>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26" name="Прямая соединительная линия 25"/>
          <p:cNvCxnSpPr/>
          <p:nvPr/>
        </p:nvCxnSpPr>
        <p:spPr>
          <a:xfrm rot="5400000">
            <a:off x="6036479" y="4250537"/>
            <a:ext cx="500860" cy="794"/>
          </a:xfrm>
          <a:prstGeom prst="line">
            <a:avLst/>
          </a:prstGeom>
          <a:ln w="47625"/>
        </p:spPr>
        <p:style>
          <a:lnRef idx="1">
            <a:schemeClr val="accent1"/>
          </a:lnRef>
          <a:fillRef idx="0">
            <a:schemeClr val="accent1"/>
          </a:fillRef>
          <a:effectRef idx="0">
            <a:schemeClr val="accent1"/>
          </a:effectRef>
          <a:fontRef idx="minor">
            <a:schemeClr val="tx1"/>
          </a:fontRef>
        </p:style>
      </p:cxnSp>
      <p:pic>
        <p:nvPicPr>
          <p:cNvPr id="4112" name="Picture 16" descr="C:\Users\эдик\Desktop\цкцке.png"/>
          <p:cNvPicPr>
            <a:picLocks noChangeAspect="1" noChangeArrowheads="1"/>
          </p:cNvPicPr>
          <p:nvPr/>
        </p:nvPicPr>
        <p:blipFill>
          <a:blip r:embed="rId6"/>
          <a:srcRect/>
          <a:stretch>
            <a:fillRect/>
          </a:stretch>
        </p:blipFill>
        <p:spPr bwMode="auto">
          <a:xfrm>
            <a:off x="0" y="1"/>
            <a:ext cx="9090025" cy="6857999"/>
          </a:xfrm>
          <a:prstGeom prst="rect">
            <a:avLst/>
          </a:prstGeom>
          <a:noFill/>
        </p:spPr>
      </p:pic>
      <p:pic>
        <p:nvPicPr>
          <p:cNvPr id="4114" name="Picture 18" descr="https://present5.com/presentacii/20170504/309-informaciya_dlya_vypolneniya_zadaniy.ppt_images/309-informaciya_dlya_vypolneniya_zadaniy.ppt_2.jpg"/>
          <p:cNvPicPr>
            <a:picLocks noChangeAspect="1" noChangeArrowheads="1"/>
          </p:cNvPicPr>
          <p:nvPr/>
        </p:nvPicPr>
        <p:blipFill>
          <a:blip r:embed="rId7"/>
          <a:srcRect/>
          <a:stretch>
            <a:fillRect/>
          </a:stretch>
        </p:blipFill>
        <p:spPr bwMode="auto">
          <a:xfrm>
            <a:off x="1000100" y="1643050"/>
            <a:ext cx="7072362" cy="4286280"/>
          </a:xfrm>
          <a:prstGeom prst="rect">
            <a:avLst/>
          </a:prstGeom>
          <a:noFill/>
        </p:spPr>
      </p:pic>
      <p:pic>
        <p:nvPicPr>
          <p:cNvPr id="30" name="Picture 4" descr="https://avatars.mds.yandex.net/get-zen_doc/53963/pub_5b2a425857fa6100a81fc1a9_5b2a4262ff713e00a8e1f640/scale_1200"/>
          <p:cNvPicPr>
            <a:picLocks noChangeAspect="1" noChangeArrowheads="1"/>
          </p:cNvPicPr>
          <p:nvPr/>
        </p:nvPicPr>
        <p:blipFill>
          <a:blip r:embed="rId8" cstate="print"/>
          <a:srcRect/>
          <a:stretch>
            <a:fillRect/>
          </a:stretch>
        </p:blipFill>
        <p:spPr bwMode="auto">
          <a:xfrm>
            <a:off x="571472" y="5072075"/>
            <a:ext cx="3055874" cy="1785925"/>
          </a:xfrm>
          <a:prstGeom prst="ellipse">
            <a:avLst/>
          </a:prstGeom>
          <a:ln>
            <a:noFill/>
          </a:ln>
          <a:effectLst>
            <a:softEdge rad="112500"/>
          </a:effectLst>
        </p:spPr>
      </p:pic>
      <p:pic>
        <p:nvPicPr>
          <p:cNvPr id="29" name="Picture 2" descr="https://prouchebu.com/wp-content/uploads/2018/02/1_vserossiyskie_proverochnye_raboty_v_2018_goduli.jpg"/>
          <p:cNvPicPr>
            <a:picLocks noChangeAspect="1" noChangeArrowheads="1"/>
          </p:cNvPicPr>
          <p:nvPr/>
        </p:nvPicPr>
        <p:blipFill>
          <a:blip r:embed="rId9" cstate="print"/>
          <a:srcRect/>
          <a:stretch>
            <a:fillRect/>
          </a:stretch>
        </p:blipFill>
        <p:spPr bwMode="auto">
          <a:xfrm>
            <a:off x="5857884" y="5143513"/>
            <a:ext cx="2793647" cy="1714487"/>
          </a:xfrm>
          <a:prstGeom prst="ellipse">
            <a:avLst/>
          </a:prstGeom>
          <a:ln>
            <a:noFill/>
          </a:ln>
          <a:effectLst>
            <a:softEdge rad="112500"/>
          </a:effectLst>
        </p:spPr>
      </p:pic>
      <p:pic>
        <p:nvPicPr>
          <p:cNvPr id="31" name="Picture 2" descr="https://cdn.fishki.net/upload/post/2017/04/19/2270973/photo-fefuu-33.jpg"/>
          <p:cNvPicPr>
            <a:picLocks noChangeAspect="1" noChangeArrowheads="1"/>
          </p:cNvPicPr>
          <p:nvPr/>
        </p:nvPicPr>
        <p:blipFill>
          <a:blip r:embed="rId10" cstate="print"/>
          <a:srcRect/>
          <a:stretch>
            <a:fillRect/>
          </a:stretch>
        </p:blipFill>
        <p:spPr bwMode="auto">
          <a:xfrm>
            <a:off x="3071802" y="5343653"/>
            <a:ext cx="3281085" cy="1514347"/>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s://ds04.infourok.ru/uploads/ex/1266/000703bd-1482fb60/img3.jpg"/>
          <p:cNvPicPr>
            <a:picLocks noChangeAspect="1" noChangeArrowheads="1"/>
          </p:cNvPicPr>
          <p:nvPr/>
        </p:nvPicPr>
        <p:blipFill>
          <a:blip r:embed="rId2" cstate="print"/>
          <a:srcRect/>
          <a:stretch>
            <a:fillRect/>
          </a:stretch>
        </p:blipFill>
        <p:spPr bwMode="auto">
          <a:xfrm>
            <a:off x="0" y="-1"/>
            <a:ext cx="9144000" cy="6858001"/>
          </a:xfrm>
          <a:prstGeom prst="rect">
            <a:avLst/>
          </a:prstGeom>
          <a:noFill/>
        </p:spPr>
      </p:pic>
      <p:sp>
        <p:nvSpPr>
          <p:cNvPr id="3" name="Прямоугольник 2"/>
          <p:cNvSpPr/>
          <p:nvPr/>
        </p:nvSpPr>
        <p:spPr>
          <a:xfrm>
            <a:off x="611560" y="476672"/>
            <a:ext cx="8103844" cy="707886"/>
          </a:xfrm>
          <a:prstGeom prst="rect">
            <a:avLst/>
          </a:prstGeom>
          <a:solidFill>
            <a:srgbClr val="FFFF00"/>
          </a:solidFill>
          <a:ln w="38100">
            <a:solidFill>
              <a:srgbClr val="FF0000"/>
            </a:solidFill>
          </a:ln>
        </p:spPr>
        <p:txBody>
          <a:bodyPr wrap="square">
            <a:spAutoFit/>
          </a:bodyPr>
          <a:lstStyle/>
          <a:p>
            <a:pPr algn="ctr"/>
            <a:r>
              <a:rPr lang="ru-RU" sz="4000" b="1" dirty="0" smtClean="0">
                <a:solidFill>
                  <a:srgbClr val="FF0000"/>
                </a:solidFill>
                <a:latin typeface="Book Antiqua" pitchFamily="18" charset="0"/>
              </a:rPr>
              <a:t>«</a:t>
            </a:r>
            <a:r>
              <a:rPr lang="ru-RU" sz="4000" b="1" dirty="0" err="1" smtClean="0">
                <a:solidFill>
                  <a:srgbClr val="FF0000"/>
                </a:solidFill>
              </a:rPr>
              <a:t>Денотатный</a:t>
            </a:r>
            <a:r>
              <a:rPr lang="ru-RU" sz="4000" b="1" dirty="0" smtClean="0">
                <a:solidFill>
                  <a:srgbClr val="FF0000"/>
                </a:solidFill>
              </a:rPr>
              <a:t> граф</a:t>
            </a:r>
            <a:r>
              <a:rPr lang="ru-RU" sz="4000" b="1" dirty="0" smtClean="0">
                <a:solidFill>
                  <a:srgbClr val="FF0000"/>
                </a:solidFill>
                <a:latin typeface="Book Antiqua" pitchFamily="18" charset="0"/>
              </a:rPr>
              <a:t>»</a:t>
            </a:r>
            <a:endParaRPr lang="ru-RU" sz="4000" b="1" dirty="0">
              <a:solidFill>
                <a:srgbClr val="FF0000"/>
              </a:solidFill>
              <a:latin typeface="Book Antiqua" pitchFamily="18" charset="0"/>
            </a:endParaRPr>
          </a:p>
        </p:txBody>
      </p:sp>
      <p:sp>
        <p:nvSpPr>
          <p:cNvPr id="5" name="TextBox 4"/>
          <p:cNvSpPr txBox="1"/>
          <p:nvPr/>
        </p:nvSpPr>
        <p:spPr>
          <a:xfrm>
            <a:off x="2143108" y="1285860"/>
            <a:ext cx="5191549" cy="646331"/>
          </a:xfrm>
          <a:prstGeom prst="rect">
            <a:avLst/>
          </a:prstGeom>
          <a:noFill/>
        </p:spPr>
        <p:txBody>
          <a:bodyPr wrap="none" rtlCol="0">
            <a:spAutoFit/>
          </a:bodyPr>
          <a:lstStyle/>
          <a:p>
            <a:pPr algn="ctr"/>
            <a:r>
              <a:rPr lang="ru-RU" b="1" dirty="0" smtClean="0"/>
              <a:t>Пример : на основе прочитанного текста </a:t>
            </a:r>
          </a:p>
          <a:p>
            <a:pPr algn="ctr"/>
            <a:r>
              <a:rPr lang="ru-RU" b="1" dirty="0" smtClean="0"/>
              <a:t>«</a:t>
            </a:r>
            <a:r>
              <a:rPr lang="en-US" b="1" dirty="0" smtClean="0"/>
              <a:t>Let`s learn to communicate</a:t>
            </a:r>
            <a:r>
              <a:rPr lang="ru-RU" b="1" dirty="0" smtClean="0"/>
              <a:t>»</a:t>
            </a:r>
            <a:r>
              <a:rPr lang="en-US" b="1" dirty="0" smtClean="0"/>
              <a:t>(</a:t>
            </a:r>
            <a:r>
              <a:rPr lang="ru-RU" b="1" dirty="0" smtClean="0"/>
              <a:t>«Учимся общению»</a:t>
            </a:r>
            <a:r>
              <a:rPr lang="en-US" b="1" dirty="0" smtClean="0"/>
              <a:t>)</a:t>
            </a:r>
            <a:endParaRPr lang="ru-RU" b="1" dirty="0"/>
          </a:p>
        </p:txBody>
      </p:sp>
      <p:pic>
        <p:nvPicPr>
          <p:cNvPr id="27650" name="Picture 2" descr="C:\Users\эдик\Desktop\цкцке.png"/>
          <p:cNvPicPr>
            <a:picLocks noChangeAspect="1" noChangeArrowheads="1"/>
          </p:cNvPicPr>
          <p:nvPr/>
        </p:nvPicPr>
        <p:blipFill>
          <a:blip r:embed="rId3"/>
          <a:srcRect/>
          <a:stretch>
            <a:fillRect/>
          </a:stretch>
        </p:blipFill>
        <p:spPr bwMode="auto">
          <a:xfrm>
            <a:off x="1285852" y="2071678"/>
            <a:ext cx="6538913" cy="3508375"/>
          </a:xfrm>
          <a:prstGeom prst="rect">
            <a:avLst/>
          </a:prstGeom>
          <a:noFill/>
        </p:spPr>
      </p:pic>
      <p:sp>
        <p:nvSpPr>
          <p:cNvPr id="7" name="Прямоугольник 6"/>
          <p:cNvSpPr/>
          <p:nvPr/>
        </p:nvSpPr>
        <p:spPr>
          <a:xfrm>
            <a:off x="3714744" y="2214554"/>
            <a:ext cx="1643074" cy="6429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C00000"/>
                </a:solidFill>
              </a:rPr>
              <a:t>language</a:t>
            </a:r>
          </a:p>
          <a:p>
            <a:pPr algn="ctr"/>
            <a:r>
              <a:rPr lang="en-US" sz="2000" b="1" dirty="0" smtClean="0">
                <a:solidFill>
                  <a:srgbClr val="C00000"/>
                </a:solidFill>
              </a:rPr>
              <a:t>(</a:t>
            </a:r>
            <a:r>
              <a:rPr lang="ru-RU" sz="2000" b="1" dirty="0" smtClean="0">
                <a:solidFill>
                  <a:srgbClr val="C00000"/>
                </a:solidFill>
              </a:rPr>
              <a:t>язык)</a:t>
            </a:r>
            <a:endParaRPr lang="ru-RU" sz="2000" b="1" dirty="0">
              <a:solidFill>
                <a:srgbClr val="C00000"/>
              </a:solidFill>
            </a:endParaRPr>
          </a:p>
        </p:txBody>
      </p:sp>
      <p:sp>
        <p:nvSpPr>
          <p:cNvPr id="8" name="Прямоугольник 7"/>
          <p:cNvSpPr/>
          <p:nvPr/>
        </p:nvSpPr>
        <p:spPr>
          <a:xfrm>
            <a:off x="1643042" y="3429000"/>
            <a:ext cx="1571636" cy="6429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g</a:t>
            </a:r>
            <a:endParaRPr lang="ru-RU" dirty="0"/>
          </a:p>
        </p:txBody>
      </p:sp>
      <p:sp>
        <p:nvSpPr>
          <p:cNvPr id="9" name="Прямоугольник 8"/>
          <p:cNvSpPr/>
          <p:nvPr/>
        </p:nvSpPr>
        <p:spPr>
          <a:xfrm>
            <a:off x="3714744" y="3429000"/>
            <a:ext cx="1643074" cy="571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rPr>
              <a:t>evokes</a:t>
            </a:r>
          </a:p>
          <a:p>
            <a:pPr algn="ctr"/>
            <a:r>
              <a:rPr lang="en-US" sz="2000" b="1" dirty="0" smtClean="0">
                <a:solidFill>
                  <a:schemeClr val="tx1"/>
                </a:solidFill>
              </a:rPr>
              <a:t>(</a:t>
            </a:r>
            <a:r>
              <a:rPr lang="ru-RU" sz="2000" b="1" dirty="0" smtClean="0">
                <a:solidFill>
                  <a:schemeClr val="tx1"/>
                </a:solidFill>
              </a:rPr>
              <a:t>вызывает)</a:t>
            </a:r>
            <a:endParaRPr lang="ru-RU" sz="2000" b="1" dirty="0">
              <a:solidFill>
                <a:schemeClr val="tx1"/>
              </a:solidFill>
            </a:endParaRPr>
          </a:p>
        </p:txBody>
      </p:sp>
      <p:sp>
        <p:nvSpPr>
          <p:cNvPr id="10" name="Прямоугольник 9"/>
          <p:cNvSpPr/>
          <p:nvPr/>
        </p:nvSpPr>
        <p:spPr>
          <a:xfrm>
            <a:off x="5857884" y="3429000"/>
            <a:ext cx="1571636" cy="6429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rPr>
              <a:t>teaches</a:t>
            </a:r>
          </a:p>
          <a:p>
            <a:pPr algn="ctr"/>
            <a:r>
              <a:rPr lang="en-US" sz="2000" b="1" dirty="0" smtClean="0">
                <a:solidFill>
                  <a:schemeClr val="tx1"/>
                </a:solidFill>
              </a:rPr>
              <a:t>(</a:t>
            </a:r>
            <a:r>
              <a:rPr lang="ru-RU" sz="2000" b="1" dirty="0" smtClean="0">
                <a:solidFill>
                  <a:schemeClr val="tx1"/>
                </a:solidFill>
              </a:rPr>
              <a:t>учит)</a:t>
            </a:r>
            <a:endParaRPr lang="ru-RU" sz="2000" b="1" dirty="0">
              <a:solidFill>
                <a:schemeClr val="tx1"/>
              </a:solidFill>
            </a:endParaRPr>
          </a:p>
        </p:txBody>
      </p:sp>
      <p:sp>
        <p:nvSpPr>
          <p:cNvPr id="11" name="Прямоугольник 10"/>
          <p:cNvSpPr/>
          <p:nvPr/>
        </p:nvSpPr>
        <p:spPr>
          <a:xfrm>
            <a:off x="1571604" y="4714884"/>
            <a:ext cx="1571636" cy="6429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0070C0"/>
                </a:solidFill>
              </a:rPr>
              <a:t>knowledge</a:t>
            </a:r>
          </a:p>
          <a:p>
            <a:pPr algn="ctr"/>
            <a:r>
              <a:rPr lang="en-US" sz="2000" b="1" dirty="0" smtClean="0">
                <a:solidFill>
                  <a:srgbClr val="0070C0"/>
                </a:solidFill>
              </a:rPr>
              <a:t>(</a:t>
            </a:r>
            <a:r>
              <a:rPr lang="ru-RU" sz="2000" b="1" dirty="0" smtClean="0">
                <a:solidFill>
                  <a:srgbClr val="0070C0"/>
                </a:solidFill>
              </a:rPr>
              <a:t>знания)</a:t>
            </a:r>
            <a:endParaRPr lang="ru-RU" sz="2000" b="1" dirty="0">
              <a:solidFill>
                <a:srgbClr val="0070C0"/>
              </a:solidFill>
            </a:endParaRPr>
          </a:p>
        </p:txBody>
      </p:sp>
      <p:sp>
        <p:nvSpPr>
          <p:cNvPr id="12" name="Прямоугольник 11"/>
          <p:cNvSpPr/>
          <p:nvPr/>
        </p:nvSpPr>
        <p:spPr>
          <a:xfrm>
            <a:off x="3857620" y="4714884"/>
            <a:ext cx="1571636" cy="6429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0070C0"/>
                </a:solidFill>
              </a:rPr>
              <a:t>emotions</a:t>
            </a:r>
          </a:p>
          <a:p>
            <a:pPr algn="ctr"/>
            <a:r>
              <a:rPr lang="en-US" sz="2000" b="1" dirty="0" smtClean="0">
                <a:solidFill>
                  <a:srgbClr val="0070C0"/>
                </a:solidFill>
              </a:rPr>
              <a:t>(</a:t>
            </a:r>
            <a:r>
              <a:rPr lang="ru-RU" sz="2000" b="1" dirty="0" smtClean="0">
                <a:solidFill>
                  <a:srgbClr val="0070C0"/>
                </a:solidFill>
              </a:rPr>
              <a:t>эмоции)</a:t>
            </a:r>
            <a:endParaRPr lang="ru-RU" sz="2000" b="1" dirty="0">
              <a:solidFill>
                <a:srgbClr val="0070C0"/>
              </a:solidFill>
            </a:endParaRPr>
          </a:p>
        </p:txBody>
      </p:sp>
      <p:sp>
        <p:nvSpPr>
          <p:cNvPr id="13" name="Прямоугольник 12"/>
          <p:cNvSpPr/>
          <p:nvPr/>
        </p:nvSpPr>
        <p:spPr>
          <a:xfrm>
            <a:off x="5857884" y="4714884"/>
            <a:ext cx="1571636" cy="6429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70C0"/>
                </a:solidFill>
              </a:rPr>
              <a:t>politeness</a:t>
            </a:r>
          </a:p>
          <a:p>
            <a:pPr algn="ctr"/>
            <a:r>
              <a:rPr lang="en-US" b="1" dirty="0" smtClean="0">
                <a:solidFill>
                  <a:srgbClr val="0070C0"/>
                </a:solidFill>
              </a:rPr>
              <a:t>(</a:t>
            </a:r>
            <a:r>
              <a:rPr lang="ru-RU" b="1" dirty="0" smtClean="0">
                <a:solidFill>
                  <a:srgbClr val="0070C0"/>
                </a:solidFill>
              </a:rPr>
              <a:t>вежливости)</a:t>
            </a:r>
            <a:endParaRPr lang="ru-RU" b="1" dirty="0">
              <a:solidFill>
                <a:srgbClr val="0070C0"/>
              </a:solidFill>
            </a:endParaRPr>
          </a:p>
        </p:txBody>
      </p:sp>
      <p:sp>
        <p:nvSpPr>
          <p:cNvPr id="14" name="TextBox 13"/>
          <p:cNvSpPr txBox="1"/>
          <p:nvPr/>
        </p:nvSpPr>
        <p:spPr>
          <a:xfrm>
            <a:off x="1714480" y="3357562"/>
            <a:ext cx="1428760" cy="707886"/>
          </a:xfrm>
          <a:prstGeom prst="rect">
            <a:avLst/>
          </a:prstGeom>
          <a:noFill/>
        </p:spPr>
        <p:txBody>
          <a:bodyPr wrap="square" rtlCol="0">
            <a:spAutoFit/>
          </a:bodyPr>
          <a:lstStyle/>
          <a:p>
            <a:pPr algn="ctr"/>
            <a:r>
              <a:rPr lang="en-US" sz="2000" b="1" dirty="0" smtClean="0"/>
              <a:t>gives</a:t>
            </a:r>
          </a:p>
          <a:p>
            <a:pPr algn="ctr"/>
            <a:r>
              <a:rPr lang="en-US" sz="2000" b="1" dirty="0" smtClean="0"/>
              <a:t>(</a:t>
            </a:r>
            <a:r>
              <a:rPr lang="ru-RU" sz="2000" b="1" dirty="0" smtClean="0"/>
              <a:t>дает)</a:t>
            </a:r>
            <a:endParaRPr lang="ru-RU" sz="2000" b="1" dirty="0"/>
          </a:p>
        </p:txBody>
      </p:sp>
      <p:pic>
        <p:nvPicPr>
          <p:cNvPr id="1027" name="Picture 3" descr="C:\Users\Учитель\Desktop\Рисунок1.png"/>
          <p:cNvPicPr>
            <a:picLocks noChangeAspect="1" noChangeArrowheads="1"/>
          </p:cNvPicPr>
          <p:nvPr/>
        </p:nvPicPr>
        <p:blipFill>
          <a:blip r:embed="rId4"/>
          <a:srcRect/>
          <a:stretch>
            <a:fillRect/>
          </a:stretch>
        </p:blipFill>
        <p:spPr bwMode="auto">
          <a:xfrm>
            <a:off x="0" y="1"/>
            <a:ext cx="9144000" cy="6858000"/>
          </a:xfrm>
          <a:prstGeom prst="rect">
            <a:avLst/>
          </a:prstGeom>
          <a:noFill/>
        </p:spPr>
      </p:pic>
      <p:pic>
        <p:nvPicPr>
          <p:cNvPr id="15" name="Picture 3" descr="C:\Users\Учитель\Desktop\Рисунок1.png"/>
          <p:cNvPicPr>
            <a:picLocks noChangeAspect="1" noChangeArrowheads="1"/>
          </p:cNvPicPr>
          <p:nvPr/>
        </p:nvPicPr>
        <p:blipFill>
          <a:blip r:embed="rId4"/>
          <a:srcRect/>
          <a:stretch>
            <a:fillRect/>
          </a:stretch>
        </p:blipFill>
        <p:spPr bwMode="auto">
          <a:xfrm>
            <a:off x="20847" y="1"/>
            <a:ext cx="9144000" cy="68580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 descr="https://ds04.infourok.ru/uploads/ex/1266/000703bd-1482fb60/img3.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Прямоугольник 1"/>
          <p:cNvSpPr/>
          <p:nvPr/>
        </p:nvSpPr>
        <p:spPr>
          <a:xfrm>
            <a:off x="683568" y="428604"/>
            <a:ext cx="8031836" cy="707886"/>
          </a:xfrm>
          <a:prstGeom prst="rect">
            <a:avLst/>
          </a:prstGeom>
          <a:solidFill>
            <a:srgbClr val="FFFF00"/>
          </a:solidFill>
          <a:ln w="38100">
            <a:solidFill>
              <a:srgbClr val="FF0000"/>
            </a:solidFill>
          </a:ln>
        </p:spPr>
        <p:txBody>
          <a:bodyPr wrap="square">
            <a:spAutoFit/>
          </a:bodyPr>
          <a:lstStyle/>
          <a:p>
            <a:pPr algn="ctr"/>
            <a:r>
              <a:rPr lang="ru-RU" sz="4000" b="1" dirty="0" smtClean="0">
                <a:solidFill>
                  <a:srgbClr val="FF0000"/>
                </a:solidFill>
                <a:latin typeface="Book Antiqua" pitchFamily="18" charset="0"/>
              </a:rPr>
              <a:t>«</a:t>
            </a:r>
            <a:r>
              <a:rPr lang="ru-RU" sz="4000" b="1" dirty="0" smtClean="0">
                <a:solidFill>
                  <a:srgbClr val="FF0000"/>
                </a:solidFill>
              </a:rPr>
              <a:t>Кольца Венна</a:t>
            </a:r>
            <a:r>
              <a:rPr lang="ru-RU" sz="4000" b="1" dirty="0" smtClean="0">
                <a:solidFill>
                  <a:srgbClr val="FF0000"/>
                </a:solidFill>
                <a:latin typeface="Book Antiqua" pitchFamily="18" charset="0"/>
              </a:rPr>
              <a:t>»</a:t>
            </a:r>
            <a:endParaRPr lang="ru-RU" sz="4000" b="1" dirty="0">
              <a:solidFill>
                <a:srgbClr val="FF0000"/>
              </a:solidFill>
              <a:latin typeface="Book Antiqua" pitchFamily="18" charset="0"/>
            </a:endParaRPr>
          </a:p>
        </p:txBody>
      </p:sp>
      <p:pic>
        <p:nvPicPr>
          <p:cNvPr id="3074" name="Picture 2" descr="https://prouchebu.com/wp-content/uploads/2018/02/1_vserossiyskie_proverochnye_raboty_v_2018_goduli.jpg"/>
          <p:cNvPicPr>
            <a:picLocks noChangeAspect="1" noChangeArrowheads="1"/>
          </p:cNvPicPr>
          <p:nvPr/>
        </p:nvPicPr>
        <p:blipFill>
          <a:blip r:embed="rId3" cstate="print"/>
          <a:srcRect/>
          <a:stretch>
            <a:fillRect/>
          </a:stretch>
        </p:blipFill>
        <p:spPr bwMode="auto">
          <a:xfrm>
            <a:off x="6215074" y="5214950"/>
            <a:ext cx="2605576" cy="1643050"/>
          </a:xfrm>
          <a:prstGeom prst="ellipse">
            <a:avLst/>
          </a:prstGeom>
          <a:ln>
            <a:noFill/>
          </a:ln>
          <a:effectLst>
            <a:softEdge rad="112500"/>
          </a:effectLst>
        </p:spPr>
      </p:pic>
      <p:pic>
        <p:nvPicPr>
          <p:cNvPr id="17412" name="Picture 4" descr="https://avatars.mds.yandex.net/get-zen_doc/53963/pub_5b2a425857fa6100a81fc1a9_5b2a4262ff713e00a8e1f640/scale_1200"/>
          <p:cNvPicPr>
            <a:picLocks noChangeAspect="1" noChangeArrowheads="1"/>
          </p:cNvPicPr>
          <p:nvPr/>
        </p:nvPicPr>
        <p:blipFill>
          <a:blip r:embed="rId4" cstate="print"/>
          <a:srcRect/>
          <a:stretch>
            <a:fillRect/>
          </a:stretch>
        </p:blipFill>
        <p:spPr bwMode="auto">
          <a:xfrm>
            <a:off x="285720" y="5146854"/>
            <a:ext cx="2706390" cy="1711146"/>
          </a:xfrm>
          <a:prstGeom prst="ellipse">
            <a:avLst/>
          </a:prstGeom>
          <a:ln>
            <a:noFill/>
          </a:ln>
          <a:effectLst>
            <a:softEdge rad="112500"/>
          </a:effectLst>
        </p:spPr>
      </p:pic>
      <p:pic>
        <p:nvPicPr>
          <p:cNvPr id="15362" name="Picture 2" descr="https://cdn.fishki.net/upload/post/2017/04/19/2270973/photo-fefuu-33.jpg"/>
          <p:cNvPicPr>
            <a:picLocks noChangeAspect="1" noChangeArrowheads="1"/>
          </p:cNvPicPr>
          <p:nvPr/>
        </p:nvPicPr>
        <p:blipFill>
          <a:blip r:embed="rId5" cstate="print"/>
          <a:srcRect/>
          <a:stretch>
            <a:fillRect/>
          </a:stretch>
        </p:blipFill>
        <p:spPr bwMode="auto">
          <a:xfrm>
            <a:off x="2555776" y="4945659"/>
            <a:ext cx="4143404" cy="1912341"/>
          </a:xfrm>
          <a:prstGeom prst="ellipse">
            <a:avLst/>
          </a:prstGeom>
          <a:ln>
            <a:noFill/>
          </a:ln>
          <a:effectLst>
            <a:softEdge rad="112500"/>
          </a:effectLst>
        </p:spPr>
      </p:pic>
      <p:sp>
        <p:nvSpPr>
          <p:cNvPr id="1026" name="AutoShape 2" descr="https://i.gyazo.com/f94a84ac2085d88904cd1b90fb95e122.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8" name="AutoShape 4" descr="https://pbs.twimg.com/media/EGy4n6mX0AATfvp.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0" name="AutoShape 6" descr="https://pbs.twimg.com/media/EGy4n6mX0AATfvp.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28674" name="Picture 2" descr="https://ds04.infourok.ru/uploads/ex/082d/0012ccdc-a804618b/img10.jpg"/>
          <p:cNvPicPr>
            <a:picLocks noChangeAspect="1" noChangeArrowheads="1"/>
          </p:cNvPicPr>
          <p:nvPr/>
        </p:nvPicPr>
        <p:blipFill>
          <a:blip r:embed="rId6"/>
          <a:srcRect/>
          <a:stretch>
            <a:fillRect/>
          </a:stretch>
        </p:blipFill>
        <p:spPr bwMode="auto">
          <a:xfrm>
            <a:off x="1500166" y="1500174"/>
            <a:ext cx="5715040" cy="3643338"/>
          </a:xfrm>
          <a:prstGeom prst="rect">
            <a:avLst/>
          </a:prstGeom>
          <a:noFill/>
        </p:spPr>
      </p:pic>
      <p:sp>
        <p:nvSpPr>
          <p:cNvPr id="13" name="TextBox 12"/>
          <p:cNvSpPr txBox="1"/>
          <p:nvPr/>
        </p:nvSpPr>
        <p:spPr>
          <a:xfrm>
            <a:off x="2000232" y="2143116"/>
            <a:ext cx="1159292" cy="369332"/>
          </a:xfrm>
          <a:prstGeom prst="rect">
            <a:avLst/>
          </a:prstGeom>
          <a:noFill/>
        </p:spPr>
        <p:txBody>
          <a:bodyPr wrap="none" rtlCol="0">
            <a:spAutoFit/>
          </a:bodyPr>
          <a:lstStyle/>
          <a:p>
            <a:r>
              <a:rPr lang="ru-RU" dirty="0" smtClean="0">
                <a:solidFill>
                  <a:schemeClr val="bg1"/>
                </a:solidFill>
              </a:rPr>
              <a:t>1 понятие</a:t>
            </a:r>
            <a:endParaRPr lang="ru-RU" dirty="0">
              <a:solidFill>
                <a:schemeClr val="bg1"/>
              </a:solidFill>
            </a:endParaRPr>
          </a:p>
        </p:txBody>
      </p:sp>
      <p:sp>
        <p:nvSpPr>
          <p:cNvPr id="14" name="TextBox 13"/>
          <p:cNvSpPr txBox="1"/>
          <p:nvPr/>
        </p:nvSpPr>
        <p:spPr>
          <a:xfrm>
            <a:off x="5643570" y="2143116"/>
            <a:ext cx="1159292" cy="369332"/>
          </a:xfrm>
          <a:prstGeom prst="rect">
            <a:avLst/>
          </a:prstGeom>
          <a:noFill/>
        </p:spPr>
        <p:txBody>
          <a:bodyPr wrap="none" rtlCol="0">
            <a:spAutoFit/>
          </a:bodyPr>
          <a:lstStyle/>
          <a:p>
            <a:r>
              <a:rPr lang="ru-RU" dirty="0" smtClean="0">
                <a:solidFill>
                  <a:schemeClr val="bg1"/>
                </a:solidFill>
              </a:rPr>
              <a:t>2 понятие</a:t>
            </a:r>
            <a:endParaRPr lang="ru-RU" dirty="0">
              <a:solidFill>
                <a:schemeClr val="bg1"/>
              </a:solidFill>
            </a:endParaRPr>
          </a:p>
        </p:txBody>
      </p:sp>
      <p:sp>
        <p:nvSpPr>
          <p:cNvPr id="15" name="Прямоугольник 14"/>
          <p:cNvSpPr/>
          <p:nvPr/>
        </p:nvSpPr>
        <p:spPr>
          <a:xfrm>
            <a:off x="571472" y="357166"/>
            <a:ext cx="8143932" cy="769441"/>
          </a:xfrm>
          <a:prstGeom prst="rect">
            <a:avLst/>
          </a:prstGeom>
          <a:solidFill>
            <a:srgbClr val="FFFF00"/>
          </a:solidFill>
          <a:ln w="38100">
            <a:solidFill>
              <a:srgbClr val="FF0000"/>
            </a:solidFill>
          </a:ln>
        </p:spPr>
        <p:txBody>
          <a:bodyPr wrap="square">
            <a:spAutoFit/>
          </a:bodyPr>
          <a:lstStyle/>
          <a:p>
            <a:pPr algn="ctr"/>
            <a:r>
              <a:rPr lang="ru-RU" sz="4400" b="1" dirty="0" smtClean="0">
                <a:solidFill>
                  <a:srgbClr val="FF0000"/>
                </a:solidFill>
                <a:latin typeface="Book Antiqua" pitchFamily="18" charset="0"/>
              </a:rPr>
              <a:t>«Диаграммы(кольца)</a:t>
            </a:r>
            <a:r>
              <a:rPr lang="ru-RU" sz="4400" b="1" dirty="0" smtClean="0">
                <a:solidFill>
                  <a:srgbClr val="FF0000"/>
                </a:solidFill>
              </a:rPr>
              <a:t>Венна</a:t>
            </a:r>
            <a:r>
              <a:rPr lang="ru-RU" sz="4400" b="1" dirty="0" smtClean="0">
                <a:solidFill>
                  <a:srgbClr val="FF0000"/>
                </a:solidFill>
                <a:latin typeface="Book Antiqua" pitchFamily="18" charset="0"/>
              </a:rPr>
              <a:t>»</a:t>
            </a:r>
            <a:endParaRPr lang="ru-RU" sz="4400" b="1" dirty="0">
              <a:solidFill>
                <a:srgbClr val="FF0000"/>
              </a:solidFill>
              <a:latin typeface="Book Antiqua"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 descr="https://ds04.infourok.ru/uploads/ex/1266/000703bd-1482fb60/img3.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Прямоугольник 1"/>
          <p:cNvSpPr/>
          <p:nvPr/>
        </p:nvSpPr>
        <p:spPr>
          <a:xfrm>
            <a:off x="683568" y="428604"/>
            <a:ext cx="8031836" cy="707886"/>
          </a:xfrm>
          <a:prstGeom prst="rect">
            <a:avLst/>
          </a:prstGeom>
          <a:solidFill>
            <a:srgbClr val="FFFF00"/>
          </a:solidFill>
          <a:ln w="38100">
            <a:solidFill>
              <a:srgbClr val="FF0000"/>
            </a:solidFill>
          </a:ln>
        </p:spPr>
        <p:txBody>
          <a:bodyPr wrap="square">
            <a:spAutoFit/>
          </a:bodyPr>
          <a:lstStyle/>
          <a:p>
            <a:pPr algn="ctr"/>
            <a:r>
              <a:rPr lang="ru-RU" sz="4000" b="1" dirty="0" smtClean="0">
                <a:solidFill>
                  <a:srgbClr val="FF0000"/>
                </a:solidFill>
                <a:latin typeface="Book Antiqua" pitchFamily="18" charset="0"/>
              </a:rPr>
              <a:t>«</a:t>
            </a:r>
            <a:r>
              <a:rPr lang="ru-RU" sz="4000" b="1" dirty="0" smtClean="0">
                <a:solidFill>
                  <a:srgbClr val="FF0000"/>
                </a:solidFill>
              </a:rPr>
              <a:t>Кольца Венна</a:t>
            </a:r>
            <a:r>
              <a:rPr lang="ru-RU" sz="4000" b="1" dirty="0" smtClean="0">
                <a:solidFill>
                  <a:srgbClr val="FF0000"/>
                </a:solidFill>
                <a:latin typeface="Book Antiqua" pitchFamily="18" charset="0"/>
              </a:rPr>
              <a:t>»</a:t>
            </a:r>
            <a:endParaRPr lang="ru-RU" sz="4000" b="1" dirty="0">
              <a:solidFill>
                <a:srgbClr val="FF0000"/>
              </a:solidFill>
              <a:latin typeface="Book Antiqua" pitchFamily="18" charset="0"/>
            </a:endParaRPr>
          </a:p>
        </p:txBody>
      </p:sp>
      <p:pic>
        <p:nvPicPr>
          <p:cNvPr id="3074" name="Picture 2" descr="https://prouchebu.com/wp-content/uploads/2018/02/1_vserossiyskie_proverochnye_raboty_v_2018_goduli.jpg"/>
          <p:cNvPicPr>
            <a:picLocks noChangeAspect="1" noChangeArrowheads="1"/>
          </p:cNvPicPr>
          <p:nvPr/>
        </p:nvPicPr>
        <p:blipFill>
          <a:blip r:embed="rId3" cstate="print"/>
          <a:srcRect/>
          <a:stretch>
            <a:fillRect/>
          </a:stretch>
        </p:blipFill>
        <p:spPr bwMode="auto">
          <a:xfrm>
            <a:off x="6215074" y="5214950"/>
            <a:ext cx="2605576" cy="1643050"/>
          </a:xfrm>
          <a:prstGeom prst="ellipse">
            <a:avLst/>
          </a:prstGeom>
          <a:ln>
            <a:noFill/>
          </a:ln>
          <a:effectLst>
            <a:softEdge rad="112500"/>
          </a:effectLst>
        </p:spPr>
      </p:pic>
      <p:pic>
        <p:nvPicPr>
          <p:cNvPr id="17412" name="Picture 4" descr="https://avatars.mds.yandex.net/get-zen_doc/53963/pub_5b2a425857fa6100a81fc1a9_5b2a4262ff713e00a8e1f640/scale_1200"/>
          <p:cNvPicPr>
            <a:picLocks noChangeAspect="1" noChangeArrowheads="1"/>
          </p:cNvPicPr>
          <p:nvPr/>
        </p:nvPicPr>
        <p:blipFill>
          <a:blip r:embed="rId4" cstate="print"/>
          <a:srcRect/>
          <a:stretch>
            <a:fillRect/>
          </a:stretch>
        </p:blipFill>
        <p:spPr bwMode="auto">
          <a:xfrm>
            <a:off x="285720" y="5146854"/>
            <a:ext cx="2706390" cy="1711146"/>
          </a:xfrm>
          <a:prstGeom prst="ellipse">
            <a:avLst/>
          </a:prstGeom>
          <a:ln>
            <a:noFill/>
          </a:ln>
          <a:effectLst>
            <a:softEdge rad="112500"/>
          </a:effectLst>
        </p:spPr>
      </p:pic>
      <p:pic>
        <p:nvPicPr>
          <p:cNvPr id="15362" name="Picture 2" descr="https://cdn.fishki.net/upload/post/2017/04/19/2270973/photo-fefuu-33.jpg"/>
          <p:cNvPicPr>
            <a:picLocks noChangeAspect="1" noChangeArrowheads="1"/>
          </p:cNvPicPr>
          <p:nvPr/>
        </p:nvPicPr>
        <p:blipFill>
          <a:blip r:embed="rId5" cstate="print"/>
          <a:srcRect/>
          <a:stretch>
            <a:fillRect/>
          </a:stretch>
        </p:blipFill>
        <p:spPr bwMode="auto">
          <a:xfrm>
            <a:off x="2555776" y="4945659"/>
            <a:ext cx="4143404" cy="1912341"/>
          </a:xfrm>
          <a:prstGeom prst="ellipse">
            <a:avLst/>
          </a:prstGeom>
          <a:ln>
            <a:noFill/>
          </a:ln>
          <a:effectLst>
            <a:softEdge rad="112500"/>
          </a:effectLst>
        </p:spPr>
      </p:pic>
      <p:sp>
        <p:nvSpPr>
          <p:cNvPr id="1026" name="AutoShape 2" descr="https://i.gyazo.com/f94a84ac2085d88904cd1b90fb95e122.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8" name="AutoShape 4" descr="https://pbs.twimg.com/media/EGy4n6mX0AATfvp.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0" name="AutoShape 6" descr="https://pbs.twimg.com/media/EGy4n6mX0AATfvp.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 name="TextBox 12"/>
          <p:cNvSpPr txBox="1"/>
          <p:nvPr/>
        </p:nvSpPr>
        <p:spPr>
          <a:xfrm>
            <a:off x="2000232" y="2143116"/>
            <a:ext cx="1159292" cy="369332"/>
          </a:xfrm>
          <a:prstGeom prst="rect">
            <a:avLst/>
          </a:prstGeom>
          <a:noFill/>
        </p:spPr>
        <p:txBody>
          <a:bodyPr wrap="none" rtlCol="0">
            <a:spAutoFit/>
          </a:bodyPr>
          <a:lstStyle/>
          <a:p>
            <a:r>
              <a:rPr lang="ru-RU" dirty="0" smtClean="0">
                <a:solidFill>
                  <a:schemeClr val="bg1"/>
                </a:solidFill>
              </a:rPr>
              <a:t>1 понятие</a:t>
            </a:r>
            <a:endParaRPr lang="ru-RU" dirty="0">
              <a:solidFill>
                <a:schemeClr val="bg1"/>
              </a:solidFill>
            </a:endParaRPr>
          </a:p>
        </p:txBody>
      </p:sp>
      <p:sp>
        <p:nvSpPr>
          <p:cNvPr id="14" name="TextBox 13"/>
          <p:cNvSpPr txBox="1"/>
          <p:nvPr/>
        </p:nvSpPr>
        <p:spPr>
          <a:xfrm>
            <a:off x="5643570" y="2143116"/>
            <a:ext cx="1159292" cy="369332"/>
          </a:xfrm>
          <a:prstGeom prst="rect">
            <a:avLst/>
          </a:prstGeom>
          <a:noFill/>
        </p:spPr>
        <p:txBody>
          <a:bodyPr wrap="none" rtlCol="0">
            <a:spAutoFit/>
          </a:bodyPr>
          <a:lstStyle/>
          <a:p>
            <a:r>
              <a:rPr lang="ru-RU" dirty="0" smtClean="0">
                <a:solidFill>
                  <a:schemeClr val="bg1"/>
                </a:solidFill>
              </a:rPr>
              <a:t>2 понятие</a:t>
            </a:r>
            <a:endParaRPr lang="ru-RU" dirty="0">
              <a:solidFill>
                <a:schemeClr val="bg1"/>
              </a:solidFill>
            </a:endParaRPr>
          </a:p>
        </p:txBody>
      </p:sp>
      <p:pic>
        <p:nvPicPr>
          <p:cNvPr id="3" name="Picture 2" descr="https://images-wixmp-ed30a86b8c4ca887773594c2.wixmp.com/f/ebd6c12d-9e3e-4ba2-96ba-c1be879f815f/d8qlmw5-e4fc11ff-e5c2-4ff5-8e8e-a6675a7bc89d.png?token=eyJ0eXAiOiJKV1QiLCJhbGciOiJIUzI1NiJ9.eyJpc3MiOiJ1cm46YXBwOjdlMGQxODg5ODIyNjQzNzNhNWYwZDQxNWVhMGQyNmUwIiwic3ViIjoidXJuOmFwcDo3ZTBkMTg4OTgyMjY0MzczYTVmMGQ0MTVlYTBkMjZlMCIsImF1ZCI6WyJ1cm46c2VydmljZTpmaWxlLmRvd25sb2FkIl0sIm9iaiI6W1t7InBhdGgiOiIvZi9lYmQ2YzEyZC05ZTNlLTRiYTItOTZiYS1jMWJlODc5ZjgxNWYvZDhxbG13NS1lNGZjMTFmZi1lNWMyLTRmZjUtOGU4ZS1hNjY3NWE3YmM4OWQucG5nIn1dXX0.blsrt_0D6VkPYsdEuAw5ceH3H6C8L-PcNtBLX7iXC4Y"/>
          <p:cNvPicPr>
            <a:picLocks noChangeAspect="1" noChangeArrowheads="1"/>
          </p:cNvPicPr>
          <p:nvPr/>
        </p:nvPicPr>
        <p:blipFill>
          <a:blip r:embed="rId6"/>
          <a:srcRect/>
          <a:stretch>
            <a:fillRect/>
          </a:stretch>
        </p:blipFill>
        <p:spPr bwMode="auto">
          <a:xfrm>
            <a:off x="642910" y="1214422"/>
            <a:ext cx="7715304" cy="4480494"/>
          </a:xfrm>
          <a:prstGeom prst="rect">
            <a:avLst/>
          </a:prstGeom>
          <a:noFill/>
        </p:spPr>
      </p:pic>
      <p:sp>
        <p:nvSpPr>
          <p:cNvPr id="15" name="TextBox 14"/>
          <p:cNvSpPr txBox="1"/>
          <p:nvPr/>
        </p:nvSpPr>
        <p:spPr>
          <a:xfrm>
            <a:off x="1071538" y="1571612"/>
            <a:ext cx="1233030" cy="523220"/>
          </a:xfrm>
          <a:prstGeom prst="rect">
            <a:avLst/>
          </a:prstGeom>
          <a:noFill/>
        </p:spPr>
        <p:txBody>
          <a:bodyPr wrap="none" rtlCol="0">
            <a:spAutoFit/>
          </a:bodyPr>
          <a:lstStyle/>
          <a:p>
            <a:r>
              <a:rPr lang="en-US" sz="2800" b="1" dirty="0" smtClean="0">
                <a:solidFill>
                  <a:srgbClr val="FF0000"/>
                </a:solidFill>
              </a:rPr>
              <a:t>English</a:t>
            </a:r>
            <a:endParaRPr lang="ru-RU" sz="2800" b="1" dirty="0">
              <a:solidFill>
                <a:srgbClr val="FF0000"/>
              </a:solidFill>
            </a:endParaRPr>
          </a:p>
        </p:txBody>
      </p:sp>
      <p:sp>
        <p:nvSpPr>
          <p:cNvPr id="16" name="TextBox 15"/>
          <p:cNvSpPr txBox="1"/>
          <p:nvPr/>
        </p:nvSpPr>
        <p:spPr>
          <a:xfrm>
            <a:off x="6929454" y="1500174"/>
            <a:ext cx="1385316" cy="523220"/>
          </a:xfrm>
          <a:prstGeom prst="rect">
            <a:avLst/>
          </a:prstGeom>
          <a:noFill/>
        </p:spPr>
        <p:txBody>
          <a:bodyPr wrap="none" rtlCol="0">
            <a:spAutoFit/>
          </a:bodyPr>
          <a:lstStyle/>
          <a:p>
            <a:r>
              <a:rPr lang="en-US" sz="2800" b="1" dirty="0" smtClean="0">
                <a:solidFill>
                  <a:srgbClr val="FF0000"/>
                </a:solidFill>
              </a:rPr>
              <a:t>German</a:t>
            </a:r>
            <a:endParaRPr lang="ru-RU" sz="2800" b="1" dirty="0">
              <a:solidFill>
                <a:srgbClr val="FF0000"/>
              </a:solidFill>
            </a:endParaRPr>
          </a:p>
        </p:txBody>
      </p:sp>
      <p:sp>
        <p:nvSpPr>
          <p:cNvPr id="17" name="TextBox 16"/>
          <p:cNvSpPr txBox="1"/>
          <p:nvPr/>
        </p:nvSpPr>
        <p:spPr>
          <a:xfrm>
            <a:off x="3571868" y="2214554"/>
            <a:ext cx="2071702" cy="1508105"/>
          </a:xfrm>
          <a:prstGeom prst="rect">
            <a:avLst/>
          </a:prstGeom>
          <a:noFill/>
        </p:spPr>
        <p:txBody>
          <a:bodyPr wrap="square" rtlCol="0">
            <a:spAutoFit/>
          </a:bodyPr>
          <a:lstStyle/>
          <a:p>
            <a:pPr algn="ctr"/>
            <a:r>
              <a:rPr lang="en-US" sz="1200" b="1" dirty="0" smtClean="0">
                <a:solidFill>
                  <a:srgbClr val="FF0000"/>
                </a:solidFill>
              </a:rPr>
              <a:t>-</a:t>
            </a:r>
            <a:r>
              <a:rPr lang="ru-RU" sz="1200" b="1" dirty="0" smtClean="0">
                <a:solidFill>
                  <a:srgbClr val="FF0000"/>
                </a:solidFill>
              </a:rPr>
              <a:t> </a:t>
            </a:r>
            <a:r>
              <a:rPr lang="ru-RU" sz="1200" b="1" dirty="0" err="1" smtClean="0">
                <a:solidFill>
                  <a:srgbClr val="FF0000"/>
                </a:solidFill>
              </a:rPr>
              <a:t>Индо</a:t>
            </a:r>
            <a:r>
              <a:rPr lang="ru-RU" sz="1200" b="1" dirty="0" smtClean="0">
                <a:solidFill>
                  <a:srgbClr val="FF0000"/>
                </a:solidFill>
              </a:rPr>
              <a:t>-</a:t>
            </a:r>
          </a:p>
          <a:p>
            <a:pPr algn="ctr"/>
            <a:r>
              <a:rPr lang="ru-RU" sz="1200" b="1" dirty="0" smtClean="0">
                <a:solidFill>
                  <a:srgbClr val="FF0000"/>
                </a:solidFill>
              </a:rPr>
              <a:t>европейская </a:t>
            </a:r>
          </a:p>
          <a:p>
            <a:pPr algn="ctr"/>
            <a:r>
              <a:rPr lang="ru-RU" sz="1200" b="1" dirty="0" smtClean="0">
                <a:solidFill>
                  <a:srgbClr val="FF0000"/>
                </a:solidFill>
              </a:rPr>
              <a:t>семья</a:t>
            </a:r>
          </a:p>
          <a:p>
            <a:pPr algn="ctr"/>
            <a:r>
              <a:rPr lang="ru-RU" sz="1200" b="1" dirty="0" smtClean="0">
                <a:solidFill>
                  <a:srgbClr val="FF0000"/>
                </a:solidFill>
              </a:rPr>
              <a:t> (германская </a:t>
            </a:r>
          </a:p>
          <a:p>
            <a:pPr algn="ctr"/>
            <a:r>
              <a:rPr lang="ru-RU" sz="1200" b="1" dirty="0" smtClean="0">
                <a:solidFill>
                  <a:srgbClr val="FF0000"/>
                </a:solidFill>
              </a:rPr>
              <a:t>подгруппа</a:t>
            </a:r>
          </a:p>
          <a:p>
            <a:pPr algn="ctr"/>
            <a:endParaRPr lang="ru-RU" sz="500" b="1" dirty="0" smtClean="0">
              <a:solidFill>
                <a:srgbClr val="FF0000"/>
              </a:solidFill>
            </a:endParaRPr>
          </a:p>
          <a:p>
            <a:pPr algn="ctr"/>
            <a:endParaRPr lang="ru-RU" sz="300" b="1" dirty="0" smtClean="0">
              <a:solidFill>
                <a:srgbClr val="FF0000"/>
              </a:solidFill>
            </a:endParaRPr>
          </a:p>
          <a:p>
            <a:pPr algn="ctr"/>
            <a:r>
              <a:rPr lang="ru-RU" sz="1200" b="1" dirty="0" smtClean="0">
                <a:solidFill>
                  <a:srgbClr val="FF0000"/>
                </a:solidFill>
              </a:rPr>
              <a:t>-Оба языка основаны на латинском алфавите</a:t>
            </a:r>
            <a:endParaRPr lang="ru-RU" b="1" dirty="0">
              <a:solidFill>
                <a:srgbClr val="FF0000"/>
              </a:solidFill>
            </a:endParaRPr>
          </a:p>
        </p:txBody>
      </p:sp>
      <p:sp>
        <p:nvSpPr>
          <p:cNvPr id="18" name="TextBox 17"/>
          <p:cNvSpPr txBox="1"/>
          <p:nvPr/>
        </p:nvSpPr>
        <p:spPr>
          <a:xfrm>
            <a:off x="4000496" y="3714752"/>
            <a:ext cx="1267166" cy="1308050"/>
          </a:xfrm>
          <a:prstGeom prst="rect">
            <a:avLst/>
          </a:prstGeom>
          <a:noFill/>
        </p:spPr>
        <p:txBody>
          <a:bodyPr wrap="square" rtlCol="0">
            <a:spAutoFit/>
          </a:bodyPr>
          <a:lstStyle/>
          <a:p>
            <a:pPr algn="ctr">
              <a:buFontTx/>
              <a:buChar char="-"/>
            </a:pPr>
            <a:endParaRPr lang="ru-RU" sz="100" b="1" dirty="0" smtClean="0">
              <a:solidFill>
                <a:srgbClr val="FF0000"/>
              </a:solidFill>
            </a:endParaRPr>
          </a:p>
          <a:p>
            <a:pPr algn="ctr">
              <a:buFontTx/>
              <a:buChar char="-"/>
            </a:pPr>
            <a:r>
              <a:rPr lang="ru-RU" sz="1200" b="1" dirty="0" smtClean="0">
                <a:solidFill>
                  <a:srgbClr val="FF0000"/>
                </a:solidFill>
              </a:rPr>
              <a:t>Одинаковый спеллинг букв алфавита</a:t>
            </a:r>
          </a:p>
          <a:p>
            <a:pPr algn="ctr">
              <a:buFontTx/>
              <a:buChar char="-"/>
            </a:pPr>
            <a:endParaRPr lang="ru-RU" sz="1200" b="1" dirty="0" smtClean="0">
              <a:solidFill>
                <a:srgbClr val="FF0000"/>
              </a:solidFill>
            </a:endParaRPr>
          </a:p>
          <a:p>
            <a:pPr algn="ctr">
              <a:buFontTx/>
              <a:buChar char="-"/>
            </a:pPr>
            <a:r>
              <a:rPr lang="ru-RU" sz="1200" b="1" dirty="0" smtClean="0">
                <a:solidFill>
                  <a:srgbClr val="FF0000"/>
                </a:solidFill>
              </a:rPr>
              <a:t>26 букв</a:t>
            </a:r>
          </a:p>
          <a:p>
            <a:pPr algn="ctr">
              <a:buFontTx/>
              <a:buChar char="-"/>
            </a:pPr>
            <a:endParaRPr lang="ru-RU" b="1" dirty="0">
              <a:solidFill>
                <a:srgbClr val="FF0000"/>
              </a:solidFill>
            </a:endParaRPr>
          </a:p>
        </p:txBody>
      </p:sp>
      <p:sp>
        <p:nvSpPr>
          <p:cNvPr id="19" name="TextBox 18"/>
          <p:cNvSpPr txBox="1"/>
          <p:nvPr/>
        </p:nvSpPr>
        <p:spPr>
          <a:xfrm>
            <a:off x="1428728" y="1928802"/>
            <a:ext cx="2857520" cy="1169551"/>
          </a:xfrm>
          <a:prstGeom prst="rect">
            <a:avLst/>
          </a:prstGeom>
          <a:noFill/>
        </p:spPr>
        <p:txBody>
          <a:bodyPr wrap="square" rtlCol="0">
            <a:spAutoFit/>
          </a:bodyPr>
          <a:lstStyle/>
          <a:p>
            <a:pPr algn="ctr"/>
            <a:r>
              <a:rPr lang="ru-RU" sz="1400" b="1" dirty="0" smtClean="0">
                <a:solidFill>
                  <a:schemeClr val="accent1">
                    <a:lumMod val="75000"/>
                  </a:schemeClr>
                </a:solidFill>
              </a:rPr>
              <a:t>                                         - 4 времени </a:t>
            </a:r>
          </a:p>
          <a:p>
            <a:pPr algn="ctr"/>
            <a:r>
              <a:rPr lang="ru-RU" sz="1400" b="1" dirty="0" smtClean="0">
                <a:solidFill>
                  <a:schemeClr val="accent1">
                    <a:lumMod val="75000"/>
                  </a:schemeClr>
                </a:solidFill>
              </a:rPr>
              <a:t>                              (настоящее,</a:t>
            </a:r>
          </a:p>
          <a:p>
            <a:pPr algn="ctr"/>
            <a:r>
              <a:rPr lang="ru-RU" sz="1400" b="1" dirty="0" smtClean="0">
                <a:solidFill>
                  <a:schemeClr val="accent1">
                    <a:lumMod val="75000"/>
                  </a:schemeClr>
                </a:solidFill>
              </a:rPr>
              <a:t>                      прошедшее,</a:t>
            </a:r>
          </a:p>
          <a:p>
            <a:pPr algn="ctr"/>
            <a:r>
              <a:rPr lang="ru-RU" sz="1400" b="1" dirty="0" smtClean="0">
                <a:solidFill>
                  <a:schemeClr val="accent1">
                    <a:lumMod val="75000"/>
                  </a:schemeClr>
                </a:solidFill>
              </a:rPr>
              <a:t>                      будущее и </a:t>
            </a:r>
          </a:p>
          <a:p>
            <a:pPr algn="ctr"/>
            <a:r>
              <a:rPr lang="ru-RU" sz="1400" b="1" dirty="0" smtClean="0">
                <a:solidFill>
                  <a:schemeClr val="accent1">
                    <a:lumMod val="75000"/>
                  </a:schemeClr>
                </a:solidFill>
              </a:rPr>
              <a:t>будущее в прошедшем</a:t>
            </a:r>
            <a:endParaRPr lang="ru-RU" sz="1600" b="1" dirty="0">
              <a:solidFill>
                <a:schemeClr val="accent1">
                  <a:lumMod val="75000"/>
                </a:schemeClr>
              </a:solidFill>
            </a:endParaRPr>
          </a:p>
        </p:txBody>
      </p:sp>
      <p:sp>
        <p:nvSpPr>
          <p:cNvPr id="20" name="TextBox 19"/>
          <p:cNvSpPr txBox="1"/>
          <p:nvPr/>
        </p:nvSpPr>
        <p:spPr>
          <a:xfrm>
            <a:off x="1214414" y="3143248"/>
            <a:ext cx="2327560" cy="523220"/>
          </a:xfrm>
          <a:prstGeom prst="rect">
            <a:avLst/>
          </a:prstGeom>
          <a:noFill/>
        </p:spPr>
        <p:txBody>
          <a:bodyPr wrap="none" rtlCol="0">
            <a:spAutoFit/>
          </a:bodyPr>
          <a:lstStyle/>
          <a:p>
            <a:pPr algn="ctr">
              <a:buFontTx/>
              <a:buChar char="-"/>
            </a:pPr>
            <a:r>
              <a:rPr lang="ru-RU" sz="1400" b="1" dirty="0" smtClean="0">
                <a:solidFill>
                  <a:schemeClr val="accent1">
                    <a:lumMod val="75000"/>
                  </a:schemeClr>
                </a:solidFill>
              </a:rPr>
              <a:t>Существительные пишутся</a:t>
            </a:r>
          </a:p>
          <a:p>
            <a:pPr algn="ctr"/>
            <a:r>
              <a:rPr lang="ru-RU" sz="1400" b="1" dirty="0" smtClean="0">
                <a:solidFill>
                  <a:schemeClr val="accent1">
                    <a:lumMod val="75000"/>
                  </a:schemeClr>
                </a:solidFill>
              </a:rPr>
              <a:t>с маленькой буквы</a:t>
            </a:r>
            <a:endParaRPr lang="ru-RU" sz="1400" b="1" dirty="0">
              <a:solidFill>
                <a:schemeClr val="accent1">
                  <a:lumMod val="75000"/>
                </a:schemeClr>
              </a:solidFill>
            </a:endParaRPr>
          </a:p>
        </p:txBody>
      </p:sp>
      <p:sp>
        <p:nvSpPr>
          <p:cNvPr id="21" name="TextBox 20"/>
          <p:cNvSpPr txBox="1"/>
          <p:nvPr/>
        </p:nvSpPr>
        <p:spPr>
          <a:xfrm>
            <a:off x="5500694" y="3143248"/>
            <a:ext cx="2495235" cy="523220"/>
          </a:xfrm>
          <a:prstGeom prst="rect">
            <a:avLst/>
          </a:prstGeom>
          <a:noFill/>
        </p:spPr>
        <p:txBody>
          <a:bodyPr wrap="none" rtlCol="0">
            <a:spAutoFit/>
          </a:bodyPr>
          <a:lstStyle/>
          <a:p>
            <a:pPr algn="ctr">
              <a:buFontTx/>
              <a:buChar char="-"/>
            </a:pPr>
            <a:r>
              <a:rPr lang="ru-RU" sz="1400" b="1" dirty="0" smtClean="0">
                <a:solidFill>
                  <a:schemeClr val="accent1">
                    <a:lumMod val="75000"/>
                  </a:schemeClr>
                </a:solidFill>
              </a:rPr>
              <a:t>Существительные пишутся</a:t>
            </a:r>
          </a:p>
          <a:p>
            <a:r>
              <a:rPr lang="ru-RU" sz="1400" b="1" dirty="0" smtClean="0">
                <a:solidFill>
                  <a:schemeClr val="accent1">
                    <a:lumMod val="75000"/>
                  </a:schemeClr>
                </a:solidFill>
              </a:rPr>
              <a:t>   с большой  буквы</a:t>
            </a:r>
            <a:endParaRPr lang="ru-RU" sz="1400" b="1" dirty="0">
              <a:solidFill>
                <a:schemeClr val="accent1">
                  <a:lumMod val="75000"/>
                </a:schemeClr>
              </a:solidFill>
            </a:endParaRPr>
          </a:p>
        </p:txBody>
      </p:sp>
      <p:sp>
        <p:nvSpPr>
          <p:cNvPr id="22" name="TextBox 21"/>
          <p:cNvSpPr txBox="1"/>
          <p:nvPr/>
        </p:nvSpPr>
        <p:spPr>
          <a:xfrm>
            <a:off x="1928794" y="3786190"/>
            <a:ext cx="1246495" cy="307777"/>
          </a:xfrm>
          <a:prstGeom prst="rect">
            <a:avLst/>
          </a:prstGeom>
          <a:noFill/>
        </p:spPr>
        <p:txBody>
          <a:bodyPr wrap="none" rtlCol="0">
            <a:spAutoFit/>
          </a:bodyPr>
          <a:lstStyle/>
          <a:p>
            <a:pPr algn="ctr">
              <a:buFontTx/>
              <a:buChar char="-"/>
            </a:pPr>
            <a:r>
              <a:rPr lang="ru-RU" sz="1400" b="1" dirty="0" smtClean="0">
                <a:solidFill>
                  <a:schemeClr val="accent1">
                    <a:lumMod val="75000"/>
                  </a:schemeClr>
                </a:solidFill>
              </a:rPr>
              <a:t>Нет падежей</a:t>
            </a:r>
            <a:endParaRPr lang="ru-RU" sz="1400" b="1" dirty="0">
              <a:solidFill>
                <a:schemeClr val="accent1">
                  <a:lumMod val="75000"/>
                </a:schemeClr>
              </a:solidFill>
            </a:endParaRPr>
          </a:p>
        </p:txBody>
      </p:sp>
      <p:sp>
        <p:nvSpPr>
          <p:cNvPr id="23" name="TextBox 22"/>
          <p:cNvSpPr txBox="1"/>
          <p:nvPr/>
        </p:nvSpPr>
        <p:spPr>
          <a:xfrm>
            <a:off x="5572132" y="3857628"/>
            <a:ext cx="1018227" cy="338554"/>
          </a:xfrm>
          <a:prstGeom prst="rect">
            <a:avLst/>
          </a:prstGeom>
          <a:noFill/>
        </p:spPr>
        <p:txBody>
          <a:bodyPr wrap="none" rtlCol="0">
            <a:spAutoFit/>
          </a:bodyPr>
          <a:lstStyle/>
          <a:p>
            <a:pPr algn="ctr">
              <a:buFontTx/>
              <a:buChar char="-"/>
            </a:pPr>
            <a:r>
              <a:rPr lang="ru-RU" sz="1600" b="1" dirty="0" smtClean="0">
                <a:solidFill>
                  <a:schemeClr val="accent1">
                    <a:lumMod val="75000"/>
                  </a:schemeClr>
                </a:solidFill>
              </a:rPr>
              <a:t> </a:t>
            </a:r>
            <a:r>
              <a:rPr lang="ru-RU" sz="1400" b="1" dirty="0" smtClean="0">
                <a:solidFill>
                  <a:schemeClr val="accent1">
                    <a:lumMod val="75000"/>
                  </a:schemeClr>
                </a:solidFill>
              </a:rPr>
              <a:t>4 падежа</a:t>
            </a:r>
            <a:endParaRPr lang="ru-RU" sz="1600" b="1" dirty="0">
              <a:solidFill>
                <a:schemeClr val="accent1">
                  <a:lumMod val="75000"/>
                </a:schemeClr>
              </a:solidFill>
            </a:endParaRPr>
          </a:p>
        </p:txBody>
      </p:sp>
      <p:sp>
        <p:nvSpPr>
          <p:cNvPr id="24" name="TextBox 23"/>
          <p:cNvSpPr txBox="1"/>
          <p:nvPr/>
        </p:nvSpPr>
        <p:spPr>
          <a:xfrm>
            <a:off x="1857356" y="4143380"/>
            <a:ext cx="2000264" cy="769441"/>
          </a:xfrm>
          <a:prstGeom prst="rect">
            <a:avLst/>
          </a:prstGeom>
          <a:noFill/>
        </p:spPr>
        <p:txBody>
          <a:bodyPr wrap="square" rtlCol="0">
            <a:spAutoFit/>
          </a:bodyPr>
          <a:lstStyle/>
          <a:p>
            <a:pPr algn="r"/>
            <a:r>
              <a:rPr lang="ru-RU" sz="1600" b="1" dirty="0" smtClean="0">
                <a:solidFill>
                  <a:schemeClr val="accent1">
                    <a:lumMod val="75000"/>
                  </a:schemeClr>
                </a:solidFill>
              </a:rPr>
              <a:t>     -</a:t>
            </a:r>
            <a:r>
              <a:rPr lang="ru-RU" sz="1400" b="1" dirty="0" smtClean="0">
                <a:solidFill>
                  <a:schemeClr val="accent1">
                    <a:lumMod val="75000"/>
                  </a:schemeClr>
                </a:solidFill>
              </a:rPr>
              <a:t>Правильные и                                                                                                 неправильные                                         глаголы</a:t>
            </a:r>
            <a:endParaRPr lang="ru-RU" sz="1400" b="1" dirty="0">
              <a:solidFill>
                <a:schemeClr val="accent1">
                  <a:lumMod val="75000"/>
                </a:schemeClr>
              </a:solidFill>
            </a:endParaRPr>
          </a:p>
        </p:txBody>
      </p:sp>
      <p:sp>
        <p:nvSpPr>
          <p:cNvPr id="25" name="TextBox 24"/>
          <p:cNvSpPr txBox="1"/>
          <p:nvPr/>
        </p:nvSpPr>
        <p:spPr>
          <a:xfrm>
            <a:off x="5214942" y="4214818"/>
            <a:ext cx="1723549" cy="523220"/>
          </a:xfrm>
          <a:prstGeom prst="rect">
            <a:avLst/>
          </a:prstGeom>
          <a:noFill/>
        </p:spPr>
        <p:txBody>
          <a:bodyPr wrap="none" rtlCol="0">
            <a:spAutoFit/>
          </a:bodyPr>
          <a:lstStyle/>
          <a:p>
            <a:pPr>
              <a:buFontTx/>
              <a:buChar char="-"/>
            </a:pPr>
            <a:r>
              <a:rPr lang="ru-RU" sz="1400" b="1" dirty="0" smtClean="0">
                <a:solidFill>
                  <a:schemeClr val="accent1">
                    <a:lumMod val="75000"/>
                  </a:schemeClr>
                </a:solidFill>
              </a:rPr>
              <a:t>Сильные и слабые </a:t>
            </a:r>
          </a:p>
          <a:p>
            <a:r>
              <a:rPr lang="ru-RU" sz="1400" b="1" dirty="0" smtClean="0">
                <a:solidFill>
                  <a:schemeClr val="accent1">
                    <a:lumMod val="75000"/>
                  </a:schemeClr>
                </a:solidFill>
              </a:rPr>
              <a:t>глаголы</a:t>
            </a:r>
            <a:endParaRPr lang="ru-RU" sz="1400" b="1" dirty="0">
              <a:solidFill>
                <a:schemeClr val="accent1">
                  <a:lumMod val="75000"/>
                </a:schemeClr>
              </a:solidFill>
            </a:endParaRPr>
          </a:p>
        </p:txBody>
      </p:sp>
      <p:sp>
        <p:nvSpPr>
          <p:cNvPr id="26" name="TextBox 25"/>
          <p:cNvSpPr txBox="1"/>
          <p:nvPr/>
        </p:nvSpPr>
        <p:spPr>
          <a:xfrm>
            <a:off x="4929190" y="2143116"/>
            <a:ext cx="2591063" cy="523220"/>
          </a:xfrm>
          <a:prstGeom prst="rect">
            <a:avLst/>
          </a:prstGeom>
          <a:noFill/>
        </p:spPr>
        <p:txBody>
          <a:bodyPr wrap="square" rtlCol="0">
            <a:spAutoFit/>
          </a:bodyPr>
          <a:lstStyle/>
          <a:p>
            <a:pPr algn="ctr"/>
            <a:r>
              <a:rPr lang="ru-RU" sz="1400" b="1" dirty="0" smtClean="0">
                <a:solidFill>
                  <a:schemeClr val="accent1">
                    <a:lumMod val="75000"/>
                  </a:schemeClr>
                </a:solidFill>
              </a:rPr>
              <a:t>- 3 времени(настоящее,</a:t>
            </a:r>
          </a:p>
          <a:p>
            <a:r>
              <a:rPr lang="ru-RU" sz="1400" b="1" dirty="0" smtClean="0">
                <a:solidFill>
                  <a:schemeClr val="accent1">
                    <a:lumMod val="75000"/>
                  </a:schemeClr>
                </a:solidFill>
              </a:rPr>
              <a:t>             прошедшее, будущее </a:t>
            </a:r>
          </a:p>
        </p:txBody>
      </p:sp>
      <p:pic>
        <p:nvPicPr>
          <p:cNvPr id="1027" name="Picture 3" descr="C:\Users\Учитель\Desktop\Рисунок1.png"/>
          <p:cNvPicPr>
            <a:picLocks noChangeAspect="1" noChangeArrowheads="1"/>
          </p:cNvPicPr>
          <p:nvPr/>
        </p:nvPicPr>
        <p:blipFill>
          <a:blip r:embed="rId7"/>
          <a:srcRect/>
          <a:stretch>
            <a:fillRect/>
          </a:stretch>
        </p:blipFill>
        <p:spPr bwMode="auto">
          <a:xfrm>
            <a:off x="0" y="-49686"/>
            <a:ext cx="9239610" cy="6858000"/>
          </a:xfrm>
          <a:prstGeom prst="rect">
            <a:avLst/>
          </a:prstGeom>
          <a:noFill/>
        </p:spPr>
      </p:pic>
      <p:sp>
        <p:nvSpPr>
          <p:cNvPr id="27" name="Прямоугольник 26"/>
          <p:cNvSpPr/>
          <p:nvPr/>
        </p:nvSpPr>
        <p:spPr>
          <a:xfrm>
            <a:off x="571472" y="357166"/>
            <a:ext cx="8143932" cy="769441"/>
          </a:xfrm>
          <a:prstGeom prst="rect">
            <a:avLst/>
          </a:prstGeom>
          <a:solidFill>
            <a:srgbClr val="FFFF00"/>
          </a:solidFill>
          <a:ln w="38100">
            <a:solidFill>
              <a:srgbClr val="FF0000"/>
            </a:solidFill>
          </a:ln>
        </p:spPr>
        <p:txBody>
          <a:bodyPr wrap="square">
            <a:spAutoFit/>
          </a:bodyPr>
          <a:lstStyle/>
          <a:p>
            <a:pPr algn="ctr"/>
            <a:r>
              <a:rPr lang="ru-RU" sz="4400" b="1" dirty="0" smtClean="0">
                <a:solidFill>
                  <a:srgbClr val="FF0000"/>
                </a:solidFill>
                <a:latin typeface="Book Antiqua" pitchFamily="18" charset="0"/>
              </a:rPr>
              <a:t>«Диаграммы(кольца)</a:t>
            </a:r>
            <a:r>
              <a:rPr lang="ru-RU" sz="4400" b="1" dirty="0" smtClean="0">
                <a:solidFill>
                  <a:srgbClr val="FF0000"/>
                </a:solidFill>
              </a:rPr>
              <a:t>Венна</a:t>
            </a:r>
            <a:r>
              <a:rPr lang="ru-RU" sz="4400" b="1" dirty="0" smtClean="0">
                <a:solidFill>
                  <a:srgbClr val="FF0000"/>
                </a:solidFill>
                <a:latin typeface="Book Antiqua" pitchFamily="18" charset="0"/>
              </a:rPr>
              <a:t>»</a:t>
            </a:r>
            <a:endParaRPr lang="ru-RU" sz="4400" b="1" dirty="0">
              <a:solidFill>
                <a:srgbClr val="FF0000"/>
              </a:solidFill>
              <a:latin typeface="Book Antiqua"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 descr="https://ds04.infourok.ru/uploads/ex/1266/000703bd-1482fb60/img3.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Прямоугольник 1"/>
          <p:cNvSpPr/>
          <p:nvPr/>
        </p:nvSpPr>
        <p:spPr>
          <a:xfrm>
            <a:off x="683568" y="428604"/>
            <a:ext cx="8031836" cy="707886"/>
          </a:xfrm>
          <a:prstGeom prst="rect">
            <a:avLst/>
          </a:prstGeom>
          <a:solidFill>
            <a:srgbClr val="FFFF00"/>
          </a:solidFill>
          <a:ln w="38100">
            <a:solidFill>
              <a:srgbClr val="FF0000"/>
            </a:solidFill>
          </a:ln>
        </p:spPr>
        <p:txBody>
          <a:bodyPr wrap="square">
            <a:spAutoFit/>
          </a:bodyPr>
          <a:lstStyle/>
          <a:p>
            <a:pPr algn="ctr"/>
            <a:r>
              <a:rPr lang="ru-RU" sz="4000" b="1" dirty="0" smtClean="0">
                <a:solidFill>
                  <a:srgbClr val="FF0000"/>
                </a:solidFill>
                <a:latin typeface="Book Antiqua" pitchFamily="18" charset="0"/>
              </a:rPr>
              <a:t>«</a:t>
            </a:r>
            <a:r>
              <a:rPr lang="ru-RU" sz="4000" b="1" dirty="0" smtClean="0">
                <a:solidFill>
                  <a:srgbClr val="FF0000"/>
                </a:solidFill>
              </a:rPr>
              <a:t>Кольца Венна</a:t>
            </a:r>
            <a:r>
              <a:rPr lang="ru-RU" sz="4000" b="1" dirty="0" smtClean="0">
                <a:solidFill>
                  <a:srgbClr val="FF0000"/>
                </a:solidFill>
                <a:latin typeface="Book Antiqua" pitchFamily="18" charset="0"/>
              </a:rPr>
              <a:t>»</a:t>
            </a:r>
            <a:endParaRPr lang="ru-RU" sz="4000" b="1" dirty="0">
              <a:solidFill>
                <a:srgbClr val="FF0000"/>
              </a:solidFill>
              <a:latin typeface="Book Antiqua" pitchFamily="18" charset="0"/>
            </a:endParaRPr>
          </a:p>
        </p:txBody>
      </p:sp>
      <p:pic>
        <p:nvPicPr>
          <p:cNvPr id="3074" name="Picture 2" descr="https://prouchebu.com/wp-content/uploads/2018/02/1_vserossiyskie_proverochnye_raboty_v_2018_goduli.jpg"/>
          <p:cNvPicPr>
            <a:picLocks noChangeAspect="1" noChangeArrowheads="1"/>
          </p:cNvPicPr>
          <p:nvPr/>
        </p:nvPicPr>
        <p:blipFill>
          <a:blip r:embed="rId3" cstate="print"/>
          <a:srcRect/>
          <a:stretch>
            <a:fillRect/>
          </a:stretch>
        </p:blipFill>
        <p:spPr bwMode="auto">
          <a:xfrm>
            <a:off x="6215074" y="5214950"/>
            <a:ext cx="2605576" cy="1643050"/>
          </a:xfrm>
          <a:prstGeom prst="ellipse">
            <a:avLst/>
          </a:prstGeom>
          <a:ln>
            <a:noFill/>
          </a:ln>
          <a:effectLst>
            <a:softEdge rad="112500"/>
          </a:effectLst>
        </p:spPr>
      </p:pic>
      <p:pic>
        <p:nvPicPr>
          <p:cNvPr id="17412" name="Picture 4" descr="https://avatars.mds.yandex.net/get-zen_doc/53963/pub_5b2a425857fa6100a81fc1a9_5b2a4262ff713e00a8e1f640/scale_1200"/>
          <p:cNvPicPr>
            <a:picLocks noChangeAspect="1" noChangeArrowheads="1"/>
          </p:cNvPicPr>
          <p:nvPr/>
        </p:nvPicPr>
        <p:blipFill>
          <a:blip r:embed="rId4" cstate="print"/>
          <a:srcRect/>
          <a:stretch>
            <a:fillRect/>
          </a:stretch>
        </p:blipFill>
        <p:spPr bwMode="auto">
          <a:xfrm>
            <a:off x="285720" y="5146854"/>
            <a:ext cx="2706390" cy="1711146"/>
          </a:xfrm>
          <a:prstGeom prst="ellipse">
            <a:avLst/>
          </a:prstGeom>
          <a:ln>
            <a:noFill/>
          </a:ln>
          <a:effectLst>
            <a:softEdge rad="112500"/>
          </a:effectLst>
        </p:spPr>
      </p:pic>
      <p:pic>
        <p:nvPicPr>
          <p:cNvPr id="15362" name="Picture 2" descr="https://cdn.fishki.net/upload/post/2017/04/19/2270973/photo-fefuu-33.jpg"/>
          <p:cNvPicPr>
            <a:picLocks noChangeAspect="1" noChangeArrowheads="1"/>
          </p:cNvPicPr>
          <p:nvPr/>
        </p:nvPicPr>
        <p:blipFill>
          <a:blip r:embed="rId5" cstate="print"/>
          <a:srcRect/>
          <a:stretch>
            <a:fillRect/>
          </a:stretch>
        </p:blipFill>
        <p:spPr bwMode="auto">
          <a:xfrm>
            <a:off x="2555776" y="4945659"/>
            <a:ext cx="4143404" cy="1912341"/>
          </a:xfrm>
          <a:prstGeom prst="ellipse">
            <a:avLst/>
          </a:prstGeom>
          <a:ln>
            <a:noFill/>
          </a:ln>
          <a:effectLst>
            <a:softEdge rad="112500"/>
          </a:effectLst>
        </p:spPr>
      </p:pic>
      <p:sp>
        <p:nvSpPr>
          <p:cNvPr id="1026" name="AutoShape 2" descr="https://i.gyazo.com/f94a84ac2085d88904cd1b90fb95e122.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8" name="AutoShape 4" descr="https://pbs.twimg.com/media/EGy4n6mX0AATfvp.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0" name="AutoShape 6" descr="https://pbs.twimg.com/media/EGy4n6mX0AATfvp.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 name="TextBox 12"/>
          <p:cNvSpPr txBox="1"/>
          <p:nvPr/>
        </p:nvSpPr>
        <p:spPr>
          <a:xfrm>
            <a:off x="2000232" y="2143116"/>
            <a:ext cx="1159292" cy="369332"/>
          </a:xfrm>
          <a:prstGeom prst="rect">
            <a:avLst/>
          </a:prstGeom>
          <a:noFill/>
        </p:spPr>
        <p:txBody>
          <a:bodyPr wrap="none" rtlCol="0">
            <a:spAutoFit/>
          </a:bodyPr>
          <a:lstStyle/>
          <a:p>
            <a:r>
              <a:rPr lang="ru-RU" dirty="0" smtClean="0">
                <a:solidFill>
                  <a:schemeClr val="bg1"/>
                </a:solidFill>
              </a:rPr>
              <a:t>1 понятие</a:t>
            </a:r>
            <a:endParaRPr lang="ru-RU" dirty="0">
              <a:solidFill>
                <a:schemeClr val="bg1"/>
              </a:solidFill>
            </a:endParaRPr>
          </a:p>
        </p:txBody>
      </p:sp>
      <p:sp>
        <p:nvSpPr>
          <p:cNvPr id="14" name="TextBox 13"/>
          <p:cNvSpPr txBox="1"/>
          <p:nvPr/>
        </p:nvSpPr>
        <p:spPr>
          <a:xfrm>
            <a:off x="5643570" y="2143116"/>
            <a:ext cx="1159292" cy="369332"/>
          </a:xfrm>
          <a:prstGeom prst="rect">
            <a:avLst/>
          </a:prstGeom>
          <a:noFill/>
        </p:spPr>
        <p:txBody>
          <a:bodyPr wrap="none" rtlCol="0">
            <a:spAutoFit/>
          </a:bodyPr>
          <a:lstStyle/>
          <a:p>
            <a:r>
              <a:rPr lang="ru-RU" dirty="0" smtClean="0">
                <a:solidFill>
                  <a:schemeClr val="bg1"/>
                </a:solidFill>
              </a:rPr>
              <a:t>2 понятие</a:t>
            </a:r>
            <a:endParaRPr lang="ru-RU" dirty="0">
              <a:solidFill>
                <a:schemeClr val="bg1"/>
              </a:solidFill>
            </a:endParaRPr>
          </a:p>
        </p:txBody>
      </p:sp>
      <p:pic>
        <p:nvPicPr>
          <p:cNvPr id="6147" name="Picture 3" descr="C:\Users\Учитель\Desktop\Рисунок2.jpg"/>
          <p:cNvPicPr>
            <a:picLocks noChangeAspect="1" noChangeArrowheads="1"/>
          </p:cNvPicPr>
          <p:nvPr/>
        </p:nvPicPr>
        <p:blipFill>
          <a:blip r:embed="rId6"/>
          <a:srcRect/>
          <a:stretch>
            <a:fillRect/>
          </a:stretch>
        </p:blipFill>
        <p:spPr bwMode="auto">
          <a:xfrm>
            <a:off x="1849438" y="1836738"/>
            <a:ext cx="5443537" cy="3184525"/>
          </a:xfrm>
          <a:prstGeom prst="rect">
            <a:avLst/>
          </a:prstGeom>
          <a:noFill/>
        </p:spPr>
      </p:pic>
      <p:sp>
        <p:nvSpPr>
          <p:cNvPr id="16" name="TextBox 15"/>
          <p:cNvSpPr txBox="1"/>
          <p:nvPr/>
        </p:nvSpPr>
        <p:spPr>
          <a:xfrm>
            <a:off x="1857356" y="1928802"/>
            <a:ext cx="1176925" cy="369332"/>
          </a:xfrm>
          <a:prstGeom prst="rect">
            <a:avLst/>
          </a:prstGeom>
          <a:noFill/>
        </p:spPr>
        <p:txBody>
          <a:bodyPr wrap="none" rtlCol="0">
            <a:spAutoFit/>
          </a:bodyPr>
          <a:lstStyle/>
          <a:p>
            <a:r>
              <a:rPr lang="ru-RU" b="1" dirty="0" smtClean="0">
                <a:solidFill>
                  <a:schemeClr val="bg1"/>
                </a:solidFill>
              </a:rPr>
              <a:t>1 понятие</a:t>
            </a:r>
            <a:endParaRPr lang="ru-RU" b="1" dirty="0">
              <a:solidFill>
                <a:schemeClr val="bg1"/>
              </a:solidFill>
            </a:endParaRPr>
          </a:p>
        </p:txBody>
      </p:sp>
      <p:sp>
        <p:nvSpPr>
          <p:cNvPr id="17" name="TextBox 16"/>
          <p:cNvSpPr txBox="1"/>
          <p:nvPr/>
        </p:nvSpPr>
        <p:spPr>
          <a:xfrm>
            <a:off x="3643306" y="4643446"/>
            <a:ext cx="1176925" cy="369332"/>
          </a:xfrm>
          <a:prstGeom prst="rect">
            <a:avLst/>
          </a:prstGeom>
          <a:noFill/>
        </p:spPr>
        <p:txBody>
          <a:bodyPr wrap="none" rtlCol="0">
            <a:spAutoFit/>
          </a:bodyPr>
          <a:lstStyle/>
          <a:p>
            <a:r>
              <a:rPr lang="en-US" b="1" dirty="0" smtClean="0">
                <a:solidFill>
                  <a:schemeClr val="bg1"/>
                </a:solidFill>
              </a:rPr>
              <a:t>3</a:t>
            </a:r>
            <a:r>
              <a:rPr lang="ru-RU" b="1" dirty="0" smtClean="0">
                <a:solidFill>
                  <a:schemeClr val="bg1"/>
                </a:solidFill>
              </a:rPr>
              <a:t> понятие</a:t>
            </a:r>
            <a:endParaRPr lang="ru-RU" b="1" dirty="0">
              <a:solidFill>
                <a:schemeClr val="bg1"/>
              </a:solidFill>
            </a:endParaRPr>
          </a:p>
        </p:txBody>
      </p:sp>
      <p:sp>
        <p:nvSpPr>
          <p:cNvPr id="18" name="TextBox 17"/>
          <p:cNvSpPr txBox="1"/>
          <p:nvPr/>
        </p:nvSpPr>
        <p:spPr>
          <a:xfrm>
            <a:off x="5857884" y="1928802"/>
            <a:ext cx="1176925" cy="369332"/>
          </a:xfrm>
          <a:prstGeom prst="rect">
            <a:avLst/>
          </a:prstGeom>
          <a:noFill/>
        </p:spPr>
        <p:txBody>
          <a:bodyPr wrap="none" rtlCol="0">
            <a:spAutoFit/>
          </a:bodyPr>
          <a:lstStyle/>
          <a:p>
            <a:r>
              <a:rPr lang="en-US" b="1" dirty="0" smtClean="0">
                <a:solidFill>
                  <a:schemeClr val="bg1"/>
                </a:solidFill>
              </a:rPr>
              <a:t>2</a:t>
            </a:r>
            <a:r>
              <a:rPr lang="ru-RU" b="1" dirty="0" smtClean="0">
                <a:solidFill>
                  <a:schemeClr val="bg1"/>
                </a:solidFill>
              </a:rPr>
              <a:t> понятие</a:t>
            </a:r>
            <a:endParaRPr lang="ru-RU" b="1" dirty="0">
              <a:solidFill>
                <a:schemeClr val="bg1"/>
              </a:solidFill>
            </a:endParaRPr>
          </a:p>
        </p:txBody>
      </p:sp>
      <p:sp>
        <p:nvSpPr>
          <p:cNvPr id="19" name="TextBox 18"/>
          <p:cNvSpPr txBox="1"/>
          <p:nvPr/>
        </p:nvSpPr>
        <p:spPr>
          <a:xfrm>
            <a:off x="2500298" y="2357430"/>
            <a:ext cx="1245341" cy="369332"/>
          </a:xfrm>
          <a:prstGeom prst="rect">
            <a:avLst/>
          </a:prstGeom>
          <a:noFill/>
        </p:spPr>
        <p:txBody>
          <a:bodyPr wrap="none" rtlCol="0">
            <a:spAutoFit/>
          </a:bodyPr>
          <a:lstStyle/>
          <a:p>
            <a:r>
              <a:rPr lang="ru-RU" b="1" dirty="0" smtClean="0">
                <a:solidFill>
                  <a:srgbClr val="1CD0E8"/>
                </a:solidFill>
              </a:rPr>
              <a:t>различное</a:t>
            </a:r>
            <a:endParaRPr lang="ru-RU" b="1" dirty="0">
              <a:solidFill>
                <a:srgbClr val="1CD0E8"/>
              </a:solidFill>
            </a:endParaRPr>
          </a:p>
        </p:txBody>
      </p:sp>
      <p:sp>
        <p:nvSpPr>
          <p:cNvPr id="20" name="TextBox 19"/>
          <p:cNvSpPr txBox="1"/>
          <p:nvPr/>
        </p:nvSpPr>
        <p:spPr>
          <a:xfrm>
            <a:off x="3571868" y="4071942"/>
            <a:ext cx="1245341" cy="369332"/>
          </a:xfrm>
          <a:prstGeom prst="rect">
            <a:avLst/>
          </a:prstGeom>
          <a:noFill/>
        </p:spPr>
        <p:txBody>
          <a:bodyPr wrap="none" rtlCol="0">
            <a:spAutoFit/>
          </a:bodyPr>
          <a:lstStyle/>
          <a:p>
            <a:r>
              <a:rPr lang="ru-RU" b="1" dirty="0" smtClean="0">
                <a:solidFill>
                  <a:srgbClr val="1CD0E8"/>
                </a:solidFill>
              </a:rPr>
              <a:t>различное</a:t>
            </a:r>
            <a:endParaRPr lang="ru-RU" b="1" dirty="0">
              <a:solidFill>
                <a:srgbClr val="1CD0E8"/>
              </a:solidFill>
            </a:endParaRPr>
          </a:p>
        </p:txBody>
      </p:sp>
      <p:sp>
        <p:nvSpPr>
          <p:cNvPr id="21" name="TextBox 20"/>
          <p:cNvSpPr txBox="1"/>
          <p:nvPr/>
        </p:nvSpPr>
        <p:spPr>
          <a:xfrm>
            <a:off x="4857752" y="2428868"/>
            <a:ext cx="1245341" cy="369332"/>
          </a:xfrm>
          <a:prstGeom prst="rect">
            <a:avLst/>
          </a:prstGeom>
          <a:noFill/>
        </p:spPr>
        <p:txBody>
          <a:bodyPr wrap="none" rtlCol="0">
            <a:spAutoFit/>
          </a:bodyPr>
          <a:lstStyle/>
          <a:p>
            <a:r>
              <a:rPr lang="ru-RU" b="1" dirty="0" smtClean="0">
                <a:solidFill>
                  <a:srgbClr val="1CD0E8"/>
                </a:solidFill>
              </a:rPr>
              <a:t>различное</a:t>
            </a:r>
            <a:endParaRPr lang="ru-RU" b="1" dirty="0">
              <a:solidFill>
                <a:srgbClr val="1CD0E8"/>
              </a:solidFill>
            </a:endParaRPr>
          </a:p>
        </p:txBody>
      </p:sp>
      <p:sp>
        <p:nvSpPr>
          <p:cNvPr id="22" name="TextBox 21"/>
          <p:cNvSpPr txBox="1"/>
          <p:nvPr/>
        </p:nvSpPr>
        <p:spPr>
          <a:xfrm rot="16200000">
            <a:off x="3906448" y="3094420"/>
            <a:ext cx="843180" cy="369332"/>
          </a:xfrm>
          <a:prstGeom prst="rect">
            <a:avLst/>
          </a:prstGeom>
          <a:solidFill>
            <a:schemeClr val="accent5">
              <a:lumMod val="20000"/>
              <a:lumOff val="80000"/>
            </a:schemeClr>
          </a:solidFill>
        </p:spPr>
        <p:txBody>
          <a:bodyPr wrap="none" rtlCol="0">
            <a:spAutoFit/>
          </a:bodyPr>
          <a:lstStyle/>
          <a:p>
            <a:r>
              <a:rPr lang="ru-RU" b="1" dirty="0" smtClean="0">
                <a:solidFill>
                  <a:srgbClr val="FF0000"/>
                </a:solidFill>
              </a:rPr>
              <a:t>общее</a:t>
            </a:r>
            <a:endParaRPr lang="ru-RU" b="1" dirty="0">
              <a:solidFill>
                <a:srgbClr val="FF0000"/>
              </a:solidFill>
            </a:endParaRPr>
          </a:p>
        </p:txBody>
      </p:sp>
      <p:pic>
        <p:nvPicPr>
          <p:cNvPr id="6150" name="Picture 6" descr="C:\Users\Учитель\Desktop\Рисунок4.png"/>
          <p:cNvPicPr>
            <a:picLocks noChangeAspect="1" noChangeArrowheads="1"/>
          </p:cNvPicPr>
          <p:nvPr/>
        </p:nvPicPr>
        <p:blipFill>
          <a:blip r:embed="rId7"/>
          <a:srcRect/>
          <a:stretch>
            <a:fillRect/>
          </a:stretch>
        </p:blipFill>
        <p:spPr bwMode="auto">
          <a:xfrm>
            <a:off x="0" y="0"/>
            <a:ext cx="9144000" cy="6858000"/>
          </a:xfrm>
          <a:prstGeom prst="rect">
            <a:avLst/>
          </a:prstGeom>
          <a:noFill/>
        </p:spPr>
      </p:pic>
      <p:sp>
        <p:nvSpPr>
          <p:cNvPr id="23" name="Прямоугольник 22"/>
          <p:cNvSpPr/>
          <p:nvPr/>
        </p:nvSpPr>
        <p:spPr>
          <a:xfrm>
            <a:off x="571472" y="357166"/>
            <a:ext cx="8143932" cy="769441"/>
          </a:xfrm>
          <a:prstGeom prst="rect">
            <a:avLst/>
          </a:prstGeom>
          <a:solidFill>
            <a:srgbClr val="FFFF00"/>
          </a:solidFill>
          <a:ln w="38100">
            <a:solidFill>
              <a:srgbClr val="FF0000"/>
            </a:solidFill>
          </a:ln>
        </p:spPr>
        <p:txBody>
          <a:bodyPr wrap="square">
            <a:spAutoFit/>
          </a:bodyPr>
          <a:lstStyle/>
          <a:p>
            <a:pPr algn="ctr"/>
            <a:r>
              <a:rPr lang="ru-RU" sz="4400" b="1" dirty="0" smtClean="0">
                <a:solidFill>
                  <a:srgbClr val="FF0000"/>
                </a:solidFill>
                <a:latin typeface="Book Antiqua" pitchFamily="18" charset="0"/>
              </a:rPr>
              <a:t>«Диаграммы(кольца)</a:t>
            </a:r>
            <a:r>
              <a:rPr lang="ru-RU" sz="4400" b="1" dirty="0" smtClean="0">
                <a:solidFill>
                  <a:srgbClr val="FF0000"/>
                </a:solidFill>
              </a:rPr>
              <a:t>Венна</a:t>
            </a:r>
            <a:r>
              <a:rPr lang="ru-RU" sz="4400" b="1" dirty="0" smtClean="0">
                <a:solidFill>
                  <a:srgbClr val="FF0000"/>
                </a:solidFill>
                <a:latin typeface="Book Antiqua" pitchFamily="18" charset="0"/>
              </a:rPr>
              <a:t>»</a:t>
            </a:r>
            <a:endParaRPr lang="ru-RU" sz="4400" b="1" dirty="0">
              <a:solidFill>
                <a:srgbClr val="FF0000"/>
              </a:solidFill>
              <a:latin typeface="Book Antiqua"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 descr="https://ds04.infourok.ru/uploads/ex/1266/000703bd-1482fb60/img3.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Прямоугольник 1"/>
          <p:cNvSpPr/>
          <p:nvPr/>
        </p:nvSpPr>
        <p:spPr>
          <a:xfrm>
            <a:off x="683568" y="428604"/>
            <a:ext cx="8031836" cy="707886"/>
          </a:xfrm>
          <a:prstGeom prst="rect">
            <a:avLst/>
          </a:prstGeom>
          <a:solidFill>
            <a:srgbClr val="FFFF00"/>
          </a:solidFill>
          <a:ln w="38100">
            <a:solidFill>
              <a:srgbClr val="FF0000"/>
            </a:solidFill>
          </a:ln>
        </p:spPr>
        <p:txBody>
          <a:bodyPr wrap="square">
            <a:spAutoFit/>
          </a:bodyPr>
          <a:lstStyle/>
          <a:p>
            <a:pPr algn="ctr"/>
            <a:r>
              <a:rPr lang="ru-RU" sz="4000" b="1" dirty="0" smtClean="0">
                <a:solidFill>
                  <a:srgbClr val="FF0000"/>
                </a:solidFill>
                <a:latin typeface="Book Antiqua" pitchFamily="18" charset="0"/>
              </a:rPr>
              <a:t>«</a:t>
            </a:r>
            <a:r>
              <a:rPr lang="ru-RU" sz="4000" b="1" dirty="0" smtClean="0">
                <a:solidFill>
                  <a:srgbClr val="FF0000"/>
                </a:solidFill>
              </a:rPr>
              <a:t>Кольца Венна</a:t>
            </a:r>
            <a:r>
              <a:rPr lang="ru-RU" sz="4000" b="1" dirty="0" smtClean="0">
                <a:solidFill>
                  <a:srgbClr val="FF0000"/>
                </a:solidFill>
                <a:latin typeface="Book Antiqua" pitchFamily="18" charset="0"/>
              </a:rPr>
              <a:t>»</a:t>
            </a:r>
            <a:endParaRPr lang="ru-RU" sz="4000" b="1" dirty="0">
              <a:solidFill>
                <a:srgbClr val="FF0000"/>
              </a:solidFill>
              <a:latin typeface="Book Antiqua" pitchFamily="18" charset="0"/>
            </a:endParaRPr>
          </a:p>
        </p:txBody>
      </p:sp>
      <p:pic>
        <p:nvPicPr>
          <p:cNvPr id="3074" name="Picture 2" descr="https://prouchebu.com/wp-content/uploads/2018/02/1_vserossiyskie_proverochnye_raboty_v_2018_goduli.jpg"/>
          <p:cNvPicPr>
            <a:picLocks noChangeAspect="1" noChangeArrowheads="1"/>
          </p:cNvPicPr>
          <p:nvPr/>
        </p:nvPicPr>
        <p:blipFill>
          <a:blip r:embed="rId3" cstate="print"/>
          <a:srcRect/>
          <a:stretch>
            <a:fillRect/>
          </a:stretch>
        </p:blipFill>
        <p:spPr bwMode="auto">
          <a:xfrm>
            <a:off x="6215074" y="5214950"/>
            <a:ext cx="2605576" cy="1643050"/>
          </a:xfrm>
          <a:prstGeom prst="ellipse">
            <a:avLst/>
          </a:prstGeom>
          <a:ln>
            <a:noFill/>
          </a:ln>
          <a:effectLst>
            <a:softEdge rad="112500"/>
          </a:effectLst>
        </p:spPr>
      </p:pic>
      <p:pic>
        <p:nvPicPr>
          <p:cNvPr id="17412" name="Picture 4" descr="https://avatars.mds.yandex.net/get-zen_doc/53963/pub_5b2a425857fa6100a81fc1a9_5b2a4262ff713e00a8e1f640/scale_1200"/>
          <p:cNvPicPr>
            <a:picLocks noChangeAspect="1" noChangeArrowheads="1"/>
          </p:cNvPicPr>
          <p:nvPr/>
        </p:nvPicPr>
        <p:blipFill>
          <a:blip r:embed="rId4" cstate="print"/>
          <a:srcRect/>
          <a:stretch>
            <a:fillRect/>
          </a:stretch>
        </p:blipFill>
        <p:spPr bwMode="auto">
          <a:xfrm>
            <a:off x="285720" y="5146854"/>
            <a:ext cx="2706390" cy="1711146"/>
          </a:xfrm>
          <a:prstGeom prst="ellipse">
            <a:avLst/>
          </a:prstGeom>
          <a:ln>
            <a:noFill/>
          </a:ln>
          <a:effectLst>
            <a:softEdge rad="112500"/>
          </a:effectLst>
        </p:spPr>
      </p:pic>
      <p:pic>
        <p:nvPicPr>
          <p:cNvPr id="15362" name="Picture 2" descr="https://cdn.fishki.net/upload/post/2017/04/19/2270973/photo-fefuu-33.jpg"/>
          <p:cNvPicPr>
            <a:picLocks noChangeAspect="1" noChangeArrowheads="1"/>
          </p:cNvPicPr>
          <p:nvPr/>
        </p:nvPicPr>
        <p:blipFill>
          <a:blip r:embed="rId5" cstate="print"/>
          <a:srcRect/>
          <a:stretch>
            <a:fillRect/>
          </a:stretch>
        </p:blipFill>
        <p:spPr bwMode="auto">
          <a:xfrm>
            <a:off x="2786050" y="5214950"/>
            <a:ext cx="3786214" cy="1747484"/>
          </a:xfrm>
          <a:prstGeom prst="ellipse">
            <a:avLst/>
          </a:prstGeom>
          <a:ln>
            <a:noFill/>
          </a:ln>
          <a:effectLst>
            <a:softEdge rad="112500"/>
          </a:effectLst>
        </p:spPr>
      </p:pic>
      <p:sp>
        <p:nvSpPr>
          <p:cNvPr id="1026" name="AutoShape 2" descr="https://i.gyazo.com/f94a84ac2085d88904cd1b90fb95e122.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8" name="AutoShape 4" descr="https://pbs.twimg.com/media/EGy4n6mX0AATfvp.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0" name="AutoShape 6" descr="https://pbs.twimg.com/media/EGy4n6mX0AATfvp.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 name="TextBox 12"/>
          <p:cNvSpPr txBox="1"/>
          <p:nvPr/>
        </p:nvSpPr>
        <p:spPr>
          <a:xfrm>
            <a:off x="2000232" y="2143116"/>
            <a:ext cx="1159292" cy="369332"/>
          </a:xfrm>
          <a:prstGeom prst="rect">
            <a:avLst/>
          </a:prstGeom>
          <a:noFill/>
        </p:spPr>
        <p:txBody>
          <a:bodyPr wrap="none" rtlCol="0">
            <a:spAutoFit/>
          </a:bodyPr>
          <a:lstStyle/>
          <a:p>
            <a:r>
              <a:rPr lang="ru-RU" dirty="0" smtClean="0">
                <a:solidFill>
                  <a:schemeClr val="bg1"/>
                </a:solidFill>
              </a:rPr>
              <a:t>1 понятие</a:t>
            </a:r>
            <a:endParaRPr lang="ru-RU" dirty="0">
              <a:solidFill>
                <a:schemeClr val="bg1"/>
              </a:solidFill>
            </a:endParaRPr>
          </a:p>
        </p:txBody>
      </p:sp>
      <p:sp>
        <p:nvSpPr>
          <p:cNvPr id="14" name="TextBox 13"/>
          <p:cNvSpPr txBox="1"/>
          <p:nvPr/>
        </p:nvSpPr>
        <p:spPr>
          <a:xfrm>
            <a:off x="5643570" y="2143116"/>
            <a:ext cx="1159292" cy="369332"/>
          </a:xfrm>
          <a:prstGeom prst="rect">
            <a:avLst/>
          </a:prstGeom>
          <a:noFill/>
        </p:spPr>
        <p:txBody>
          <a:bodyPr wrap="none" rtlCol="0">
            <a:spAutoFit/>
          </a:bodyPr>
          <a:lstStyle/>
          <a:p>
            <a:r>
              <a:rPr lang="ru-RU" dirty="0" smtClean="0">
                <a:solidFill>
                  <a:schemeClr val="bg1"/>
                </a:solidFill>
              </a:rPr>
              <a:t>2 понятие</a:t>
            </a:r>
            <a:endParaRPr lang="ru-RU" dirty="0">
              <a:solidFill>
                <a:schemeClr val="bg1"/>
              </a:solidFill>
            </a:endParaRPr>
          </a:p>
        </p:txBody>
      </p:sp>
      <p:pic>
        <p:nvPicPr>
          <p:cNvPr id="4100" name="Picture 4" descr="C:\Users\Учитель\Desktop\Рисунок3.jpg"/>
          <p:cNvPicPr>
            <a:picLocks noChangeAspect="1" noChangeArrowheads="1"/>
          </p:cNvPicPr>
          <p:nvPr/>
        </p:nvPicPr>
        <p:blipFill>
          <a:blip r:embed="rId6"/>
          <a:srcRect/>
          <a:stretch>
            <a:fillRect/>
          </a:stretch>
        </p:blipFill>
        <p:spPr bwMode="auto">
          <a:xfrm>
            <a:off x="2214546" y="1571612"/>
            <a:ext cx="4686992" cy="3555893"/>
          </a:xfrm>
          <a:prstGeom prst="rect">
            <a:avLst/>
          </a:prstGeom>
          <a:noFill/>
        </p:spPr>
      </p:pic>
      <p:sp>
        <p:nvSpPr>
          <p:cNvPr id="16" name="TextBox 15"/>
          <p:cNvSpPr txBox="1"/>
          <p:nvPr/>
        </p:nvSpPr>
        <p:spPr>
          <a:xfrm>
            <a:off x="1357290" y="1571612"/>
            <a:ext cx="1233030" cy="523220"/>
          </a:xfrm>
          <a:prstGeom prst="rect">
            <a:avLst/>
          </a:prstGeom>
          <a:noFill/>
        </p:spPr>
        <p:txBody>
          <a:bodyPr wrap="none" rtlCol="0">
            <a:spAutoFit/>
          </a:bodyPr>
          <a:lstStyle/>
          <a:p>
            <a:r>
              <a:rPr lang="en-US" sz="2800" b="1" dirty="0" smtClean="0">
                <a:solidFill>
                  <a:srgbClr val="FF0000"/>
                </a:solidFill>
              </a:rPr>
              <a:t>English</a:t>
            </a:r>
            <a:endParaRPr lang="ru-RU" sz="2800" b="1" dirty="0">
              <a:solidFill>
                <a:srgbClr val="FF0000"/>
              </a:solidFill>
            </a:endParaRPr>
          </a:p>
        </p:txBody>
      </p:sp>
      <p:sp>
        <p:nvSpPr>
          <p:cNvPr id="18" name="Прямоугольник 17"/>
          <p:cNvSpPr/>
          <p:nvPr/>
        </p:nvSpPr>
        <p:spPr>
          <a:xfrm>
            <a:off x="6643702" y="1714488"/>
            <a:ext cx="357190" cy="3428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TextBox 18"/>
          <p:cNvSpPr txBox="1"/>
          <p:nvPr/>
        </p:nvSpPr>
        <p:spPr>
          <a:xfrm>
            <a:off x="6715140" y="1643050"/>
            <a:ext cx="1385316" cy="523220"/>
          </a:xfrm>
          <a:prstGeom prst="rect">
            <a:avLst/>
          </a:prstGeom>
          <a:noFill/>
        </p:spPr>
        <p:txBody>
          <a:bodyPr wrap="none" rtlCol="0">
            <a:spAutoFit/>
          </a:bodyPr>
          <a:lstStyle/>
          <a:p>
            <a:r>
              <a:rPr lang="en-US" sz="2800" b="1" dirty="0" smtClean="0">
                <a:solidFill>
                  <a:srgbClr val="FF0000"/>
                </a:solidFill>
              </a:rPr>
              <a:t>German</a:t>
            </a:r>
            <a:endParaRPr lang="ru-RU" sz="2800" b="1" dirty="0">
              <a:solidFill>
                <a:srgbClr val="FF0000"/>
              </a:solidFill>
            </a:endParaRPr>
          </a:p>
        </p:txBody>
      </p:sp>
      <p:sp>
        <p:nvSpPr>
          <p:cNvPr id="17" name="TextBox 16"/>
          <p:cNvSpPr txBox="1"/>
          <p:nvPr/>
        </p:nvSpPr>
        <p:spPr>
          <a:xfrm>
            <a:off x="3857620" y="5143512"/>
            <a:ext cx="1322798" cy="523220"/>
          </a:xfrm>
          <a:prstGeom prst="rect">
            <a:avLst/>
          </a:prstGeom>
          <a:noFill/>
        </p:spPr>
        <p:txBody>
          <a:bodyPr wrap="none" rtlCol="0">
            <a:spAutoFit/>
          </a:bodyPr>
          <a:lstStyle/>
          <a:p>
            <a:r>
              <a:rPr lang="en-US" sz="2800" b="1" dirty="0" smtClean="0">
                <a:solidFill>
                  <a:srgbClr val="FF0000"/>
                </a:solidFill>
              </a:rPr>
              <a:t>Russian</a:t>
            </a:r>
            <a:endParaRPr lang="ru-RU" sz="2800" b="1" dirty="0">
              <a:solidFill>
                <a:srgbClr val="FF0000"/>
              </a:solidFill>
            </a:endParaRPr>
          </a:p>
        </p:txBody>
      </p:sp>
      <p:sp>
        <p:nvSpPr>
          <p:cNvPr id="20" name="Прямоугольник 19"/>
          <p:cNvSpPr/>
          <p:nvPr/>
        </p:nvSpPr>
        <p:spPr>
          <a:xfrm>
            <a:off x="571472" y="357166"/>
            <a:ext cx="8143932" cy="769441"/>
          </a:xfrm>
          <a:prstGeom prst="rect">
            <a:avLst/>
          </a:prstGeom>
          <a:solidFill>
            <a:srgbClr val="FFFF00"/>
          </a:solidFill>
          <a:ln w="38100">
            <a:solidFill>
              <a:srgbClr val="FF0000"/>
            </a:solidFill>
          </a:ln>
        </p:spPr>
        <p:txBody>
          <a:bodyPr wrap="square">
            <a:spAutoFit/>
          </a:bodyPr>
          <a:lstStyle/>
          <a:p>
            <a:pPr algn="ctr"/>
            <a:r>
              <a:rPr lang="ru-RU" sz="4400" b="1" dirty="0" smtClean="0">
                <a:solidFill>
                  <a:srgbClr val="FF0000"/>
                </a:solidFill>
                <a:latin typeface="Book Antiqua" pitchFamily="18" charset="0"/>
              </a:rPr>
              <a:t>«Диаграммы(кольца)</a:t>
            </a:r>
            <a:r>
              <a:rPr lang="ru-RU" sz="4400" b="1" dirty="0" smtClean="0">
                <a:solidFill>
                  <a:srgbClr val="FF0000"/>
                </a:solidFill>
              </a:rPr>
              <a:t>Венна</a:t>
            </a:r>
            <a:r>
              <a:rPr lang="ru-RU" sz="4400" b="1" dirty="0" smtClean="0">
                <a:solidFill>
                  <a:srgbClr val="FF0000"/>
                </a:solidFill>
                <a:latin typeface="Book Antiqua" pitchFamily="18" charset="0"/>
              </a:rPr>
              <a:t>»</a:t>
            </a:r>
            <a:endParaRPr lang="ru-RU" sz="4400" b="1" dirty="0">
              <a:solidFill>
                <a:srgbClr val="FF0000"/>
              </a:solidFill>
              <a:latin typeface="Book Antiqua"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s://ds04.infourok.ru/uploads/ex/1266/000703bd-1482fb60/img3.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4" name="Прямоугольник 3"/>
          <p:cNvSpPr/>
          <p:nvPr/>
        </p:nvSpPr>
        <p:spPr>
          <a:xfrm>
            <a:off x="571472" y="357166"/>
            <a:ext cx="8143932" cy="769441"/>
          </a:xfrm>
          <a:prstGeom prst="rect">
            <a:avLst/>
          </a:prstGeom>
          <a:solidFill>
            <a:srgbClr val="FFFF00"/>
          </a:solidFill>
          <a:ln w="38100">
            <a:solidFill>
              <a:srgbClr val="FF0000"/>
            </a:solidFill>
          </a:ln>
        </p:spPr>
        <p:txBody>
          <a:bodyPr wrap="square">
            <a:spAutoFit/>
          </a:bodyPr>
          <a:lstStyle/>
          <a:p>
            <a:pPr algn="ctr"/>
            <a:r>
              <a:rPr lang="ru-RU" sz="4400" b="1" dirty="0" smtClean="0">
                <a:solidFill>
                  <a:srgbClr val="FF0000"/>
                </a:solidFill>
                <a:latin typeface="Book Antiqua" pitchFamily="18" charset="0"/>
              </a:rPr>
              <a:t>«Концептуальная таблица»</a:t>
            </a:r>
            <a:endParaRPr lang="ru-RU" sz="4400" b="1" dirty="0">
              <a:solidFill>
                <a:srgbClr val="FF0000"/>
              </a:solidFill>
              <a:latin typeface="Book Antiqua" pitchFamily="18" charset="0"/>
            </a:endParaRPr>
          </a:p>
        </p:txBody>
      </p:sp>
      <p:pic>
        <p:nvPicPr>
          <p:cNvPr id="1027" name="Picture 3" descr="E:\Работа в школе по УЧ ГОДАМ\работа 2021-2022\2022\Учитель года\Мастер-класс\Нужное\Все нужное к уроку\Раздаточный материал\46.png"/>
          <p:cNvPicPr>
            <a:picLocks noChangeAspect="1" noChangeArrowheads="1"/>
          </p:cNvPicPr>
          <p:nvPr/>
        </p:nvPicPr>
        <p:blipFill>
          <a:blip r:embed="rId3"/>
          <a:srcRect/>
          <a:stretch>
            <a:fillRect/>
          </a:stretch>
        </p:blipFill>
        <p:spPr bwMode="auto">
          <a:xfrm>
            <a:off x="1428728" y="1357298"/>
            <a:ext cx="6143668" cy="4029342"/>
          </a:xfrm>
          <a:prstGeom prst="rect">
            <a:avLst/>
          </a:prstGeom>
          <a:noFill/>
          <a:ln w="31750">
            <a:solidFill>
              <a:srgbClr val="C00000"/>
            </a:solidFill>
          </a:ln>
        </p:spPr>
      </p:pic>
      <p:pic>
        <p:nvPicPr>
          <p:cNvPr id="9" name="Picture 2" descr="https://prouchebu.com/wp-content/uploads/2018/02/1_vserossiyskie_proverochnye_raboty_v_2018_goduli.jpg"/>
          <p:cNvPicPr>
            <a:picLocks noChangeAspect="1" noChangeArrowheads="1"/>
          </p:cNvPicPr>
          <p:nvPr/>
        </p:nvPicPr>
        <p:blipFill>
          <a:blip r:embed="rId4" cstate="print"/>
          <a:srcRect/>
          <a:stretch>
            <a:fillRect/>
          </a:stretch>
        </p:blipFill>
        <p:spPr bwMode="auto">
          <a:xfrm>
            <a:off x="6286512" y="5214950"/>
            <a:ext cx="2605576" cy="1643050"/>
          </a:xfrm>
          <a:prstGeom prst="ellipse">
            <a:avLst/>
          </a:prstGeom>
          <a:ln>
            <a:noFill/>
          </a:ln>
          <a:effectLst>
            <a:softEdge rad="112500"/>
          </a:effectLst>
        </p:spPr>
      </p:pic>
      <p:pic>
        <p:nvPicPr>
          <p:cNvPr id="10" name="Picture 4" descr="https://avatars.mds.yandex.net/get-zen_doc/53963/pub_5b2a425857fa6100a81fc1a9_5b2a4262ff713e00a8e1f640/scale_1200"/>
          <p:cNvPicPr>
            <a:picLocks noChangeAspect="1" noChangeArrowheads="1"/>
          </p:cNvPicPr>
          <p:nvPr/>
        </p:nvPicPr>
        <p:blipFill>
          <a:blip r:embed="rId5" cstate="print"/>
          <a:srcRect/>
          <a:stretch>
            <a:fillRect/>
          </a:stretch>
        </p:blipFill>
        <p:spPr bwMode="auto">
          <a:xfrm>
            <a:off x="357158" y="5286388"/>
            <a:ext cx="2706390" cy="1711146"/>
          </a:xfrm>
          <a:prstGeom prst="ellipse">
            <a:avLst/>
          </a:prstGeom>
          <a:ln>
            <a:noFill/>
          </a:ln>
          <a:effectLst>
            <a:softEdge rad="112500"/>
          </a:effectLst>
        </p:spPr>
      </p:pic>
      <p:pic>
        <p:nvPicPr>
          <p:cNvPr id="11" name="Picture 2" descr="https://cdn.fishki.net/upload/post/2017/04/19/2270973/photo-fefuu-33.jpg"/>
          <p:cNvPicPr>
            <a:picLocks noChangeAspect="1" noChangeArrowheads="1"/>
          </p:cNvPicPr>
          <p:nvPr/>
        </p:nvPicPr>
        <p:blipFill>
          <a:blip r:embed="rId6" cstate="print"/>
          <a:srcRect/>
          <a:stretch>
            <a:fillRect/>
          </a:stretch>
        </p:blipFill>
        <p:spPr bwMode="auto">
          <a:xfrm>
            <a:off x="2786050" y="4945659"/>
            <a:ext cx="4143404" cy="1912341"/>
          </a:xfrm>
          <a:prstGeom prst="ellipse">
            <a:avLst/>
          </a:prstGeom>
          <a:ln>
            <a:noFill/>
          </a:ln>
          <a:effectLst>
            <a:softEdge rad="112500"/>
          </a:effectLst>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1536</TotalTime>
  <Words>585</Words>
  <Application>Microsoft Office PowerPoint</Application>
  <PresentationFormat>Экран (4:3)</PresentationFormat>
  <Paragraphs>197</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эдик</dc:creator>
  <cp:lastModifiedBy>эдик</cp:lastModifiedBy>
  <cp:revision>216</cp:revision>
  <dcterms:created xsi:type="dcterms:W3CDTF">2022-03-01T17:58:48Z</dcterms:created>
  <dcterms:modified xsi:type="dcterms:W3CDTF">2023-01-23T12:41:13Z</dcterms:modified>
</cp:coreProperties>
</file>