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86" r:id="rId3"/>
    <p:sldId id="289" r:id="rId4"/>
    <p:sldId id="288" r:id="rId5"/>
    <p:sldId id="287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28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55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1B10-424C-4A39-B539-EC795083259F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9BC7-3447-42F8-B747-2DCB15956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1B10-424C-4A39-B539-EC795083259F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9BC7-3447-42F8-B747-2DCB15956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1B10-424C-4A39-B539-EC795083259F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9BC7-3447-42F8-B747-2DCB15956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1B10-424C-4A39-B539-EC795083259F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9BC7-3447-42F8-B747-2DCB15956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1B10-424C-4A39-B539-EC795083259F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9BC7-3447-42F8-B747-2DCB15956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1B10-424C-4A39-B539-EC795083259F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9BC7-3447-42F8-B747-2DCB15956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1B10-424C-4A39-B539-EC795083259F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9BC7-3447-42F8-B747-2DCB15956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1B10-424C-4A39-B539-EC795083259F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9BC7-3447-42F8-B747-2DCB15956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1B10-424C-4A39-B539-EC795083259F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9BC7-3447-42F8-B747-2DCB15956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1B10-424C-4A39-B539-EC795083259F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9BC7-3447-42F8-B747-2DCB15956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21B10-424C-4A39-B539-EC795083259F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9BC7-3447-42F8-B747-2DCB15956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21B10-424C-4A39-B539-EC795083259F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F9BC7-3447-42F8-B747-2DCB15956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40560"/>
          </a:xfrm>
        </p:spPr>
        <p:txBody>
          <a:bodyPr/>
          <a:lstStyle/>
          <a:p>
            <a:pPr>
              <a:buNone/>
            </a:pPr>
            <a:r>
              <a:rPr lang="ru-RU" sz="4400" dirty="0" smtClean="0">
                <a:cs typeface="Leelawadee" pitchFamily="34" charset="-34"/>
              </a:rPr>
              <a:t>УРОК ОКРУЖАЮЩЕГО МИРА </a:t>
            </a:r>
          </a:p>
          <a:p>
            <a:pPr>
              <a:buNone/>
            </a:pPr>
            <a:r>
              <a:rPr lang="ru-RU" sz="4400" dirty="0" smtClean="0">
                <a:cs typeface="Leelawadee" pitchFamily="34" charset="-34"/>
              </a:rPr>
              <a:t>1 КЛАСС «ШКОЛА РОССИИ»</a:t>
            </a:r>
          </a:p>
          <a:p>
            <a:pPr>
              <a:buNone/>
            </a:pPr>
            <a:endParaRPr lang="ru-RU" sz="4400" dirty="0" smtClean="0">
              <a:cs typeface="Leelawadee" pitchFamily="34" charset="-34"/>
            </a:endParaRPr>
          </a:p>
          <a:p>
            <a:pPr>
              <a:buNone/>
            </a:pPr>
            <a:endParaRPr lang="ru-RU" sz="4400" dirty="0" smtClean="0">
              <a:cs typeface="Leelawadee" pitchFamily="34" charset="-34"/>
            </a:endParaRPr>
          </a:p>
          <a:p>
            <a:pPr>
              <a:buNone/>
            </a:pPr>
            <a:r>
              <a:rPr lang="ru-RU" dirty="0" smtClean="0"/>
              <a:t>Учитель МБОУ «Новопесчанская СОШ»</a:t>
            </a:r>
          </a:p>
          <a:p>
            <a:pPr>
              <a:buNone/>
            </a:pPr>
            <a:r>
              <a:rPr lang="ru-RU" dirty="0" smtClean="0"/>
              <a:t>Мельник Валентина Николаевна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Админ\Desktop\0005834b-d261dac2\Слайд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8208911" cy="56494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дмин\Desktop\0005834b-d261dac2\Слайд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8352928" cy="5505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дмин\Desktop\0005834b-d261dac2\Слайд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8388424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\Desktop\depositphotos_78745750-stock-photo-green-acorn-hanging-from-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836712"/>
            <a:ext cx="6840760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дмин\Desktop\depositphotos_15843427-stock-photo-brown-acorns-on-autumn-leav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04664"/>
            <a:ext cx="7704856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дмин\Desktop\depositphotos_40042241-stock-photo-dead-tr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548680"/>
            <a:ext cx="6984776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858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</a:p>
          <a:p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Сегодня я узнал …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Как? Откуда? Куда?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C:\Users\Админ\Desktop\275px-Picea_abies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8"/>
            <a:ext cx="1872208" cy="2520280"/>
          </a:xfrm>
          <a:prstGeom prst="rect">
            <a:avLst/>
          </a:prstGeom>
          <a:noFill/>
        </p:spPr>
      </p:pic>
      <p:pic>
        <p:nvPicPr>
          <p:cNvPr id="37891" name="Picture 3" descr="C:\Users\Админ\Desktop\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564904"/>
            <a:ext cx="2232249" cy="1944216"/>
          </a:xfrm>
          <a:prstGeom prst="rect">
            <a:avLst/>
          </a:prstGeom>
          <a:noFill/>
        </p:spPr>
      </p:pic>
      <p:pic>
        <p:nvPicPr>
          <p:cNvPr id="37892" name="Picture 4" descr="C:\Users\Админ\Desktop\Без назван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340768"/>
            <a:ext cx="3096344" cy="2952328"/>
          </a:xfrm>
          <a:prstGeom prst="rect">
            <a:avLst/>
          </a:prstGeom>
          <a:noFill/>
        </p:spPr>
      </p:pic>
      <p:pic>
        <p:nvPicPr>
          <p:cNvPr id="37893" name="Picture 5" descr="C:\Users\Админ\Desktop\depositphotos_9469669-stock-photo-bigleaf-hydrangea-bush-isolated-o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221088"/>
            <a:ext cx="3168352" cy="2412251"/>
          </a:xfrm>
          <a:prstGeom prst="rect">
            <a:avLst/>
          </a:prstGeom>
          <a:noFill/>
        </p:spPr>
      </p:pic>
      <p:pic>
        <p:nvPicPr>
          <p:cNvPr id="37894" name="Picture 6" descr="C:\Users\Админ\Desktop\Без названия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4725144"/>
            <a:ext cx="2619375" cy="175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ТРАВЫ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C:\Users\Админ\Desktop\shallek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00808"/>
            <a:ext cx="3995936" cy="4399037"/>
          </a:xfrm>
          <a:prstGeom prst="rect">
            <a:avLst/>
          </a:prstGeom>
          <a:noFill/>
        </p:spPr>
      </p:pic>
      <p:pic>
        <p:nvPicPr>
          <p:cNvPr id="40963" name="Picture 3" descr="C:\Users\Админ\Desktop\Без названия (4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772816"/>
            <a:ext cx="3816424" cy="4392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КУСТАРНИКИ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C:\Users\Админ\Desktop\Без названия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72816"/>
            <a:ext cx="3228578" cy="3456384"/>
          </a:xfrm>
          <a:prstGeom prst="rect">
            <a:avLst/>
          </a:prstGeom>
          <a:noFill/>
        </p:spPr>
      </p:pic>
      <p:pic>
        <p:nvPicPr>
          <p:cNvPr id="39939" name="Picture 3" descr="C:\Users\Админ\Desktop\Без названия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412776"/>
            <a:ext cx="3528392" cy="3960440"/>
          </a:xfrm>
          <a:prstGeom prst="rect">
            <a:avLst/>
          </a:prstGeom>
          <a:noFill/>
        </p:spPr>
      </p:pic>
      <p:pic>
        <p:nvPicPr>
          <p:cNvPr id="39940" name="Picture 4" descr="C:\Users\Админ\Desktop\Без названия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340768"/>
            <a:ext cx="3744416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476672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ДЕРЕВЬЯ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C:\Users\Админ\Desktop\depositphotos_26963317-stock-photo-birch-tr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84784"/>
            <a:ext cx="2867025" cy="5373216"/>
          </a:xfrm>
          <a:prstGeom prst="rect">
            <a:avLst/>
          </a:prstGeom>
          <a:noFill/>
        </p:spPr>
      </p:pic>
      <p:pic>
        <p:nvPicPr>
          <p:cNvPr id="38915" name="Picture 3" descr="C:\Users\Админ\Desktop\Без назван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772816"/>
            <a:ext cx="2997100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esktop\0005834b-d261dac2\Слайд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7776864" cy="5505475"/>
          </a:xfrm>
          <a:prstGeom prst="rect">
            <a:avLst/>
          </a:prstGeom>
          <a:noFill/>
        </p:spPr>
      </p:pic>
      <p:pic>
        <p:nvPicPr>
          <p:cNvPr id="1027" name="Picture 3" descr="C:\Users\Админ\Desktop\0005834b-d261dac2\Слайд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дмин\Desktop\0005834b-d261dac2\Слайд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20688"/>
            <a:ext cx="8172400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дмин\Desktop\0005834b-d261dac2\Слайд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8064895" cy="55774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esktop\0005834b-d261dac2\Слайд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32656"/>
            <a:ext cx="7488831" cy="57935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33</Words>
  <Application>Microsoft Office PowerPoint</Application>
  <PresentationFormat>Экран (4:3)</PresentationFormat>
  <Paragraphs>13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Как? Откуда? Куда?</vt:lpstr>
      <vt:lpstr>ТРАВЫ </vt:lpstr>
      <vt:lpstr>КУСТАРНИКИ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Мы-россияне</dc:title>
  <dc:creator>RePack by SPecialiST</dc:creator>
  <cp:lastModifiedBy>Админ</cp:lastModifiedBy>
  <cp:revision>52</cp:revision>
  <dcterms:created xsi:type="dcterms:W3CDTF">2014-02-02T13:10:12Z</dcterms:created>
  <dcterms:modified xsi:type="dcterms:W3CDTF">2018-10-29T13:51:52Z</dcterms:modified>
</cp:coreProperties>
</file>