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6" r:id="rId11"/>
    <p:sldId id="265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06.12.2023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06.12.2023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06.12.2023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06.12.2023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F:\&#1074;&#1085;&#1077;&#1082;&#1083;&#1072;&#1089;&#1089;&#1085;&#1086;&#1077;%20&#1076;&#1074;&#1086;&#1088;&#1085;&#1080;&#1082;\&#171;&#1055;&#1091;&#1090;&#1077;&#1096;&#1077;&#1089;&#1090;&#1074;&#1080;&#1077;%20&#1074;%20&#1084;&#1080;&#1088;%20&#1087;&#1088;&#1086;&#1092;&#1077;&#1089;&#1089;&#1080;&#1081;.%20&#1044;&#1074;&#1086;&#1088;&#1085;&#1080;&#1082;&#187;.mp4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eg"/><Relationship Id="rId3" Type="http://schemas.openxmlformats.org/officeDocument/2006/relationships/image" Target="../media/image9.jpeg"/><Relationship Id="rId7" Type="http://schemas.openxmlformats.org/officeDocument/2006/relationships/image" Target="../media/image13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jpeg"/><Relationship Id="rId11" Type="http://schemas.openxmlformats.org/officeDocument/2006/relationships/image" Target="../media/image17.jpeg"/><Relationship Id="rId5" Type="http://schemas.openxmlformats.org/officeDocument/2006/relationships/image" Target="../media/image11.jpeg"/><Relationship Id="rId10" Type="http://schemas.openxmlformats.org/officeDocument/2006/relationships/image" Target="../media/image16.jpeg"/><Relationship Id="rId4" Type="http://schemas.openxmlformats.org/officeDocument/2006/relationships/image" Target="../media/image10.jpeg"/><Relationship Id="rId9" Type="http://schemas.openxmlformats.org/officeDocument/2006/relationships/image" Target="../media/image1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7" Type="http://schemas.openxmlformats.org/officeDocument/2006/relationships/image" Target="../media/image23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статья-Профпробы.jpg"/>
          <p:cNvPicPr>
            <a:picLocks noChangeAspect="1"/>
          </p:cNvPicPr>
          <p:nvPr/>
        </p:nvPicPr>
        <p:blipFill>
          <a:blip r:embed="rId2"/>
          <a:srcRect t="2344" r="1562" b="7291"/>
          <a:stretch>
            <a:fillRect/>
          </a:stretch>
        </p:blipFill>
        <p:spPr>
          <a:xfrm>
            <a:off x="571472" y="785794"/>
            <a:ext cx="8001056" cy="5508662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sp>
        <p:nvSpPr>
          <p:cNvPr id="4" name="Прямоугольник 3"/>
          <p:cNvSpPr/>
          <p:nvPr/>
        </p:nvSpPr>
        <p:spPr>
          <a:xfrm>
            <a:off x="857224" y="2357430"/>
            <a:ext cx="6948890" cy="52322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МНОГО ЕСТЬ ПРОФЕССИЙ ВАЖНЫХ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701419508556.jpg"/>
          <p:cNvPicPr>
            <a:picLocks noChangeAspect="1"/>
          </p:cNvPicPr>
          <p:nvPr/>
        </p:nvPicPr>
        <p:blipFill>
          <a:blip r:embed="rId2" cstate="print"/>
          <a:srcRect r="-1910" b="27083"/>
          <a:stretch>
            <a:fillRect/>
          </a:stretch>
        </p:blipFill>
        <p:spPr>
          <a:xfrm>
            <a:off x="2786050" y="1357298"/>
            <a:ext cx="3225690" cy="5000636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357554" y="714356"/>
            <a:ext cx="2030171" cy="36933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Сергей Иванович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1"/>
          <p:cNvSpPr>
            <a:spLocks noChangeArrowheads="1"/>
          </p:cNvSpPr>
          <p:nvPr/>
        </p:nvSpPr>
        <p:spPr bwMode="auto">
          <a:xfrm>
            <a:off x="500034" y="1071546"/>
            <a:ext cx="3429024" cy="569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3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Стихотворение </a:t>
            </a:r>
            <a:r>
              <a:rPr kumimoji="0" lang="ru-RU" sz="13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ru-RU" sz="13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Твое призвание</a:t>
            </a:r>
            <a:r>
              <a:rPr kumimoji="0" lang="ru-RU" sz="13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»</a:t>
            </a:r>
            <a:r>
              <a:rPr kumimoji="0" lang="ru-RU" sz="13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!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Рисунок 2" descr="1644833330_58-phonoteka-org-p-fon-dlya-prezentatsii-na-temu-professii-59.jpg"/>
          <p:cNvPicPr>
            <a:picLocks noChangeAspect="1"/>
          </p:cNvPicPr>
          <p:nvPr/>
        </p:nvPicPr>
        <p:blipFill>
          <a:blip r:embed="rId2"/>
          <a:srcRect r="1761" b="9375"/>
          <a:stretch>
            <a:fillRect/>
          </a:stretch>
        </p:blipFill>
        <p:spPr>
          <a:xfrm>
            <a:off x="785786" y="285728"/>
            <a:ext cx="7160001" cy="501435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1714480" y="2928934"/>
            <a:ext cx="5286412" cy="3429000"/>
          </a:xfrm>
          <a:prstGeom prst="rect">
            <a:avLst/>
          </a:prstGeom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1643042" y="2928934"/>
            <a:ext cx="535785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Строитель нам построит дом,</a:t>
            </a:r>
            <a:endParaRPr lang="ru-RU" dirty="0" smtClean="0">
              <a:latin typeface="Arial" pitchFamily="34" charset="0"/>
              <a:cs typeface="Arial" pitchFamily="34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 мы в нем дружно заживем.</a:t>
            </a:r>
            <a:endParaRPr lang="ru-RU" dirty="0" smtClean="0">
              <a:latin typeface="Arial" pitchFamily="34" charset="0"/>
              <a:cs typeface="Arial" pitchFamily="34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Костюм нарядный, выходной,</a:t>
            </a:r>
            <a:endParaRPr lang="ru-RU" dirty="0" smtClean="0">
              <a:latin typeface="Arial" pitchFamily="34" charset="0"/>
              <a:cs typeface="Arial" pitchFamily="34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Искусно нам сошьет портной.</a:t>
            </a:r>
            <a:endParaRPr lang="ru-RU" dirty="0" smtClean="0">
              <a:latin typeface="Arial" pitchFamily="34" charset="0"/>
              <a:cs typeface="Arial" pitchFamily="34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Даст книги нам библиотекарь,</a:t>
            </a:r>
            <a:endParaRPr lang="ru-RU" dirty="0" smtClean="0">
              <a:latin typeface="Arial" pitchFamily="34" charset="0"/>
              <a:cs typeface="Arial" pitchFamily="34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Хлеб испечет в пекарне пекарь,</a:t>
            </a:r>
            <a:endParaRPr lang="ru-RU" dirty="0" smtClean="0">
              <a:latin typeface="Arial" pitchFamily="34" charset="0"/>
              <a:cs typeface="Arial" pitchFamily="34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Учитель выучит всему </a:t>
            </a:r>
            <a:r>
              <a:rPr lang="ru-RU" dirty="0" smtClean="0">
                <a:ea typeface="Calibri" pitchFamily="34" charset="0"/>
                <a:cs typeface="Times New Roman" pitchFamily="18" charset="0"/>
              </a:rPr>
              <a:t>–</a:t>
            </a:r>
            <a:endParaRPr lang="ru-RU" dirty="0" smtClean="0">
              <a:latin typeface="Arial" pitchFamily="34" charset="0"/>
              <a:cs typeface="Arial" pitchFamily="34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Научит грамоте, письму.</a:t>
            </a:r>
            <a:endParaRPr lang="ru-RU" dirty="0" smtClean="0">
              <a:latin typeface="Arial" pitchFamily="34" charset="0"/>
              <a:cs typeface="Arial" pitchFamily="34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Письмо доставит почтальон,</a:t>
            </a:r>
            <a:endParaRPr lang="ru-RU" dirty="0" smtClean="0">
              <a:latin typeface="Arial" pitchFamily="34" charset="0"/>
              <a:cs typeface="Arial" pitchFamily="34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 повар сварит нам бульон.</a:t>
            </a:r>
            <a:endParaRPr lang="ru-RU" dirty="0" smtClean="0">
              <a:latin typeface="Arial" pitchFamily="34" charset="0"/>
              <a:cs typeface="Arial" pitchFamily="34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Я думаю, ты подрастешь</a:t>
            </a:r>
            <a:endParaRPr lang="ru-RU" dirty="0" smtClean="0">
              <a:latin typeface="Arial" pitchFamily="34" charset="0"/>
              <a:cs typeface="Arial" pitchFamily="34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 дело по душе найдешь!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статья-Профпробы.jpg"/>
          <p:cNvPicPr>
            <a:picLocks noChangeAspect="1"/>
          </p:cNvPicPr>
          <p:nvPr/>
        </p:nvPicPr>
        <p:blipFill>
          <a:blip r:embed="rId2"/>
          <a:srcRect t="2344" r="1562" b="7291"/>
          <a:stretch>
            <a:fillRect/>
          </a:stretch>
        </p:blipFill>
        <p:spPr>
          <a:xfrm>
            <a:off x="571472" y="785794"/>
            <a:ext cx="8001056" cy="5508662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2214546" y="1142984"/>
            <a:ext cx="5072066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Профессий много на земле,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 каждая – важна.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Решай, мой друг, кем быть тебе.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Ведь жизнь у нас одна.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71472" y="3000372"/>
            <a:ext cx="792961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Профессия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это род трудовой деятельности, занятий, требующий специальных теоретических знаний и практических навыков». 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928662" y="1142984"/>
            <a:ext cx="7500989" cy="5933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sz="3200" b="1" dirty="0" smtClean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>Д</a:t>
            </a:r>
            <a:r>
              <a:rPr lang="ru-RU" sz="3200" b="1" dirty="0" smtClean="0">
                <a:latin typeface="Times New Roman"/>
                <a:ea typeface="Times New Roman"/>
                <a:cs typeface="Times New Roman"/>
              </a:rPr>
              <a:t>ерево </a:t>
            </a:r>
            <a:r>
              <a:rPr lang="ru-RU" sz="3200" b="1" dirty="0" smtClean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>в</a:t>
            </a:r>
            <a:r>
              <a:rPr lang="ru-RU" sz="3200" b="1" dirty="0" smtClean="0">
                <a:latin typeface="Times New Roman"/>
                <a:ea typeface="Times New Roman"/>
                <a:cs typeface="Times New Roman"/>
              </a:rPr>
              <a:t>аза </a:t>
            </a:r>
            <a:r>
              <a:rPr lang="ru-RU" sz="3200" b="1" dirty="0" smtClean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>о</a:t>
            </a:r>
            <a:r>
              <a:rPr lang="ru-RU" sz="3200" b="1" dirty="0" smtClean="0">
                <a:latin typeface="Times New Roman"/>
                <a:ea typeface="Times New Roman"/>
                <a:cs typeface="Times New Roman"/>
              </a:rPr>
              <a:t>са </a:t>
            </a:r>
            <a:r>
              <a:rPr lang="ru-RU" sz="3200" b="1" dirty="0" smtClean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>р</a:t>
            </a:r>
            <a:r>
              <a:rPr lang="ru-RU" sz="3200" b="1" dirty="0" smtClean="0">
                <a:latin typeface="Times New Roman"/>
                <a:ea typeface="Times New Roman"/>
                <a:cs typeface="Times New Roman"/>
              </a:rPr>
              <a:t>ека </a:t>
            </a:r>
            <a:r>
              <a:rPr lang="ru-RU" sz="3200" b="1" dirty="0" smtClean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>н</a:t>
            </a:r>
            <a:r>
              <a:rPr lang="ru-RU" sz="3200" b="1" dirty="0" smtClean="0">
                <a:latin typeface="Times New Roman"/>
                <a:ea typeface="Times New Roman"/>
                <a:cs typeface="Times New Roman"/>
              </a:rPr>
              <a:t>итка </a:t>
            </a:r>
            <a:r>
              <a:rPr lang="ru-RU" sz="3200" b="1" dirty="0" smtClean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>и</a:t>
            </a:r>
            <a:r>
              <a:rPr lang="ru-RU" sz="3200" b="1" dirty="0" smtClean="0">
                <a:latin typeface="Times New Roman"/>
                <a:ea typeface="Times New Roman"/>
                <a:cs typeface="Times New Roman"/>
              </a:rPr>
              <a:t>гра </a:t>
            </a:r>
            <a:r>
              <a:rPr lang="ru-RU" sz="3200" b="1" dirty="0" smtClean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>к</a:t>
            </a:r>
            <a:r>
              <a:rPr lang="ru-RU" sz="3200" b="1" dirty="0" smtClean="0">
                <a:latin typeface="Times New Roman"/>
                <a:ea typeface="Times New Roman"/>
                <a:cs typeface="Times New Roman"/>
              </a:rPr>
              <a:t>ошка </a:t>
            </a:r>
            <a:endParaRPr lang="ru-RU" sz="2400" b="1" dirty="0">
              <a:ea typeface="Calibri"/>
              <a:cs typeface="Times New Roman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857224" y="357166"/>
            <a:ext cx="6777817" cy="522259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Дворник</a:t>
            </a:r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-</a:t>
            </a:r>
            <a:r>
              <a:rPr lang="ru-RU" sz="2800" b="1" dirty="0" smtClean="0">
                <a:latin typeface="Times New Roman" pitchFamily="18" charset="0"/>
                <a:ea typeface="Calibri"/>
                <a:cs typeface="Times New Roman" pitchFamily="18" charset="0"/>
              </a:rPr>
              <a:t>уборщик дворовой территории</a:t>
            </a:r>
            <a:endParaRPr lang="ru-RU" sz="2800" b="1" dirty="0"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  <p:pic>
        <p:nvPicPr>
          <p:cNvPr id="5" name="Рисунок 4" descr="1674135170_papik-pro-p-dvornik-risunok-1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32" y="990413"/>
            <a:ext cx="4641029" cy="586758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«Путешествие в мир профессий. Дворник»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714348" y="785794"/>
            <a:ext cx="7572428" cy="567932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img15682141097304.jpg"/>
          <p:cNvPicPr>
            <a:picLocks noChangeAspect="1"/>
          </p:cNvPicPr>
          <p:nvPr/>
        </p:nvPicPr>
        <p:blipFill>
          <a:blip r:embed="rId2"/>
          <a:srcRect l="28145"/>
          <a:stretch>
            <a:fillRect/>
          </a:stretch>
        </p:blipFill>
        <p:spPr>
          <a:xfrm>
            <a:off x="0" y="2071678"/>
            <a:ext cx="4286280" cy="447853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" name="Рисунок 1" descr="image_1951324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29860" y="3000372"/>
            <a:ext cx="5214139" cy="348043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musor-na-detskoy-ploshadke-4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2844" y="142852"/>
            <a:ext cx="5857884" cy="310956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5bcbc2e6adc6ac9dfb690a3edcb64ab2_XL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214940" y="285728"/>
            <a:ext cx="3929060" cy="291623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b8f733dd.jpeg"/>
          <p:cNvPicPr>
            <a:picLocks noChangeAspect="1"/>
          </p:cNvPicPr>
          <p:nvPr/>
        </p:nvPicPr>
        <p:blipFill>
          <a:blip r:embed="rId2"/>
          <a:srcRect l="23276" r="30172" b="1562"/>
          <a:stretch>
            <a:fillRect/>
          </a:stretch>
        </p:blipFill>
        <p:spPr>
          <a:xfrm>
            <a:off x="357158" y="642918"/>
            <a:ext cx="1851435" cy="2160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 descr="8cba6459d74e1ae765515518b85df089.jpg"/>
          <p:cNvPicPr>
            <a:picLocks noChangeAspect="1"/>
          </p:cNvPicPr>
          <p:nvPr/>
        </p:nvPicPr>
        <p:blipFill>
          <a:blip r:embed="rId3"/>
          <a:srcRect l="11731" b="7692"/>
          <a:stretch>
            <a:fillRect/>
          </a:stretch>
        </p:blipFill>
        <p:spPr>
          <a:xfrm>
            <a:off x="6286512" y="3500438"/>
            <a:ext cx="2150167" cy="17145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8D4CE0CC-F52B-440F-99C6-7534862091ED.jpeg"/>
          <p:cNvPicPr>
            <a:picLocks noChangeAspect="1"/>
          </p:cNvPicPr>
          <p:nvPr/>
        </p:nvPicPr>
        <p:blipFill>
          <a:blip r:embed="rId4" cstate="print"/>
          <a:srcRect l="21429" r="34285" b="-4128"/>
          <a:stretch>
            <a:fillRect/>
          </a:stretch>
        </p:blipFill>
        <p:spPr>
          <a:xfrm>
            <a:off x="428596" y="2714620"/>
            <a:ext cx="1714512" cy="22675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17228f15833fdf998b7545c9e3d84dcb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85720" y="4643446"/>
            <a:ext cx="2044206" cy="221455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 descr="562949958818879_31bd.jpg"/>
          <p:cNvPicPr>
            <a:picLocks noChangeAspect="1"/>
          </p:cNvPicPr>
          <p:nvPr/>
        </p:nvPicPr>
        <p:blipFill>
          <a:blip r:embed="rId6" cstate="print"/>
          <a:srcRect l="20192" b="19231"/>
          <a:stretch>
            <a:fillRect/>
          </a:stretch>
        </p:blipFill>
        <p:spPr>
          <a:xfrm>
            <a:off x="6357950" y="500042"/>
            <a:ext cx="1976451" cy="150019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 descr="a227c019e56162047db563a63ffa0d44.jp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857488" y="714356"/>
            <a:ext cx="2797007" cy="18573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Рисунок 10" descr="F5D52141-2BC9-455E-B17F-F04766EA8401-scaled.jpe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2857488" y="2643182"/>
            <a:ext cx="3028952" cy="201930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Рисунок 11" descr="179859.jp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3000364" y="4714884"/>
            <a:ext cx="2750331" cy="183355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Рисунок 12" descr="OLp0mmjE5Xg.jpg"/>
          <p:cNvPicPr>
            <a:picLocks noChangeAspect="1"/>
          </p:cNvPicPr>
          <p:nvPr/>
        </p:nvPicPr>
        <p:blipFill>
          <a:blip r:embed="rId10" cstate="print"/>
          <a:srcRect l="44854" b="11763"/>
          <a:stretch>
            <a:fillRect/>
          </a:stretch>
        </p:blipFill>
        <p:spPr>
          <a:xfrm>
            <a:off x="7072330" y="1500174"/>
            <a:ext cx="1785885" cy="21431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" name="Рисунок 1" descr="8ofjczcdf3h4yzuxr809kbw9h133v1be.jpg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6143636" y="4929198"/>
            <a:ext cx="2571735" cy="17143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4" name="TextBox 13"/>
          <p:cNvSpPr txBox="1"/>
          <p:nvPr/>
        </p:nvSpPr>
        <p:spPr>
          <a:xfrm>
            <a:off x="2000232" y="142852"/>
            <a:ext cx="4466287" cy="58477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Обязанности дворника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AutoShape 2" descr="https://riamo.ru/files/image/16/06/33/-gallery!0aub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3000364" y="142852"/>
            <a:ext cx="2471446" cy="52322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Орудия  труда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 descr="d3bb8db3490c259508a3ad3d69c4eee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071546"/>
            <a:ext cx="3326937" cy="23288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1285852" y="2857496"/>
            <a:ext cx="92845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Пила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Рисунок 7" descr="Lopata_dlya_uborki_snega_oblegchennaya_SnowXpert_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5979" y="1142984"/>
            <a:ext cx="3048021" cy="22860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Прямоугольник 8"/>
          <p:cNvSpPr/>
          <p:nvPr/>
        </p:nvSpPr>
        <p:spPr>
          <a:xfrm>
            <a:off x="7643834" y="2786058"/>
            <a:ext cx="119231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Лопата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" name="Рисунок 9" descr="17674.750x0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2844" y="3571876"/>
            <a:ext cx="2571744" cy="25717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1" name="Прямоугольник 10"/>
          <p:cNvSpPr/>
          <p:nvPr/>
        </p:nvSpPr>
        <p:spPr>
          <a:xfrm>
            <a:off x="571472" y="3857628"/>
            <a:ext cx="107702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Метла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" name="Рисунок 11" descr="GA420-0120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928926" y="3714752"/>
            <a:ext cx="3357586" cy="223839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Рисунок 12" descr="img_rd806497_1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000364" y="1285860"/>
            <a:ext cx="3116908" cy="153447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4" name="Прямоугольник 13"/>
          <p:cNvSpPr/>
          <p:nvPr/>
        </p:nvSpPr>
        <p:spPr>
          <a:xfrm>
            <a:off x="4214810" y="3857628"/>
            <a:ext cx="839974" cy="461665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Коса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5" name="Рисунок 14" descr="Grabli_vitye_s_cherenkom_12_zubev_1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6429388" y="3714752"/>
            <a:ext cx="2500306" cy="25003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6" name="Прямоугольник 15"/>
          <p:cNvSpPr/>
          <p:nvPr/>
        </p:nvSpPr>
        <p:spPr>
          <a:xfrm>
            <a:off x="4500562" y="2214554"/>
            <a:ext cx="103323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Топор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6929454" y="3929066"/>
            <a:ext cx="118352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Грабли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11" grpId="0"/>
      <p:bldP spid="14" grpId="0" animBg="1"/>
      <p:bldP spid="16" grpId="0"/>
      <p:bldP spid="1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928794" y="0"/>
            <a:ext cx="5268173" cy="52322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Правила техники безопасности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0" y="571480"/>
            <a:ext cx="9144000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1.Соблюдай осторожность при обращением с инвентарём.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2.Все острые, колющие и режущие предметы обязательно надо класть на свои места.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3.На время, перерыва в работе, поставь инвентарь в вертикальное положение. (Прислони к стене, дереву и т.д.). Грабли должны стоять зубьями вовнутрь.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4.Не размахивайте инвентарём во время работы.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5.При передвижении инвентарь нужно нести в руках перед собой, держа его вертикально.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6.Обязательно надевай рабочие рукавицы или перчатки.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7. После работы весь инвентарь  не оставляйте без присмотра, уберите его  на место.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123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929190" y="4786322"/>
            <a:ext cx="2857520" cy="1906425"/>
          </a:xfrm>
          <a:prstGeom prst="rect">
            <a:avLst/>
          </a:prstGeom>
        </p:spPr>
      </p:pic>
      <p:pic>
        <p:nvPicPr>
          <p:cNvPr id="5" name="Рисунок 4" descr="scale_1200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7224" y="5000636"/>
            <a:ext cx="2786082" cy="1619815"/>
          </a:xfrm>
          <a:prstGeom prst="rect">
            <a:avLst/>
          </a:prstGeom>
        </p:spPr>
      </p:pic>
      <p:cxnSp>
        <p:nvCxnSpPr>
          <p:cNvPr id="7" name="Прямая соединительная линия 6"/>
          <p:cNvCxnSpPr/>
          <p:nvPr/>
        </p:nvCxnSpPr>
        <p:spPr>
          <a:xfrm>
            <a:off x="4929190" y="4857760"/>
            <a:ext cx="2786082" cy="1785950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rot="10800000" flipV="1">
            <a:off x="4929190" y="4857760"/>
            <a:ext cx="2857520" cy="1857388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800px-dvornik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286512" y="642918"/>
            <a:ext cx="2564197" cy="3420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 descr="30258560064468275_bd4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285984" y="4004963"/>
            <a:ext cx="5072066" cy="285303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TextBox 3"/>
          <p:cNvSpPr txBox="1"/>
          <p:nvPr/>
        </p:nvSpPr>
        <p:spPr>
          <a:xfrm>
            <a:off x="3000364" y="6215082"/>
            <a:ext cx="1455335" cy="461665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Белгород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55342584_Ng9k7Ffp69fOiMDP8ckz_z8ct_mwovqWfMh4o4lMsJA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571480"/>
            <a:ext cx="3420000" cy="3420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litart_248_01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643306" y="642918"/>
            <a:ext cx="2261832" cy="3420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0" y="571480"/>
            <a:ext cx="571504" cy="571504"/>
          </a:xfrm>
          <a:prstGeom prst="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1.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714744" y="714356"/>
            <a:ext cx="571504" cy="571504"/>
          </a:xfrm>
          <a:prstGeom prst="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2.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429388" y="714356"/>
            <a:ext cx="571504" cy="571504"/>
          </a:xfrm>
          <a:prstGeom prst="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3.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357422" y="4143380"/>
            <a:ext cx="571504" cy="571504"/>
          </a:xfrm>
          <a:prstGeom prst="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4.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3428992" y="0"/>
            <a:ext cx="2471446" cy="52322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Орудия  труда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407</TotalTime>
  <Words>236</Words>
  <PresentationFormat>Экран (4:3)</PresentationFormat>
  <Paragraphs>45</Paragraphs>
  <Slides>11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Прокудина</dc:creator>
  <cp:lastModifiedBy>Прокудина</cp:lastModifiedBy>
  <cp:revision>43</cp:revision>
  <dcterms:created xsi:type="dcterms:W3CDTF">2023-11-27T11:47:07Z</dcterms:created>
  <dcterms:modified xsi:type="dcterms:W3CDTF">2023-12-06T11:36:48Z</dcterms:modified>
</cp:coreProperties>
</file>