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44" r:id="rId3"/>
  </p:sldMasterIdLst>
  <p:sldIdLst>
    <p:sldId id="256" r:id="rId4"/>
    <p:sldId id="269" r:id="rId5"/>
    <p:sldId id="257" r:id="rId6"/>
    <p:sldId id="270" r:id="rId7"/>
    <p:sldId id="271" r:id="rId8"/>
    <p:sldId id="272" r:id="rId9"/>
    <p:sldId id="273" r:id="rId10"/>
    <p:sldId id="27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8" d="100"/>
          <a:sy n="88" d="100"/>
        </p:scale>
        <p:origin x="-797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uvv77.blogspot.ru/" TargetMode="Externa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Иконы и русское воинство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Храм Александра Невского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4038600" cy="2692400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89040"/>
            <a:ext cx="4038600" cy="2524125"/>
          </a:xfrm>
        </p:spPr>
      </p:pic>
    </p:spTree>
    <p:extLst>
      <p:ext uri="{BB962C8B-B14F-4D97-AF65-F5344CB8AC3E}">
        <p14:creationId xmlns:p14="http://schemas.microsoft.com/office/powerpoint/2010/main" val="346213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/>
          <a:lstStyle/>
          <a:p>
            <a:r>
              <a:rPr lang="ru-RU" dirty="0" smtClean="0"/>
              <a:t>Икона «Знамение»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527" y="1600200"/>
            <a:ext cx="388494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Владимирская икона Богородицы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068" y="1600200"/>
            <a:ext cx="2903864" cy="4525963"/>
          </a:xfrm>
        </p:spPr>
      </p:pic>
    </p:spTree>
    <p:extLst>
      <p:ext uri="{BB962C8B-B14F-4D97-AF65-F5344CB8AC3E}">
        <p14:creationId xmlns:p14="http://schemas.microsoft.com/office/powerpoint/2010/main" val="142490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Казанская икона Богородицы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699" y="1600200"/>
            <a:ext cx="3634601" cy="4525963"/>
          </a:xfrm>
        </p:spPr>
      </p:pic>
    </p:spTree>
    <p:extLst>
      <p:ext uri="{BB962C8B-B14F-4D97-AF65-F5344CB8AC3E}">
        <p14:creationId xmlns:p14="http://schemas.microsoft.com/office/powerpoint/2010/main" val="240403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Явление Пресвятой Богородицы преподобному Сергию Радонежскому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86" y="1600200"/>
            <a:ext cx="4175827" cy="4525963"/>
          </a:xfrm>
        </p:spPr>
      </p:pic>
    </p:spTree>
    <p:extLst>
      <p:ext uri="{BB962C8B-B14F-4D97-AF65-F5344CB8AC3E}">
        <p14:creationId xmlns:p14="http://schemas.microsoft.com/office/powerpoint/2010/main" val="67571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Святитель Николай Чудотворец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785" y="1600200"/>
            <a:ext cx="3506430" cy="4525963"/>
          </a:xfrm>
        </p:spPr>
      </p:pic>
    </p:spTree>
    <p:extLst>
      <p:ext uri="{BB962C8B-B14F-4D97-AF65-F5344CB8AC3E}">
        <p14:creationId xmlns:p14="http://schemas.microsoft.com/office/powerpoint/2010/main" val="24690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3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источник </a:t>
            </a:r>
            <a:r>
              <a:rPr lang="ru-RU" b="1" i="1" dirty="0" smtClean="0">
                <a:solidFill>
                  <a:srgbClr val="003300"/>
                </a:solidFill>
              </a:rPr>
              <a:t>шаблона: </a:t>
            </a:r>
          </a:p>
          <a:p>
            <a:pPr algn="ctr">
              <a:buNone/>
            </a:pPr>
            <a:r>
              <a:rPr lang="ru-RU" b="1" i="1" dirty="0" smtClean="0"/>
              <a:t>Ушакова Виктория Викторовна, </a:t>
            </a:r>
          </a:p>
          <a:p>
            <a:pPr algn="ctr">
              <a:buNone/>
            </a:pPr>
            <a:r>
              <a:rPr lang="ru-RU" b="1" i="1" dirty="0" smtClean="0"/>
              <a:t>учитель немецкого и английского языков, </a:t>
            </a:r>
          </a:p>
          <a:p>
            <a:pPr algn="ctr">
              <a:buNone/>
            </a:pPr>
            <a:r>
              <a:rPr lang="ru-RU" b="1" i="1" dirty="0" smtClean="0"/>
              <a:t>МОУ «Лицей № 5»,</a:t>
            </a:r>
          </a:p>
          <a:p>
            <a:pPr algn="ctr">
              <a:buNone/>
            </a:pPr>
            <a:r>
              <a:rPr lang="ru-RU" b="1" i="1" dirty="0" smtClean="0"/>
              <a:t>г. Железногорска, Курской области</a:t>
            </a:r>
          </a:p>
          <a:p>
            <a:pPr algn="ctr">
              <a:buNone/>
            </a:pPr>
            <a:r>
              <a:rPr lang="en-US" b="1" i="1" dirty="0" smtClean="0"/>
              <a:t>c</a:t>
            </a:r>
            <a:r>
              <a:rPr lang="ru-RU" b="1" i="1" dirty="0" err="1" smtClean="0"/>
              <a:t>айт</a:t>
            </a:r>
            <a:r>
              <a:rPr lang="ru-RU" b="1" i="1" dirty="0" smtClean="0"/>
              <a:t>: </a:t>
            </a:r>
            <a:r>
              <a:rPr lang="en-US" b="1" i="1" dirty="0" smtClean="0">
                <a:hlinkClick r:id="rId2"/>
              </a:rPr>
              <a:t>http://uvv77.blogspot.ru/</a:t>
            </a:r>
            <a:endParaRPr lang="en-US" b="1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414</TotalTime>
  <Words>61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Тема13</vt:lpstr>
      <vt:lpstr>Тема12</vt:lpstr>
      <vt:lpstr>Тема17</vt:lpstr>
      <vt:lpstr>Иконы и русское воинство</vt:lpstr>
      <vt:lpstr>Храм Александра Невского</vt:lpstr>
      <vt:lpstr>Икона «Знамение»</vt:lpstr>
      <vt:lpstr>Владимирская икона Богородицы</vt:lpstr>
      <vt:lpstr>Казанская икона Богородицы</vt:lpstr>
      <vt:lpstr>Явление Пресвятой Богородицы преподобному Сергию Радонежскому</vt:lpstr>
      <vt:lpstr>Святитель Николай Чудотворец</vt:lpstr>
      <vt:lpstr>Спасибо за внимание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Tatiana</cp:lastModifiedBy>
  <cp:revision>14</cp:revision>
  <dcterms:created xsi:type="dcterms:W3CDTF">2016-06-03T19:18:24Z</dcterms:created>
  <dcterms:modified xsi:type="dcterms:W3CDTF">2021-03-30T22:50:04Z</dcterms:modified>
</cp:coreProperties>
</file>