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9" r:id="rId4"/>
    <p:sldId id="263" r:id="rId5"/>
    <p:sldId id="267" r:id="rId6"/>
    <p:sldId id="266" r:id="rId7"/>
    <p:sldId id="268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A791A-DCC3-4780-B950-AE7146C29B04}" type="datetimeFigureOut">
              <a:rPr lang="ru-RU" smtClean="0"/>
              <a:pPr/>
              <a:t>03.02.2012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7710788-757E-45D1-B126-99E9DD78E3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A791A-DCC3-4780-B950-AE7146C29B04}" type="datetimeFigureOut">
              <a:rPr lang="ru-RU" smtClean="0"/>
              <a:pPr/>
              <a:t>03.02.2012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10788-757E-45D1-B126-99E9DD78E3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A791A-DCC3-4780-B950-AE7146C29B04}" type="datetimeFigureOut">
              <a:rPr lang="ru-RU" smtClean="0"/>
              <a:pPr/>
              <a:t>03.02.2012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10788-757E-45D1-B126-99E9DD78E3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A791A-DCC3-4780-B950-AE7146C29B04}" type="datetimeFigureOut">
              <a:rPr lang="ru-RU" smtClean="0"/>
              <a:pPr/>
              <a:t>03.02.2012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7710788-757E-45D1-B126-99E9DD78E3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A791A-DCC3-4780-B950-AE7146C29B04}" type="datetimeFigureOut">
              <a:rPr lang="ru-RU" smtClean="0"/>
              <a:pPr/>
              <a:t>03.02.2012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10788-757E-45D1-B126-99E9DD78E3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A791A-DCC3-4780-B950-AE7146C29B04}" type="datetimeFigureOut">
              <a:rPr lang="ru-RU" smtClean="0"/>
              <a:pPr/>
              <a:t>03.02.2012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10788-757E-45D1-B126-99E9DD78E3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A791A-DCC3-4780-B950-AE7146C29B04}" type="datetimeFigureOut">
              <a:rPr lang="ru-RU" smtClean="0"/>
              <a:pPr/>
              <a:t>03.02.2012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A7710788-757E-45D1-B126-99E9DD78E3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A791A-DCC3-4780-B950-AE7146C29B04}" type="datetimeFigureOut">
              <a:rPr lang="ru-RU" smtClean="0"/>
              <a:pPr/>
              <a:t>03.02.2012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10788-757E-45D1-B126-99E9DD78E3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A791A-DCC3-4780-B950-AE7146C29B04}" type="datetimeFigureOut">
              <a:rPr lang="ru-RU" smtClean="0"/>
              <a:pPr/>
              <a:t>03.02.2012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10788-757E-45D1-B126-99E9DD78E3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A791A-DCC3-4780-B950-AE7146C29B04}" type="datetimeFigureOut">
              <a:rPr lang="ru-RU" smtClean="0"/>
              <a:pPr/>
              <a:t>03.02.2012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10788-757E-45D1-B126-99E9DD78E3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A791A-DCC3-4780-B950-AE7146C29B04}" type="datetimeFigureOut">
              <a:rPr lang="ru-RU" smtClean="0"/>
              <a:pPr/>
              <a:t>03.02.2012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10788-757E-45D1-B126-99E9DD78E3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39A791A-DCC3-4780-B950-AE7146C29B04}" type="datetimeFigureOut">
              <a:rPr lang="ru-RU" smtClean="0"/>
              <a:pPr/>
              <a:t>03.02.2012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7710788-757E-45D1-B126-99E9DD78E3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928670"/>
            <a:ext cx="856760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</a:t>
            </a:r>
            <a:r>
              <a:rPr lang="ru-RU" sz="48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Валентинка</a:t>
            </a:r>
            <a:r>
              <a:rPr lang="ru-RU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</a:t>
            </a:r>
            <a:r>
              <a:rPr lang="ru-RU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сладком облаке»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4653136"/>
            <a:ext cx="7993470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Выполнили учащиеся</a:t>
            </a:r>
          </a:p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Гр.5-6</a:t>
            </a:r>
          </a:p>
          <a:p>
            <a:pPr algn="ctr"/>
            <a:r>
              <a:rPr lang="ru-RU" sz="40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Ковень</a:t>
            </a:r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40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Славяна</a:t>
            </a:r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и </a:t>
            </a:r>
            <a:r>
              <a:rPr lang="ru-RU" sz="40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Собковский</a:t>
            </a:r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Юра</a:t>
            </a:r>
            <a:endParaRPr lang="ru-RU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146" name="Picture 2" descr="I:\DCIM\101MSDCF\DSC003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1772816"/>
            <a:ext cx="3600000" cy="2700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357554" y="214290"/>
            <a:ext cx="21679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десерт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I:\DCIM\101MSDCF\DSC003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563888" y="188640"/>
            <a:ext cx="30963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Ингредиенты</a:t>
            </a:r>
            <a:endParaRPr lang="ru-RU" sz="32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520" y="1052736"/>
            <a:ext cx="208823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Шоколад</a:t>
            </a:r>
          </a:p>
          <a:p>
            <a:r>
              <a:rPr lang="ru-RU" sz="32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Молоко</a:t>
            </a:r>
          </a:p>
          <a:p>
            <a:r>
              <a:rPr lang="ru-RU" sz="32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Сахар</a:t>
            </a:r>
          </a:p>
          <a:p>
            <a:r>
              <a:rPr lang="ru-RU" sz="32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Ванилин</a:t>
            </a:r>
          </a:p>
          <a:p>
            <a:r>
              <a:rPr lang="ru-RU" sz="32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Желатин</a:t>
            </a:r>
          </a:p>
          <a:p>
            <a:r>
              <a:rPr lang="ru-RU" sz="32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Вода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I:\DCIM\101MSDCF\DSC003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:\DCIM\101MSDCF\DSC003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:\DCIM\101MSDCF\DSC003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3356992"/>
            <a:ext cx="3600000" cy="2700000"/>
          </a:xfrm>
          <a:prstGeom prst="rect">
            <a:avLst/>
          </a:prstGeom>
          <a:noFill/>
        </p:spPr>
      </p:pic>
      <p:pic>
        <p:nvPicPr>
          <p:cNvPr id="4099" name="Picture 3" descr="I:\DCIM\101MSDCF\DSC003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412776"/>
            <a:ext cx="3600000" cy="270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I:\DCIM\101MSDCF\DSC003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:\DCIM\101MSDCF\DSC003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253397" y="0"/>
            <a:ext cx="61261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Приятного аппетита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63</TotalTime>
  <Words>24</Words>
  <Application>Microsoft Office PowerPoint</Application>
  <PresentationFormat>Экран (4:3)</PresentationFormat>
  <Paragraphs>13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>Информтрейд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Волков В.В.</dc:creator>
  <cp:lastModifiedBy>User</cp:lastModifiedBy>
  <cp:revision>8</cp:revision>
  <dcterms:created xsi:type="dcterms:W3CDTF">2012-02-01T13:31:55Z</dcterms:created>
  <dcterms:modified xsi:type="dcterms:W3CDTF">2012-02-03T04:32:05Z</dcterms:modified>
</cp:coreProperties>
</file>