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59" r:id="rId5"/>
    <p:sldId id="260" r:id="rId6"/>
    <p:sldId id="261" r:id="rId7"/>
    <p:sldId id="264" r:id="rId8"/>
    <p:sldId id="266" r:id="rId9"/>
    <p:sldId id="265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2" y="-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Урок русского языка</a:t>
            </a:r>
            <a:endParaRPr lang="ru-RU" sz="66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2214554"/>
            <a:ext cx="7772400" cy="1509712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ВСЕМ </a:t>
            </a:r>
          </a:p>
          <a:p>
            <a:pPr algn="ctr"/>
            <a:r>
              <a:rPr lang="ru-RU" sz="5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 ЗА  УРОК!</a:t>
            </a:r>
            <a:endParaRPr lang="ru-RU" sz="5400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Разделы науки, изучающие русский язык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929190" y="1935480"/>
            <a:ext cx="3757610" cy="1136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3600" dirty="0" smtClean="0"/>
              <a:t>ОРФОГРАФИЯ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928802"/>
            <a:ext cx="3571900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ФОНЕТИКА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3786190"/>
            <a:ext cx="3571900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СЛОВООБРАЗОВАНИЕ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3786190"/>
            <a:ext cx="378621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ЛЕКСИКА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785926"/>
            <a:ext cx="4214842" cy="178595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Изучает звуки речи и звуковой состав слова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1785926"/>
            <a:ext cx="4214842" cy="178595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Изучает правильное написание слов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786190"/>
            <a:ext cx="4214842" cy="178595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Изучает образование слов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4876" y="3786190"/>
            <a:ext cx="4214842" cy="178595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Изучает слово и его лексическое значение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214290"/>
            <a:ext cx="8643998" cy="62151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ЛЕКСИКА</a:t>
            </a:r>
            <a:endParaRPr lang="ru-RU" sz="7200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u="sng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endParaRPr lang="ru-RU" sz="60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Зная лексическое значение, назовите слово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50057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ПЕЙЗАЖ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14290"/>
            <a:ext cx="442038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85776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ПОРТРЕТ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57166"/>
            <a:ext cx="3500462" cy="4583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4291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НАТЮРМОРТ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500042"/>
            <a:ext cx="478634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66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772400" cy="1362456"/>
          </a:xfrm>
        </p:spPr>
        <p:txBody>
          <a:bodyPr/>
          <a:lstStyle/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571480"/>
            <a:ext cx="7772400" cy="578647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Какие открытия вы сделали для себя на уроке?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Чем полезен был для вас урок?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А что интересного вы можете рассказать своим  близким и  друзьям из урока?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Что понравилось на уроке?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3286124"/>
            <a:ext cx="7772400" cy="150971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с.26,  упр.1.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Записать слова и их лексическое значение.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105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Урок русского языка</vt:lpstr>
      <vt:lpstr>Разделы науки, изучающие русский язык</vt:lpstr>
      <vt:lpstr>Задание</vt:lpstr>
      <vt:lpstr>ПЕЙЗАЖ</vt:lpstr>
      <vt:lpstr>ПОРТРЕТ</vt:lpstr>
      <vt:lpstr>  НАТЮРМОРТ</vt:lpstr>
      <vt:lpstr>Слайд 7</vt:lpstr>
      <vt:lpstr>Слайд 8</vt:lpstr>
      <vt:lpstr>Домашнее задание: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</dc:title>
  <cp:lastModifiedBy>Admin</cp:lastModifiedBy>
  <cp:revision>18</cp:revision>
  <dcterms:modified xsi:type="dcterms:W3CDTF">2017-02-07T19:56:10Z</dcterms:modified>
</cp:coreProperties>
</file>