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3" r:id="rId4"/>
    <p:sldId id="258" r:id="rId5"/>
    <p:sldId id="259" r:id="rId6"/>
    <p:sldId id="257" r:id="rId7"/>
    <p:sldId id="262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море\9cb4bcfc8f10280534dd3a22a146c66e.jpg"/>
          <p:cNvPicPr>
            <a:picLocks noChangeAspect="1" noChangeArrowheads="1"/>
          </p:cNvPicPr>
          <p:nvPr/>
        </p:nvPicPr>
        <p:blipFill>
          <a:blip r:embed="rId2" cstate="print"/>
          <a:srcRect l="2573" r="6771"/>
          <a:stretch>
            <a:fillRect/>
          </a:stretch>
        </p:blipFill>
        <p:spPr bwMode="auto">
          <a:xfrm>
            <a:off x="0" y="216024"/>
            <a:ext cx="9144000" cy="63813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332656"/>
            <a:ext cx="7772400" cy="1470025"/>
          </a:xfrm>
          <a:effectLst>
            <a:glow rad="101600">
              <a:schemeClr val="accent5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5400" i="1" dirty="0" smtClean="0">
                <a:ln w="12700"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Иван Айвазовский</a:t>
            </a:r>
            <a:endParaRPr lang="ru-RU" sz="5400" i="1" dirty="0">
              <a:ln w="12700"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11266" name="Picture 2" descr="Картина 9 вал (Айвазовский) - описание, история создания, цена картины"/>
          <p:cNvPicPr>
            <a:picLocks noChangeAspect="1" noChangeArrowheads="1"/>
          </p:cNvPicPr>
          <p:nvPr/>
        </p:nvPicPr>
        <p:blipFill>
          <a:blip r:embed="rId3" cstate="print"/>
          <a:srcRect l="5986" t="10909" r="16191" b="14545"/>
          <a:stretch>
            <a:fillRect/>
          </a:stretch>
        </p:blipFill>
        <p:spPr bwMode="auto">
          <a:xfrm>
            <a:off x="683568" y="404664"/>
            <a:ext cx="1728192" cy="18168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ользователь\Desktop\море\c13b1261-026e-4bb2-99fe-32e384bb934f_800x600.jpg"/>
          <p:cNvPicPr>
            <a:picLocks noChangeAspect="1" noChangeArrowheads="1"/>
          </p:cNvPicPr>
          <p:nvPr/>
        </p:nvPicPr>
        <p:blipFill>
          <a:blip r:embed="rId2" cstate="print"/>
          <a:srcRect l="1963" t="707" r="-16" b="1141"/>
          <a:stretch>
            <a:fillRect/>
          </a:stretch>
        </p:blipFill>
        <p:spPr bwMode="auto">
          <a:xfrm>
            <a:off x="0" y="260647"/>
            <a:ext cx="9144000" cy="631669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Пользователь\Desktop\море\1211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80512" cy="620534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Пользователь\Desktop\море\s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3"/>
            <a:ext cx="9144000" cy="686752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Пользователь\Desktop\море\italyanskiy_peyzazh_vecher_ayvazovskiy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921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Users\Пользователь\Desktop\море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251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Пользователь\Desktop\море\unnamed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море\zakat-na-mo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8051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AutoShape 4" descr="Девятый ва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 descr="Третьяковская галерея в ожидании «очереди на Айвазовского» - ИА REGN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231024" cy="609329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esktop\море\9_Aivazovsky,_Rainb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16" y="-1"/>
            <a:ext cx="8820472" cy="687309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Пользователь\Desktop\море\pic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720080"/>
            <a:ext cx="9229873" cy="515719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</Words>
  <Application>Microsoft Office PowerPoint</Application>
  <PresentationFormat>Экран 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Иван Айвазовский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11</cp:revision>
  <dcterms:created xsi:type="dcterms:W3CDTF">2021-03-26T06:22:20Z</dcterms:created>
  <dcterms:modified xsi:type="dcterms:W3CDTF">2022-10-28T07:36:11Z</dcterms:modified>
</cp:coreProperties>
</file>