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305" r:id="rId5"/>
    <p:sldId id="342" r:id="rId6"/>
    <p:sldId id="339" r:id="rId7"/>
    <p:sldId id="306" r:id="rId8"/>
    <p:sldId id="318" r:id="rId9"/>
    <p:sldId id="326" r:id="rId10"/>
    <p:sldId id="314" r:id="rId11"/>
    <p:sldId id="328" r:id="rId12"/>
    <p:sldId id="312" r:id="rId13"/>
    <p:sldId id="340" r:id="rId14"/>
    <p:sldId id="344" r:id="rId15"/>
    <p:sldId id="331" r:id="rId16"/>
    <p:sldId id="345" r:id="rId17"/>
    <p:sldId id="333" r:id="rId18"/>
    <p:sldId id="346" r:id="rId19"/>
    <p:sldId id="348" r:id="rId20"/>
    <p:sldId id="334" r:id="rId21"/>
    <p:sldId id="335" r:id="rId22"/>
    <p:sldId id="336" r:id="rId23"/>
    <p:sldId id="337" r:id="rId24"/>
    <p:sldId id="322" r:id="rId25"/>
    <p:sldId id="338" r:id="rId26"/>
  </p:sldIdLst>
  <p:sldSz cx="12192000" cy="6858000"/>
  <p:notesSz cx="6761163" cy="9882188"/>
  <p:defaultTextStyle>
    <a:defPPr rtl="0">
      <a:defRPr lang="ru-MO"/>
    </a:defPPr>
    <a:lvl1pPr marL="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0100F7F-C4D5-48C6-AA4B-927D406A9BF3}">
          <p14:sldIdLst>
            <p14:sldId id="305"/>
            <p14:sldId id="342"/>
            <p14:sldId id="339"/>
            <p14:sldId id="306"/>
            <p14:sldId id="318"/>
            <p14:sldId id="326"/>
            <p14:sldId id="314"/>
            <p14:sldId id="328"/>
            <p14:sldId id="312"/>
            <p14:sldId id="340"/>
            <p14:sldId id="344"/>
            <p14:sldId id="331"/>
            <p14:sldId id="345"/>
            <p14:sldId id="333"/>
            <p14:sldId id="346"/>
            <p14:sldId id="348"/>
            <p14:sldId id="334"/>
          </p14:sldIdLst>
        </p14:section>
        <p14:section name="Раздел без заголовка" id="{17907876-CDB0-423D-A11D-FACABD959F32}">
          <p14:sldIdLst>
            <p14:sldId id="335"/>
          </p14:sldIdLst>
        </p14:section>
        <p14:section name="Раздел без заголовка" id="{5C0BE672-66DF-40ED-B28D-8D2B6C4296A8}">
          <p14:sldIdLst>
            <p14:sldId id="336"/>
            <p14:sldId id="337"/>
            <p14:sldId id="322"/>
            <p14:sldId id="33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38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5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D8D6"/>
    <a:srgbClr val="A9D7D9"/>
    <a:srgbClr val="93D3D9"/>
    <a:srgbClr val="AAD6FF"/>
    <a:srgbClr val="B2C8CD"/>
    <a:srgbClr val="4F5945"/>
    <a:srgbClr val="73292A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365" autoAdjust="0"/>
  </p:normalViewPr>
  <p:slideViewPr>
    <p:cSldViewPr snapToGrid="0">
      <p:cViewPr varScale="1">
        <p:scale>
          <a:sx n="105" d="100"/>
          <a:sy n="105" d="100"/>
        </p:scale>
        <p:origin x="834" y="114"/>
      </p:cViewPr>
      <p:guideLst>
        <p:guide orient="horz" pos="3385"/>
        <p:guide pos="3840"/>
        <p:guide orient="horz" pos="15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2" d="100"/>
          <a:sy n="72" d="100"/>
        </p:scale>
        <p:origin x="352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pPr rtl="0"/>
            <a:fld id="{D874E27E-5D1F-488F-8842-2EE4665658AB}" type="datetime1">
              <a:rPr lang="ru-RU" smtClean="0"/>
              <a:t>26.11.2024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17369B77-94AB-0344-9EBF-9DB9EE8D3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3113" userDrawn="1">
          <p15:clr>
            <a:srgbClr val="F26B43"/>
          </p15:clr>
        </p15:guide>
        <p15:guide id="2" pos="213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fld id="{B1CC0895-195D-42AE-A25E-8485D1B75B8A}" type="datetime1">
              <a:rPr lang="ru-RU" noProof="0" smtClean="0"/>
              <a:pPr/>
              <a:t>26.11.2024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5925" y="1235075"/>
            <a:ext cx="5929313" cy="3335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0775476F-A808-1F46-A368-07984F6DA22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13" userDrawn="1">
          <p15:clr>
            <a:srgbClr val="F26B43"/>
          </p15:clr>
        </p15:guide>
        <p15:guide id="2" pos="213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844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357AE-6069-3646-2DC0-5A0951AA0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5942256-6DEC-E02C-3B35-8BD802797B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677046F-F868-59DB-AE6F-D8271337F8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F2D3A20-4411-972B-96FF-A68968E42F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67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747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15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382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, содержащее текст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A26D6E84-B5BE-5F3E-8B3F-1A46C7F30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210" y="0"/>
            <a:ext cx="8392026" cy="6858000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F0A7E03F-5776-960D-3CA6-7CE62AC96693}"/>
              </a:ext>
            </a:extLst>
          </p:cNvPr>
          <p:cNvSpPr/>
          <p:nvPr userDrawn="1"/>
        </p:nvSpPr>
        <p:spPr>
          <a:xfrm>
            <a:off x="3300284" y="654912"/>
            <a:ext cx="5591432" cy="55914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A7464AF-3FD6-6193-CC95-A941ECE17B9D}"/>
              </a:ext>
            </a:extLst>
          </p:cNvPr>
          <p:cNvCxnSpPr>
            <a:cxnSpLocks/>
          </p:cNvCxnSpPr>
          <p:nvPr userDrawn="1"/>
        </p:nvCxnSpPr>
        <p:spPr>
          <a:xfrm>
            <a:off x="4359876" y="4300155"/>
            <a:ext cx="347224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5214731-3110-8D76-56DF-6335371041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1" y="4157464"/>
            <a:ext cx="972078" cy="285381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id="{516369FF-9501-1944-3E3F-46CBFD515D8D}"/>
              </a:ext>
            </a:extLst>
          </p:cNvPr>
          <p:cNvSpPr/>
          <p:nvPr userDrawn="1"/>
        </p:nvSpPr>
        <p:spPr>
          <a:xfrm>
            <a:off x="3447535" y="807312"/>
            <a:ext cx="5296930" cy="52969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id="{AB1576B0-66ED-3F92-2AF8-4EF965E4E3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38" y="4814449"/>
            <a:ext cx="1668775" cy="162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E576603-B88C-9F7F-98A5-E94BD2C23E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777" y="1164252"/>
            <a:ext cx="818801" cy="8455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60904"/>
            <a:ext cx="6693408" cy="1088136"/>
          </a:xfrm>
        </p:spPr>
        <p:txBody>
          <a:bodyPr rtlCol="0" anchor="b">
            <a:noAutofit/>
          </a:bodyPr>
          <a:lstStyle>
            <a:lvl1pPr algn="ctr">
              <a:defRPr lang="ru-MO" sz="4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384" y="2267712"/>
            <a:ext cx="2999232" cy="438912"/>
          </a:xfrm>
        </p:spPr>
        <p:txBody>
          <a:bodyPr rtlCol="0"/>
          <a:lstStyle>
            <a:lvl1pPr marL="0" indent="0" algn="ctr">
              <a:buNone/>
              <a:defRPr lang="ru-MO" sz="2400"/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контен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EB05881-FB11-43E8-CCDD-8C12CDB4FE47}"/>
              </a:ext>
            </a:extLst>
          </p:cNvPr>
          <p:cNvSpPr/>
          <p:nvPr userDrawn="1"/>
        </p:nvSpPr>
        <p:spPr>
          <a:xfrm>
            <a:off x="838199" y="196052"/>
            <a:ext cx="10515601" cy="168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9" name="Рисунок 8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A4941BBB-13FC-2ACE-1A50-C0F465531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4950" y="-64113"/>
            <a:ext cx="1562100" cy="4394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8BE9E36-E9D5-3FA6-EE22-A6E5CE13C462}"/>
              </a:ext>
            </a:extLst>
          </p:cNvPr>
          <p:cNvSpPr/>
          <p:nvPr userDrawn="1"/>
        </p:nvSpPr>
        <p:spPr>
          <a:xfrm>
            <a:off x="995423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479E4054-0885-457B-35B3-A9B26ED936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9421" y="459092"/>
            <a:ext cx="749300" cy="27559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32"/>
            <a:ext cx="10515600" cy="1133856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990088"/>
            <a:ext cx="10515600" cy="3474720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id="{C6C79F3B-6B68-BA3C-6CBE-C26E339E45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9D503431-982D-5D35-88BF-09474F76D6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9104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068407D-A1C4-B842-0C34-B2DE8AD312D3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AE7FB-DFC0-DCDA-47AD-6ED81A6427FA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7A4DFCBA-879E-D6C9-9F81-B4F922542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62BF3-1BFC-6948-02E0-8A1C121C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158D7F8-0920-52BA-580D-072491228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E6611EB-89A4-4C55-4032-4D0C418398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C6963F99-41C3-5ED4-AAD8-B904145CC7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75360" y="2615184"/>
            <a:ext cx="10241280" cy="3319272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18034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2F7EB7A-F5B6-E308-68EE-3065E2B039A6}"/>
              </a:ext>
            </a:extLst>
          </p:cNvPr>
          <p:cNvSpPr/>
          <p:nvPr userDrawn="1"/>
        </p:nvSpPr>
        <p:spPr>
          <a:xfrm>
            <a:off x="0" y="0"/>
            <a:ext cx="4873752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36" name="Рисунок 35" descr="Дерево крупным планом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id="{FED57607-56F6-9FD5-F0A8-DE0BCFE89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6459" flipH="1">
            <a:off x="2282032" y="1589693"/>
            <a:ext cx="970220" cy="22361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072" y="978408"/>
            <a:ext cx="4974336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id="{DEF26CDF-94D4-BA22-7D14-8D3289040C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1072" y="2322576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Объект 3">
            <a:extLst>
              <a:ext uri="{FF2B5EF4-FFF2-40B4-BE49-F238E27FC236}">
                <a16:creationId xmlns:a16="http://schemas.microsoft.com/office/drawing/2014/main" id="{0017BF0C-B2B7-932F-A9AE-5BFAE4AB5C4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9612" y="2770632"/>
            <a:ext cx="5065776" cy="1554480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1" name="Текст 4">
            <a:extLst>
              <a:ext uri="{FF2B5EF4-FFF2-40B4-BE49-F238E27FC236}">
                <a16:creationId xmlns:a16="http://schemas.microsoft.com/office/drawing/2014/main" id="{DEAB8B47-DF86-7C9F-F027-2D4D22B2EA5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9612" y="4361688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9612" y="4791456"/>
            <a:ext cx="5065776" cy="1408176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38" name="Рисунок 37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5B08C513-7071-2499-7E9D-CFD5A027C0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083" y="2260473"/>
            <a:ext cx="1245309" cy="2314810"/>
          </a:xfrm>
          <a:prstGeom prst="rect">
            <a:avLst/>
          </a:prstGeom>
        </p:spPr>
      </p:pic>
      <p:sp>
        <p:nvSpPr>
          <p:cNvPr id="34" name="Текст 33">
            <a:extLst>
              <a:ext uri="{FF2B5EF4-FFF2-40B4-BE49-F238E27FC236}">
                <a16:creationId xmlns:a16="http://schemas.microsoft.com/office/drawing/2014/main" id="{BD46E6E9-39FE-B605-0786-F7F7E656F9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344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O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Сравнени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88546F5-5752-9595-980A-9978EC65B179}"/>
              </a:ext>
            </a:extLst>
          </p:cNvPr>
          <p:cNvSpPr/>
          <p:nvPr userDrawn="1"/>
        </p:nvSpPr>
        <p:spPr>
          <a:xfrm>
            <a:off x="491679" y="319214"/>
            <a:ext cx="11208641" cy="5857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88B1DFD-B7E9-D65B-0A47-8D442617B0D0}"/>
              </a:ext>
            </a:extLst>
          </p:cNvPr>
          <p:cNvCxnSpPr>
            <a:cxnSpLocks/>
          </p:cNvCxnSpPr>
          <p:nvPr userDrawn="1"/>
        </p:nvCxnSpPr>
        <p:spPr>
          <a:xfrm>
            <a:off x="837235" y="1767119"/>
            <a:ext cx="10516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4190CCC3-E5E8-9E96-318B-F3F62E2328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58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24712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124712" y="2629116"/>
            <a:ext cx="3200400" cy="3320861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98848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98848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id="{F270D939-D128-D431-82CE-9C15D5A7AA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09560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Объект 5">
            <a:extLst>
              <a:ext uri="{FF2B5EF4-FFF2-40B4-BE49-F238E27FC236}">
                <a16:creationId xmlns:a16="http://schemas.microsoft.com/office/drawing/2014/main" id="{4AAE69C6-BB37-BC70-8424-BC928D19C91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09560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69908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E0606CB6-3E28-F128-51B5-3786D7404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64BBC1B-7DD9-DA00-15CC-B446DA472005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C88A03B2-8C41-A023-CB90-5F79A1F01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pic>
        <p:nvPicPr>
          <p:cNvPr id="10" name="Рисунок 9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9EA6110C-517A-C447-DB03-9A264F112F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09" y="1695833"/>
            <a:ext cx="1155700" cy="4318000"/>
          </a:xfrm>
          <a:prstGeom prst="rect">
            <a:avLst/>
          </a:prstGeom>
        </p:spPr>
      </p:pic>
      <p:pic>
        <p:nvPicPr>
          <p:cNvPr id="12" name="Рисунок 11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DC4249CD-2B45-A435-5B21-CFA7042138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49" y="381916"/>
            <a:ext cx="1155700" cy="431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A7568A0-F819-551E-4780-20A651246990}"/>
              </a:ext>
            </a:extLst>
          </p:cNvPr>
          <p:cNvSpPr/>
          <p:nvPr userDrawn="1"/>
        </p:nvSpPr>
        <p:spPr>
          <a:xfrm>
            <a:off x="1024128" y="2162946"/>
            <a:ext cx="3794760" cy="253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711D903-56F9-B09B-0443-A76786804823}"/>
              </a:ext>
            </a:extLst>
          </p:cNvPr>
          <p:cNvSpPr/>
          <p:nvPr userDrawn="1"/>
        </p:nvSpPr>
        <p:spPr>
          <a:xfrm>
            <a:off x="1131655" y="2264499"/>
            <a:ext cx="3585549" cy="23354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91551-9B41-0ACF-0BE6-9D174E69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4" y="2889504"/>
            <a:ext cx="2852928" cy="1088136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id="{545D3FB1-678F-0A9A-CCB6-435CE57DA0F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11312" y="2011680"/>
            <a:ext cx="2999232" cy="2843784"/>
          </a:xfrm>
        </p:spPr>
        <p:txBody>
          <a:bodyPr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lang="ru-MO" sz="2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l">
              <a:lnSpc>
                <a:spcPct val="150000"/>
              </a:lnSpc>
              <a:defRPr lang="ru-MO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O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8246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D362110-9E75-C1E6-F3D3-769A27CB658B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0E61109-4A99-6337-9E7D-6AE0370E2A33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13B4663F-72DF-CD37-DE9D-C35DFB37E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48BE494-2D3C-A618-4422-6EA94969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069ADF-8CD9-4E77-BB8D-70D8824C5AE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28461"/>
            <a:ext cx="5181600" cy="3548501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5F077D-E901-4AA9-B062-1C37FF407BF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628461"/>
            <a:ext cx="5181600" cy="3548501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19B248-9F11-0A11-E6AF-776D371E14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85EFD48A-F270-E4EE-7C35-F4304F3DD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A7DEB86-4C56-EB31-FEEE-EC8AA99FB456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3C19EDA-96E7-C255-DFF9-F36A187EBACD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7" name="Рисунок 6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FAD938FE-3B63-4832-B610-64346C069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B38128B-385C-B928-A4A8-BD98929D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MO" sz="3200"/>
            </a:lvl1pPr>
            <a:lvl2pPr>
              <a:defRPr lang="ru-MO" sz="2800"/>
            </a:lvl2pPr>
            <a:lvl3pPr>
              <a:defRPr lang="ru-MO" sz="2400"/>
            </a:lvl3pPr>
            <a:lvl4pPr>
              <a:defRPr lang="ru-MO" sz="2000"/>
            </a:lvl4pPr>
            <a:lvl5pPr>
              <a:defRPr lang="ru-MO" sz="2000"/>
            </a:lvl5pPr>
            <a:lvl6pPr>
              <a:defRPr lang="ru-MO" sz="2000"/>
            </a:lvl6pPr>
            <a:lvl7pPr>
              <a:defRPr lang="ru-MO" sz="2000"/>
            </a:lvl7pPr>
            <a:lvl8pPr>
              <a:defRPr lang="ru-MO" sz="2000"/>
            </a:lvl8pPr>
            <a:lvl9pPr>
              <a:defRPr lang="ru-MO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ru-MO" sz="3200"/>
            </a:lvl1pPr>
            <a:lvl2pPr marL="457200" indent="0">
              <a:buNone/>
              <a:defRPr lang="ru-MO" sz="2800"/>
            </a:lvl2pPr>
            <a:lvl3pPr marL="914400" indent="0">
              <a:buNone/>
              <a:defRPr lang="ru-MO" sz="2400"/>
            </a:lvl3pPr>
            <a:lvl4pPr marL="1371600" indent="0">
              <a:buNone/>
              <a:defRPr lang="ru-MO" sz="2000"/>
            </a:lvl4pPr>
            <a:lvl5pPr marL="1828800" indent="0">
              <a:buNone/>
              <a:defRPr lang="ru-MO" sz="2000"/>
            </a:lvl5pPr>
            <a:lvl6pPr marL="2286000" indent="0">
              <a:buNone/>
              <a:defRPr lang="ru-MO" sz="2000"/>
            </a:lvl6pPr>
            <a:lvl7pPr marL="2743200" indent="0">
              <a:buNone/>
              <a:defRPr lang="ru-MO" sz="2000"/>
            </a:lvl7pPr>
            <a:lvl8pPr marL="3200400" indent="0">
              <a:buNone/>
              <a:defRPr lang="ru-MO" sz="2000"/>
            </a:lvl8pPr>
            <a:lvl9pPr marL="3657600" indent="0">
              <a:buNone/>
              <a:defRPr lang="ru-MO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ABAD6905-AD97-1EAF-A4A3-D0BB13B12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3BCB4CA-03FB-81F4-F8A2-FA9C0DBDEB11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138EDBF7-FA56-2BF9-ECFA-6C39FEE8F8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852" flipH="1">
            <a:off x="1760954" y="2048834"/>
            <a:ext cx="1230524" cy="22873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3880" y="978408"/>
            <a:ext cx="3749040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8183880" y="2194560"/>
            <a:ext cx="3749040" cy="4306824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Clr>
                <a:srgbClr val="73292A"/>
              </a:buClr>
              <a:buNone/>
              <a:defRPr lang="ru-MO" sz="2400"/>
            </a:lvl1pPr>
            <a:lvl2pPr marL="228600">
              <a:buClr>
                <a:srgbClr val="73292A"/>
              </a:buClr>
              <a:defRPr lang="ru-MO" sz="2000"/>
            </a:lvl2pPr>
            <a:lvl3pPr marL="685800">
              <a:buClr>
                <a:srgbClr val="73292A"/>
              </a:buClr>
              <a:defRPr lang="ru-MO" sz="1800"/>
            </a:lvl3pPr>
            <a:lvl4pPr marL="1143000">
              <a:buClr>
                <a:srgbClr val="73292A"/>
              </a:buClr>
              <a:defRPr lang="ru-MO" sz="1600"/>
            </a:lvl4pPr>
            <a:lvl5pPr marL="1600200">
              <a:buClr>
                <a:srgbClr val="73292A"/>
              </a:buClr>
              <a:defRPr lang="ru-MO" sz="16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6" name="Рисунок 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0FE36A83-31CF-DF76-5708-55ED9FB707E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sp>
        <p:nvSpPr>
          <p:cNvPr id="11" name="Текст 33">
            <a:extLst>
              <a:ext uri="{FF2B5EF4-FFF2-40B4-BE49-F238E27FC236}">
                <a16:creationId xmlns:a16="http://schemas.microsoft.com/office/drawing/2014/main" id="{5BF6365E-74A9-6D7B-5F20-7C29F290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5296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O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содержимо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BB4DE27-1913-8274-9943-46641EA0DAB7}"/>
              </a:ext>
            </a:extLst>
          </p:cNvPr>
          <p:cNvSpPr/>
          <p:nvPr userDrawn="1"/>
        </p:nvSpPr>
        <p:spPr>
          <a:xfrm>
            <a:off x="1174276" y="-756"/>
            <a:ext cx="9843449" cy="5690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901AB4A-AE17-BFA4-697C-75EC6407E147}"/>
              </a:ext>
            </a:extLst>
          </p:cNvPr>
          <p:cNvSpPr/>
          <p:nvPr userDrawn="1"/>
        </p:nvSpPr>
        <p:spPr>
          <a:xfrm>
            <a:off x="1604189" y="-13446"/>
            <a:ext cx="8983623" cy="52577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1C7F01FE-99A8-35BD-05A1-6D93A2578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33" y="5110810"/>
            <a:ext cx="1207554" cy="3545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66660DF-FD7A-4340-E854-B4680A6B88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2474" y="-1953000"/>
            <a:ext cx="1485900" cy="53721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389888"/>
            <a:ext cx="8695944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223516" y="2651760"/>
            <a:ext cx="7744968" cy="269748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ru-MO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ctr">
              <a:lnSpc>
                <a:spcPct val="100000"/>
              </a:lnSpc>
              <a:defRPr lang="ru-MO" sz="18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O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id="{2F05D25C-B703-1868-603E-D468EF44D7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D8FDB2CC-A975-BC07-042A-228D387E51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2026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8ADFA29-47E3-2E16-12B7-D8031DC04C0D}"/>
              </a:ext>
            </a:extLst>
          </p:cNvPr>
          <p:cNvSpPr/>
          <p:nvPr userDrawn="1"/>
        </p:nvSpPr>
        <p:spPr>
          <a:xfrm>
            <a:off x="0" y="3377183"/>
            <a:ext cx="12192000" cy="2326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Растение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D373DB44-C887-96AC-D32D-B7656F28FB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87322" y="3187511"/>
            <a:ext cx="1422400" cy="5283200"/>
          </a:xfrm>
          <a:prstGeom prst="rect">
            <a:avLst/>
          </a:prstGeom>
        </p:spPr>
      </p:pic>
      <p:pic>
        <p:nvPicPr>
          <p:cNvPr id="9" name="Рисунок 8" descr="Изображение постельного белья, ткани&#10;&#10;Автоматически созданное описание">
            <a:extLst>
              <a:ext uri="{FF2B5EF4-FFF2-40B4-BE49-F238E27FC236}">
                <a16:creationId xmlns:a16="http://schemas.microsoft.com/office/drawing/2014/main" id="{6A080FF9-A96B-AA38-428D-5F2CF533D0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00022" y="287485"/>
            <a:ext cx="1485900" cy="53721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5150280-02E2-686D-A130-65EBDA15EF13}"/>
              </a:ext>
            </a:extLst>
          </p:cNvPr>
          <p:cNvSpPr/>
          <p:nvPr userDrawn="1"/>
        </p:nvSpPr>
        <p:spPr>
          <a:xfrm>
            <a:off x="232651" y="3633264"/>
            <a:ext cx="11740896" cy="178975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>
              <a:latin typeface="Gill Sans Light" panose="020B0302020104020203" pitchFamily="34" charset="-79"/>
              <a:cs typeface="Gill Sans Light" panose="020B0302020104020203" pitchFamily="34" charset="-79"/>
            </a:endParaRPr>
          </a:p>
        </p:txBody>
      </p:sp>
      <p:pic>
        <p:nvPicPr>
          <p:cNvPr id="15" name="Рисунок 14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id="{3DD4D68C-6665-333E-98E8-785116A05A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193">
            <a:off x="6957396" y="5090392"/>
            <a:ext cx="856832" cy="832525"/>
          </a:xfrm>
          <a:prstGeom prst="rect">
            <a:avLst/>
          </a:prstGeom>
        </p:spPr>
      </p:pic>
      <p:pic>
        <p:nvPicPr>
          <p:cNvPr id="17" name="Рисунок 16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7E0939A-D971-0D79-9B6D-834913C959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79" y="3252854"/>
            <a:ext cx="1206427" cy="62135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3668" y="3977640"/>
            <a:ext cx="9884664" cy="731520"/>
          </a:xfrm>
        </p:spPr>
        <p:txBody>
          <a:bodyPr rtlCol="0" anchor="b">
            <a:normAutofit/>
          </a:bodyPr>
          <a:lstStyle>
            <a:lvl1pPr algn="ctr">
              <a:defRPr lang="ru-MO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 userDrawn="1">
            <p:ph type="body" idx="1" hasCustomPrompt="1"/>
          </p:nvPr>
        </p:nvSpPr>
        <p:spPr>
          <a:xfrm>
            <a:off x="1153668" y="4700016"/>
            <a:ext cx="9884664" cy="457200"/>
          </a:xfrm>
        </p:spPr>
        <p:txBody>
          <a:bodyPr rtlCol="0" anchor="ctr"/>
          <a:lstStyle>
            <a:lvl1pPr marL="0" indent="0" algn="ctr">
              <a:buNone/>
              <a:defRPr lang="ru-MO"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lang="ru-MO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O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70832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содержимое (зеленый цвет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600200"/>
            <a:ext cx="10972800" cy="4572000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510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2F45E1C-47F6-0AF9-7468-BA613D681E1D}"/>
              </a:ext>
            </a:extLst>
          </p:cNvPr>
          <p:cNvSpPr/>
          <p:nvPr userDrawn="1"/>
        </p:nvSpPr>
        <p:spPr>
          <a:xfrm>
            <a:off x="0" y="1533950"/>
            <a:ext cx="12192000" cy="379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AB9E0D8B-7031-366D-884B-EB3FABD78C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6236" y="-1772981"/>
            <a:ext cx="2147050" cy="6039669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859314F-DCEF-A5A7-C5D9-F0D39AAC9FFA}"/>
              </a:ext>
            </a:extLst>
          </p:cNvPr>
          <p:cNvSpPr/>
          <p:nvPr userDrawn="1"/>
        </p:nvSpPr>
        <p:spPr>
          <a:xfrm>
            <a:off x="225552" y="1796143"/>
            <a:ext cx="11740896" cy="326571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6" name="Рисунок 1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DAAE5EB8-5B6B-6FA6-E6E7-D2F58FDFB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07543" y="-287017"/>
            <a:ext cx="1051334" cy="3866771"/>
          </a:xfrm>
          <a:prstGeom prst="rect">
            <a:avLst/>
          </a:prstGeom>
        </p:spPr>
      </p:pic>
      <p:pic>
        <p:nvPicPr>
          <p:cNvPr id="19" name="Рисунок 18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BB1368FF-AA1B-4423-30B1-BE082E6F19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22" y="492338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404872"/>
            <a:ext cx="8705088" cy="2002536"/>
          </a:xfrm>
        </p:spPr>
        <p:txBody>
          <a:bodyPr rtlCol="0" anchor="t">
            <a:normAutofit/>
          </a:bodyPr>
          <a:lstStyle>
            <a:lvl1pPr algn="ctr">
              <a:defRPr lang="ru-MO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43454" y="3964517"/>
            <a:ext cx="8705089" cy="457200"/>
          </a:xfrm>
        </p:spPr>
        <p:txBody>
          <a:bodyPr rtlCol="0" anchor="ctr"/>
          <a:lstStyle>
            <a:lvl1pPr marL="0" indent="0" algn="ctr">
              <a:buNone/>
              <a:defRPr lang="ru-MO" sz="2400">
                <a:solidFill>
                  <a:schemeClr val="accent3"/>
                </a:solidFill>
              </a:defRPr>
            </a:lvl1pPr>
            <a:lvl2pPr marL="457200" indent="0">
              <a:buNone/>
              <a:defRPr lang="ru-MO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O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7" name="Текст 24">
            <a:extLst>
              <a:ext uri="{FF2B5EF4-FFF2-40B4-BE49-F238E27FC236}">
                <a16:creationId xmlns:a16="http://schemas.microsoft.com/office/drawing/2014/main" id="{F5E2B84E-B4F2-ED93-8084-ECFC3B9C38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9667" y="3189069"/>
            <a:ext cx="945473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O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”</a:t>
            </a:r>
          </a:p>
        </p:txBody>
      </p:sp>
      <p:sp>
        <p:nvSpPr>
          <p:cNvPr id="28" name="Текст 24">
            <a:extLst>
              <a:ext uri="{FF2B5EF4-FFF2-40B4-BE49-F238E27FC236}">
                <a16:creationId xmlns:a16="http://schemas.microsoft.com/office/drawing/2014/main" id="{FDD82133-EB75-7E07-A9CE-730CB7F6C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184" y="2136567"/>
            <a:ext cx="941832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O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787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375868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6173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28309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28270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63663" y="3926721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65799" y="4286611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280672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6065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18201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733074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666331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8467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1968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68136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6424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6424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6" name="Рисунок 17">
            <a:extLst>
              <a:ext uri="{FF2B5EF4-FFF2-40B4-BE49-F238E27FC236}">
                <a16:creationId xmlns:a16="http://schemas.microsoft.com/office/drawing/2014/main" id="{B23EF08B-7D0C-7D96-413D-71C22E3F74D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68136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5" name="Текст 19">
            <a:extLst>
              <a:ext uri="{FF2B5EF4-FFF2-40B4-BE49-F238E27FC236}">
                <a16:creationId xmlns:a16="http://schemas.microsoft.com/office/drawing/2014/main" id="{A6866782-6675-4F37-E5D2-68CB0191C1A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06424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19">
            <a:extLst>
              <a:ext uri="{FF2B5EF4-FFF2-40B4-BE49-F238E27FC236}">
                <a16:creationId xmlns:a16="http://schemas.microsoft.com/office/drawing/2014/main" id="{9F53AB27-DDFA-AA5D-8253-546C9BBA9CE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06424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22675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312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39312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Рисунок 17">
            <a:extLst>
              <a:ext uri="{FF2B5EF4-FFF2-40B4-BE49-F238E27FC236}">
                <a16:creationId xmlns:a16="http://schemas.microsoft.com/office/drawing/2014/main" id="{DD9CE7E9-3BC2-0321-457B-61D363708B3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422675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Текст 19">
            <a:extLst>
              <a:ext uri="{FF2B5EF4-FFF2-40B4-BE49-F238E27FC236}">
                <a16:creationId xmlns:a16="http://schemas.microsoft.com/office/drawing/2014/main" id="{70DD1941-A469-A457-B987-E0E2C300A8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639312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19">
            <a:extLst>
              <a:ext uri="{FF2B5EF4-FFF2-40B4-BE49-F238E27FC236}">
                <a16:creationId xmlns:a16="http://schemas.microsoft.com/office/drawing/2014/main" id="{D6B84B7D-A7EC-6FE1-9925-F78AF0DE230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9312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77214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72200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2200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Рисунок 17">
            <a:extLst>
              <a:ext uri="{FF2B5EF4-FFF2-40B4-BE49-F238E27FC236}">
                <a16:creationId xmlns:a16="http://schemas.microsoft.com/office/drawing/2014/main" id="{AA1AC2FE-336D-4E7F-2C86-6A8C29BA8F90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677214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7" name="Текст 19">
            <a:extLst>
              <a:ext uri="{FF2B5EF4-FFF2-40B4-BE49-F238E27FC236}">
                <a16:creationId xmlns:a16="http://schemas.microsoft.com/office/drawing/2014/main" id="{FA370BF1-09EC-DBE1-5118-8A92A0F90BC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72200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Текст 19">
            <a:extLst>
              <a:ext uri="{FF2B5EF4-FFF2-40B4-BE49-F238E27FC236}">
                <a16:creationId xmlns:a16="http://schemas.microsoft.com/office/drawing/2014/main" id="{5089D72C-E865-F5D3-CB1E-050AEF68445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72200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9317533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05088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05088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17">
            <a:extLst>
              <a:ext uri="{FF2B5EF4-FFF2-40B4-BE49-F238E27FC236}">
                <a16:creationId xmlns:a16="http://schemas.microsoft.com/office/drawing/2014/main" id="{4F7ECA98-24CD-8CC5-A3EC-BFF5E9B11748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9317533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2" name="Текст 19">
            <a:extLst>
              <a:ext uri="{FF2B5EF4-FFF2-40B4-BE49-F238E27FC236}">
                <a16:creationId xmlns:a16="http://schemas.microsoft.com/office/drawing/2014/main" id="{46CBECF2-D93E-3DF9-064C-CB4A3262B6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05088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19">
            <a:extLst>
              <a:ext uri="{FF2B5EF4-FFF2-40B4-BE49-F238E27FC236}">
                <a16:creationId xmlns:a16="http://schemas.microsoft.com/office/drawing/2014/main" id="{71E06E16-A083-B853-8155-7FF97AD1DE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05088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2232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MO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80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MO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9" r:id="rId3"/>
    <p:sldLayoutId id="2147483651" r:id="rId4"/>
    <p:sldLayoutId id="2147483650" r:id="rId5"/>
    <p:sldLayoutId id="2147483663" r:id="rId6"/>
    <p:sldLayoutId id="2147483665" r:id="rId7"/>
    <p:sldLayoutId id="2147483660" r:id="rId8"/>
    <p:sldLayoutId id="2147483661" r:id="rId9"/>
    <p:sldLayoutId id="2147483662" r:id="rId10"/>
    <p:sldLayoutId id="2147483666" r:id="rId11"/>
    <p:sldLayoutId id="2147483653" r:id="rId12"/>
    <p:sldLayoutId id="2147483664" r:id="rId13"/>
    <p:sldLayoutId id="2147483667" r:id="rId14"/>
    <p:sldLayoutId id="2147483652" r:id="rId15"/>
    <p:sldLayoutId id="2147483654" r:id="rId16"/>
    <p:sldLayoutId id="2147483655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MO" sz="4400" kern="1200">
          <a:solidFill>
            <a:schemeClr val="accent3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3292A"/>
        </a:buClr>
        <a:buFont typeface="Arial" panose="020B0604020202020204" pitchFamily="34" charset="0"/>
        <a:buChar char="•"/>
        <a:defRPr lang="ru-MO"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O"/>
      </a:defPPr>
      <a:lvl1pPr marL="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24180B-35BA-C28E-820F-59C84FBDD9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873551"/>
            <a:ext cx="6693408" cy="1088136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sz="3600" dirty="0"/>
              <a:t>«День матери – волшебный праздник»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6260E8-21BF-1371-4767-5E86248A7A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r>
              <a:rPr lang="ru-RU" sz="3200" b="1" dirty="0"/>
              <a:t>Конкурс чтецов</a:t>
            </a:r>
          </a:p>
        </p:txBody>
      </p:sp>
    </p:spTree>
    <p:extLst>
      <p:ext uri="{BB962C8B-B14F-4D97-AF65-F5344CB8AC3E}">
        <p14:creationId xmlns:p14="http://schemas.microsoft.com/office/powerpoint/2010/main" val="317718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DC90D-171F-D5C5-F8EA-9E4CB1D71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52722C-45B8-59B3-B451-6EAB758B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3664" y="136525"/>
            <a:ext cx="4212336" cy="132588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r>
              <a:rPr lang="ru-RU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Койгерова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Эльвира гр. ПД-231с,читает стихотворение «Мне уже не 16, мама», Эдуард Асадов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81FB782-26F5-72D6-3944-284CD7312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10</a:t>
            </a:fld>
            <a:endParaRPr lang="ru-RU" noProof="0"/>
          </a:p>
        </p:txBody>
      </p:sp>
      <p:pic>
        <p:nvPicPr>
          <p:cNvPr id="23554" name="Picture 2">
            <a:extLst>
              <a:ext uri="{FF2B5EF4-FFF2-40B4-BE49-F238E27FC236}">
                <a16:creationId xmlns:a16="http://schemas.microsoft.com/office/drawing/2014/main" id="{3105C020-D75B-BE33-5CF0-C8C12333A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84" y="2033397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Сценарий концерта «День матери» в школе">
            <a:extLst>
              <a:ext uri="{FF2B5EF4-FFF2-40B4-BE49-F238E27FC236}">
                <a16:creationId xmlns:a16="http://schemas.microsoft.com/office/drawing/2014/main" id="{497D7BC0-3527-27FB-E4D1-75D9A1B5D9EC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0" y="217781"/>
            <a:ext cx="4572000" cy="664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098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FD6871-41E0-20A5-5416-B723AEE39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04" y="-158497"/>
            <a:ext cx="10515600" cy="132588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«Мам, отведи меня в детство»   Ирина Самарина-Лабиринт, читает </a:t>
            </a:r>
            <a:b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Верещагина Виктория, гр. ЭБ-241к</a:t>
            </a:r>
            <a:endParaRPr lang="ru-RU" sz="20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21B71D4-8CEF-3EB8-0286-40253BD907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pPr rtl="0"/>
              <a:t>11</a:t>
            </a:fld>
            <a:endParaRPr lang="ru-RU" noProof="0"/>
          </a:p>
        </p:txBody>
      </p:sp>
      <p:pic>
        <p:nvPicPr>
          <p:cNvPr id="6" name="Picture 4" descr="мам, отведи меня в детство #поэзия #стихи #poetrytt - YouTube">
            <a:extLst>
              <a:ext uri="{FF2B5EF4-FFF2-40B4-BE49-F238E27FC236}">
                <a16:creationId xmlns:a16="http://schemas.microsoft.com/office/drawing/2014/main" id="{12D805B1-4AE1-1FD7-980D-A324AB5D702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alphaModFix amt="7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6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71" y="800067"/>
            <a:ext cx="10769657" cy="605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297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70CDB-9568-9F05-BE62-5B42FF86A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330E18-11A8-22F2-600D-66012E91B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0"/>
            <a:ext cx="3749040" cy="1325880"/>
          </a:xfrm>
        </p:spPr>
        <p:txBody>
          <a:bodyPr>
            <a:normAutofit/>
          </a:bodyPr>
          <a:lstStyle/>
          <a:p>
            <a:pPr algn="ctr"/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endParaRPr lang="ru-RU" dirty="0"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F364C43-7B83-986E-9589-C37FAC9D6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12</a:t>
            </a:fld>
            <a:endParaRPr lang="ru-RU" noProof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C383CA7-F64B-0258-AB65-DBF7686A94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52488" y="136525"/>
            <a:ext cx="5010912" cy="6957314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Котелкин Денис, гр.</a:t>
            </a:r>
            <a:r>
              <a:rPr lang="ru-RU" sz="1900" b="1" dirty="0">
                <a:solidFill>
                  <a:srgbClr val="000000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ОС-241п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Ты прости за бессонные ночи,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За обиды, что раньше принес.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Я прошу тебя, мамочка очень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Проведи эти годы без слез.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Проведи без тревоги за сына,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Постарайся душой не болеть.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Я хочу, чтоб тебя обходила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Стороною любая болезнь.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И еще, ты не думай,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Что будет со мной.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Я пройду через эти года.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Я вернусь! И тогда в нашем доме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Будет весело, как никогда.</a:t>
            </a:r>
            <a:endParaRPr lang="ru-RU" sz="1900" dirty="0"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3314" name="Picture 2" descr="Конкурс чтецов «Просодия» приглашает к участию | dpcity.ru">
            <a:extLst>
              <a:ext uri="{FF2B5EF4-FFF2-40B4-BE49-F238E27FC236}">
                <a16:creationId xmlns:a16="http://schemas.microsoft.com/office/drawing/2014/main" id="{FA1AAC55-0B1D-A297-94E8-455F42BE2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88" y="1801020"/>
            <a:ext cx="4999902" cy="319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680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A55C445-A0E3-71CB-6251-E6AE25D30B6C}"/>
              </a:ext>
            </a:extLst>
          </p:cNvPr>
          <p:cNvSpPr txBox="1"/>
          <p:nvPr/>
        </p:nvSpPr>
        <p:spPr>
          <a:xfrm>
            <a:off x="4080510" y="1997839"/>
            <a:ext cx="609447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матерей святая должность в мире – 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Молиться за дарованных детей. 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день и ночь в невидимом эфире 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Звучат молитвы наших матерей. 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Одна умолкнет, вторит ей другая. 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Ночь сменит день, и вновь наступит ночь. 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 матерей молитвы не смолкают 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 дорогого сына или дочь.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958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968FD-E6F5-17C6-8912-E7F1C50C2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E819FA-CE0C-8397-F949-B04FE33B1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0"/>
            <a:ext cx="3749040" cy="132588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Калачева Ирина, гр.СЗ-241с читает стихотворение </a:t>
            </a:r>
            <a:r>
              <a:rPr lang="ru-RU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И.А.Бунина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«Матери»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pic>
        <p:nvPicPr>
          <p:cNvPr id="5" name="Picture 4" descr="Иван Алексеевич Бунин -Новости">
            <a:extLst>
              <a:ext uri="{FF2B5EF4-FFF2-40B4-BE49-F238E27FC236}">
                <a16:creationId xmlns:a16="http://schemas.microsoft.com/office/drawing/2014/main" id="{E00D8D1F-6296-46A0-4322-9F3753400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492" y="1786699"/>
            <a:ext cx="2931796" cy="348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Стих матери иван бунин читать">
            <a:extLst>
              <a:ext uri="{FF2B5EF4-FFF2-40B4-BE49-F238E27FC236}">
                <a16:creationId xmlns:a16="http://schemas.microsoft.com/office/drawing/2014/main" id="{BDEF081B-2FBA-2826-3ECF-7EB41E9E1000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114" y="1417320"/>
            <a:ext cx="4394475" cy="429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702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AA355-6D2E-FADC-5280-0625CC7D2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5CBB68F-9810-1C63-4556-9451A7D31EEF}"/>
              </a:ext>
            </a:extLst>
          </p:cNvPr>
          <p:cNvSpPr txBox="1"/>
          <p:nvPr/>
        </p:nvSpPr>
        <p:spPr>
          <a:xfrm>
            <a:off x="4309110" y="2136338"/>
            <a:ext cx="609447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 слово звучит одинаково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различных земных языках.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Шепчет — мама! — младенец обласканный,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Задремав у нее на руках.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Первый шаг — и падение первое,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сквозь слезы он маму зовет.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Мама — это спасение верное,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 мама от боли спасет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246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D452BDE6-BC05-5DCB-0658-0B9127ED8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2416" y="3630168"/>
            <a:ext cx="9995916" cy="1527048"/>
          </a:xfrm>
        </p:spPr>
        <p:txBody>
          <a:bodyPr>
            <a:normAutofit fontScale="92500" lnSpcReduction="20000"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Мы в вечном, неоплатном долгу перед матерью, чья любовь сопровождает нас всю жизнь. Поэтому нежно любите, уважайте, берегите её, не причиняйте матери боли своими словами и поступками. Вам хочется видеть их всегда молодыми, весёлыми, жизнерадостными. А чтобы мамы не уставали от дел, им надо обязательно помогать.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457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579BC-C59B-66E2-AEF6-139651A84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29946-D28B-565F-E472-BE905AB67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0"/>
            <a:ext cx="3749040" cy="1325880"/>
          </a:xfrm>
        </p:spPr>
        <p:txBody>
          <a:bodyPr>
            <a:normAutofit/>
          </a:bodyPr>
          <a:lstStyle/>
          <a:p>
            <a:pPr algn="ctr"/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endParaRPr lang="ru-RU" dirty="0"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87448B2-7C75-16DB-54D8-8E89FF4F1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17</a:t>
            </a:fld>
            <a:endParaRPr lang="ru-RU" noProof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46CAD25-ABF4-DD2D-6982-784CB4DA1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498080" y="362458"/>
            <a:ext cx="5010912" cy="6957314"/>
          </a:xfrm>
        </p:spPr>
        <p:txBody>
          <a:bodyPr>
            <a:normAutofit/>
          </a:bodyPr>
          <a:lstStyle/>
          <a:p>
            <a:r>
              <a:rPr lang="ru-RU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Никанчук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Ирина, гр.ОС-241п</a:t>
            </a: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Где только силы и терпенья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Берут все мамы на земле?!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Чтоб скрыть тревоги и волненья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счастье дать тебе и мне!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Спасибо, мамочка, за нежность,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Твою святую доброту!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Любви вселенскую безбрежность,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Терпенье, такт и теплоту!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Ты дорога мне, ты – бесценна!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Твоя улыбка – драгоценна,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Поймёшь, поможешь и простишь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Ты, улыбнувшись – исцелишь!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62F91A66-BC7C-BB47-C8CF-C10948C0D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63" y="2085212"/>
            <a:ext cx="5107577" cy="253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099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4366F-6A23-AC72-627D-327F025C3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3C9606-4044-53DD-9B64-8DA74526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0"/>
            <a:ext cx="3749040" cy="1325880"/>
          </a:xfrm>
        </p:spPr>
        <p:txBody>
          <a:bodyPr>
            <a:normAutofit/>
          </a:bodyPr>
          <a:lstStyle/>
          <a:p>
            <a:pPr algn="ctr"/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endParaRPr lang="ru-RU" dirty="0"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5452B7-6BA8-8065-C811-6B180D25A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6073" y="480377"/>
            <a:ext cx="4279657" cy="629966"/>
          </a:xfrm>
        </p:spPr>
        <p:txBody>
          <a:bodyPr/>
          <a:lstStyle/>
          <a:p>
            <a:pPr algn="ctr" rtl="0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Черкасова Ангелина, гр.СЗ-241с, читает стихотворение Лизы Пролетарской </a:t>
            </a:r>
          </a:p>
          <a:p>
            <a:pPr algn="ctr" rtl="0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«Счастье»</a:t>
            </a:r>
            <a:endParaRPr lang="ru-RU" sz="1800" noProof="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B5723C-BAA0-426A-843D-9B4147668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18</a:t>
            </a:fld>
            <a:endParaRPr lang="ru-RU" noProof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A52A4A2-F615-6B9F-CEB0-3DF3E01865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77456" y="-237744"/>
            <a:ext cx="5212080" cy="7095744"/>
          </a:xfrm>
        </p:spPr>
        <p:txBody>
          <a:bodyPr>
            <a:normAutofit/>
          </a:bodyPr>
          <a:lstStyle/>
          <a:p>
            <a:pPr algn="l" fontAlgn="base">
              <a:lnSpc>
                <a:spcPts val="1700"/>
              </a:lnSpc>
              <a:spcBef>
                <a:spcPts val="3000"/>
              </a:spcBef>
              <a:spcAft>
                <a:spcPts val="1500"/>
              </a:spcAft>
            </a:pPr>
            <a:endParaRPr lang="ru-RU" sz="2000" b="0" i="0" dirty="0">
              <a:solidFill>
                <a:srgbClr val="000000"/>
              </a:solidFill>
              <a:effectLst/>
              <a:latin typeface="Times New Roman Cyr" panose="02020603050405020304" pitchFamily="18" charset="0"/>
            </a:endParaRPr>
          </a:p>
          <a:p>
            <a:pPr fontAlgn="base">
              <a:lnSpc>
                <a:spcPts val="1700"/>
              </a:lnSpc>
              <a:spcBef>
                <a:spcPts val="3000"/>
              </a:spcBef>
              <a:spcAft>
                <a:spcPts val="1500"/>
              </a:spcAft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Лучшая, спасибо, мама,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В никуда мы без тебя.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И, наверно, слишком мало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Возвращаем от себя.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Но приходят вдруг моменты,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Что себя мы осуждаем,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Что обнять заставят крепко,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Никогда не отпуская.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Хотим лишь ту одну улыбку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Чаще видеть от тебя,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Чтоб зажглась она так быстро,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Грела каждого всегда.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Ты одна такая, мама,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Не меняйся никогда.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Трудностям всем шансов мало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Было, чтоб сломать тебя.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День матери - светлейший праздник,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Он так нежен и лучист.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Не должны мешать напасти,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Что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развеят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 радость в миг!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Маме мы еще сказать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Много нежностей хотим,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Но одно должна ты знать: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Ради лучиков твоих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Мы сегодня, в этот праздник,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</a:rPr>
              <a:t>Все обиды победим!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 fontAlgn="base">
              <a:lnSpc>
                <a:spcPts val="1700"/>
              </a:lnSpc>
              <a:spcBef>
                <a:spcPts val="3000"/>
              </a:spcBef>
              <a:spcAft>
                <a:spcPts val="1500"/>
              </a:spcAft>
            </a:pPr>
            <a:endParaRPr lang="ru-RU" sz="2000" b="0" i="0" dirty="0">
              <a:solidFill>
                <a:srgbClr val="000000"/>
              </a:solidFill>
              <a:effectLst/>
              <a:latin typeface="Times New Roman Cyr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7418" name="Picture 10" descr="Поздравление Ректора БНТУ с Днем матери – Белорусский национальный  технический университет (БНТУ/BNTU)">
            <a:extLst>
              <a:ext uri="{FF2B5EF4-FFF2-40B4-BE49-F238E27FC236}">
                <a16:creationId xmlns:a16="http://schemas.microsoft.com/office/drawing/2014/main" id="{BD7795D4-6C45-A4B9-B659-EBDF93F09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58" y="1673732"/>
            <a:ext cx="4208116" cy="301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566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5577F74-031C-FDF7-8747-C074E9335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19</a:t>
            </a:fld>
            <a:endParaRPr lang="ru-RU" noProof="0"/>
          </a:p>
        </p:txBody>
      </p:sp>
      <p:pic>
        <p:nvPicPr>
          <p:cNvPr id="18438" name="Picture 6" descr="Тв зона с книжными шкафами в интерьере (50 фото) - красивые картинки и HD  фото">
            <a:extLst>
              <a:ext uri="{FF2B5EF4-FFF2-40B4-BE49-F238E27FC236}">
                <a16:creationId xmlns:a16="http://schemas.microsoft.com/office/drawing/2014/main" id="{217CE85D-EE98-96A9-C4AC-562AF0372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0"/>
            <a:ext cx="9701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906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4DAF0A-0212-BF85-71ED-363E938FD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21119-C5BF-A644-D1B0-BB02374D7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sz="7200" dirty="0">
                <a:solidFill>
                  <a:schemeClr val="accent4">
                    <a:lumMod val="75000"/>
                  </a:schemeClr>
                </a:solidFill>
              </a:rPr>
              <a:t>«МАМА»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BD1A07-495E-008A-21BC-29BB7E7CF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8028" y="2651760"/>
            <a:ext cx="8695944" cy="2697480"/>
          </a:xfrm>
        </p:spPr>
        <p:txBody>
          <a:bodyPr rtlCol="0">
            <a:normAutofit/>
          </a:bodyPr>
          <a:lstStyle>
            <a:defPPr>
              <a:defRPr lang="ru-MO"/>
            </a:defPPr>
          </a:lstStyle>
          <a:p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Первое слово, которое произносит человек. </a:t>
            </a:r>
          </a:p>
          <a:p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Оно обращено к той, что подарила жизнь.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646A9B4-C802-BFFA-32D1-75C02AA1CE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8868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3CF4A6E-79DE-D3AA-BD15-B0A7305DC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20</a:t>
            </a:fld>
            <a:endParaRPr lang="ru-RU" noProof="0"/>
          </a:p>
        </p:txBody>
      </p:sp>
      <p:pic>
        <p:nvPicPr>
          <p:cNvPr id="19458" name="Picture 2" descr="Picture background">
            <a:extLst>
              <a:ext uri="{FF2B5EF4-FFF2-40B4-BE49-F238E27FC236}">
                <a16:creationId xmlns:a16="http://schemas.microsoft.com/office/drawing/2014/main" id="{D5687466-C31B-CACE-9E13-8B8425F72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0"/>
            <a:ext cx="87915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469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9C60C34-CEF8-21B6-C284-C889436043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pPr rtl="0"/>
              <a:t>21</a:t>
            </a:fld>
            <a:endParaRPr lang="ru-RU" noProof="0"/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A86E2E63-3030-DAA0-5CB2-F878540A8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991" y="716660"/>
            <a:ext cx="8723378" cy="49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947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408C02B-A475-A282-9513-50D5C56ED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22</a:t>
            </a:fld>
            <a:endParaRPr lang="ru-RU" noProof="0"/>
          </a:p>
        </p:txBody>
      </p:sp>
      <p:pic>
        <p:nvPicPr>
          <p:cNvPr id="21506" name="Picture 2" descr="Picture background">
            <a:extLst>
              <a:ext uri="{FF2B5EF4-FFF2-40B4-BE49-F238E27FC236}">
                <a16:creationId xmlns:a16="http://schemas.microsoft.com/office/drawing/2014/main" id="{C4173644-B940-8C02-72C7-5140E571A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911" y="136524"/>
            <a:ext cx="8523055" cy="639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27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0E6A2-FDA4-FA1E-03EC-6EA0377AB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A7224CB-DF7A-1D12-685D-40B0FF503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3</a:t>
            </a:fld>
            <a:endParaRPr lang="ru-RU" noProof="0"/>
          </a:p>
        </p:txBody>
      </p:sp>
      <p:pic>
        <p:nvPicPr>
          <p:cNvPr id="22530" name="Picture 2" descr="Picture background">
            <a:extLst>
              <a:ext uri="{FF2B5EF4-FFF2-40B4-BE49-F238E27FC236}">
                <a16:creationId xmlns:a16="http://schemas.microsoft.com/office/drawing/2014/main" id="{0BA06B69-A290-DCA4-B488-8CEC2623B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523" y="1133856"/>
            <a:ext cx="4483913" cy="572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>
            <a:extLst>
              <a:ext uri="{FF2B5EF4-FFF2-40B4-BE49-F238E27FC236}">
                <a16:creationId xmlns:a16="http://schemas.microsoft.com/office/drawing/2014/main" id="{2B8E0E53-3FB2-42D7-DF91-DB090B8BA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775" y="1133856"/>
            <a:ext cx="2508313" cy="373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9150E4D-7B7E-E4E5-7279-86C704FE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8080" y="136525"/>
            <a:ext cx="3749040" cy="1325880"/>
          </a:xfrm>
        </p:spPr>
        <p:txBody>
          <a:bodyPr>
            <a:normAutofit fontScale="90000"/>
          </a:bodyPr>
          <a:lstStyle/>
          <a:p>
            <a:r>
              <a:rPr lang="ru-RU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Корвякова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Анна, гр.СЗ-241с, стихотворение Роберта Рождественского «Здравствуй, мама»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1320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002655-34DF-25F9-4640-B2CE5329A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>
            <a:defPPr>
              <a:defRPr lang="ru-MO"/>
            </a:defPPr>
          </a:lstStyle>
          <a:p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Припадчева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Мария, гр.ЭБ-241с, читает</a:t>
            </a: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стихотворение собственного сочинения.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3609A75-5E9A-C165-5A1D-764F9E96B7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08060B-6C9E-CFFF-55DE-F0D645C094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99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A61409-F77A-854B-DA98-C5C491EDF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0"/>
            <a:ext cx="11430000" cy="1325563"/>
          </a:xfrm>
        </p:spPr>
        <p:txBody>
          <a:bodyPr>
            <a:normAutofit fontScale="90000"/>
          </a:bodyPr>
          <a:lstStyle/>
          <a:p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Лузин Ростислав, гр.СЗ-241с читает стихотворение Ольги Киевской «Баллада о матери»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B15401F-1A07-716F-71F6-111B0832E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5</a:t>
            </a:fld>
            <a:endParaRPr lang="ru-RU" noProof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3CBB4B2-054B-06EF-0342-0497E18A2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" y="1035831"/>
            <a:ext cx="10195560" cy="571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093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F98FCF-415A-7AD5-2240-CBB434DC9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0"/>
            <a:ext cx="3749040" cy="132588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Душина Виктория, гр.СЗ-241с</a:t>
            </a:r>
            <a:b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стихотворение Николая Некрасова «Внимая ужасам войны»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BDE4FB-10ED-C72E-9FE4-98FF05063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6</a:t>
            </a:fld>
            <a:endParaRPr lang="ru-RU" noProof="0"/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B659C1EF-CA24-EA13-5DBA-5ECDFAF8AA26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489" y="1244977"/>
            <a:ext cx="4181760" cy="504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59909F8B-445F-FDF7-A0E9-384351436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822" y="748005"/>
            <a:ext cx="3406939" cy="469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644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C7E564-4283-8AE2-ADD2-7B3FFCFA2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206400"/>
            <a:ext cx="8705088" cy="2002536"/>
          </a:xfrm>
        </p:spPr>
        <p:txBody>
          <a:bodyPr rtlCol="0">
            <a:noAutofit/>
          </a:bodyPr>
          <a:lstStyle>
            <a:defPPr>
              <a:defRPr lang="ru-MO"/>
            </a:defPPr>
          </a:lstStyle>
          <a:p>
            <a:r>
              <a:rPr lang="ru-RU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 может быть дороже мамы?!</a:t>
            </a:r>
            <a:b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 свет и радость нам несет?!</a:t>
            </a:r>
            <a:b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Когда больны мы и упрямы,</a:t>
            </a:r>
            <a:b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 пожалеет и спасет?!</a:t>
            </a:r>
            <a:b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Следит за домом и бюджетом,</a:t>
            </a:r>
            <a:b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Уютом, модой, чистотой.</a:t>
            </a:r>
            <a:b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Лихой зимой и жарким летом,</a:t>
            </a:r>
            <a:b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Легко справляясь с суетой!</a:t>
            </a:r>
            <a:endParaRPr lang="ru-RU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A47ED29-D9DA-9DC6-8B43-80EC2A2E5B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6860" y="1668734"/>
            <a:ext cx="941832" cy="193675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/>
              <a:t>“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CB634FAD-36DD-9FB0-7030-266A29178C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632749" y="3437160"/>
            <a:ext cx="945473" cy="193675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3980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FB06F0-4BB8-AF49-1608-236BF5FF6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3994" y="8509"/>
            <a:ext cx="5169408" cy="788459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Любицкий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Александр, гр. ЭМ-241п читает</a:t>
            </a: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стихотворение </a:t>
            </a: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Эммы Мошковской «Я маму мою обидел»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F18359B-7D4E-DADB-513D-769047203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8</a:t>
            </a:fld>
            <a:endParaRPr lang="ru-RU" noProof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6F4A1885-93B2-D080-D457-DDC0DD8754A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6" name="Picture 6" descr="Picture background">
            <a:extLst>
              <a:ext uri="{FF2B5EF4-FFF2-40B4-BE49-F238E27FC236}">
                <a16:creationId xmlns:a16="http://schemas.microsoft.com/office/drawing/2014/main" id="{4F916E2D-E050-9A07-0CE6-1309416F0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280" y="796968"/>
            <a:ext cx="8494776" cy="668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10CDD7D6-A350-B824-74E0-89B49BCA7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2" y="1812036"/>
            <a:ext cx="2972619" cy="347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080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50712D-83C9-7B91-F708-5D07E4C2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880"/>
          </a:xfrm>
        </p:spPr>
        <p:txBody>
          <a:bodyPr rtlCol="0"/>
          <a:lstStyle>
            <a:defPPr>
              <a:defRPr lang="ru-MO"/>
            </a:defPPr>
          </a:lstStyle>
          <a:p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Шелепов Андрей, гр.СЗ-241с читает стихотворение Ирины Самариной-Лабиринт</a:t>
            </a: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«Весь мир начинается с мамы»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143C50-6937-DD3E-B402-4ABB2469E6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9</a:t>
            </a:fld>
            <a:endParaRPr lang="ru-RU"/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88BE2757-0C11-9ECB-9011-6225ECF63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323" y="2670049"/>
            <a:ext cx="3202432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ДЕНЬ МАТЕРИ! – Катюша">
            <a:extLst>
              <a:ext uri="{FF2B5EF4-FFF2-40B4-BE49-F238E27FC236}">
                <a16:creationId xmlns:a16="http://schemas.microsoft.com/office/drawing/2014/main" id="{A861E711-193B-3F11-5E69-097896E30A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877" t="5860" r="28483" b="13130"/>
          <a:stretch/>
        </p:blipFill>
        <p:spPr bwMode="auto">
          <a:xfrm>
            <a:off x="5010658" y="1322705"/>
            <a:ext cx="6520412" cy="50368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712013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Times New Roman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0995_TF56410444_Win32" id="{D0524A03-AA06-424F-8535-98963A5C8ECD}" vid="{C2754639-684A-4B5A-914E-EA25D604847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CE2AAA-C718-435C-B4E6-95A08ACAC4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BB2F3B-6257-41BB-8B64-5AC7494F274B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4f0d45a2-344c-4fe0-9811-4277bf2c2e17"/>
    <ds:schemaRef ds:uri="http://www.w3.org/XML/1998/namespace"/>
    <ds:schemaRef ds:uri="http://schemas.microsoft.com/office/infopath/2007/PartnerControls"/>
    <ds:schemaRef ds:uri="bb13cd20-357b-48a5-aff4-3bb4b52aae3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E81E8B4-8BDD-415B-94AB-2A31BADE7B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{0A996B1A-477E-4C9B-8A21-9F034092D81A}tf56410444_win32</Template>
  <TotalTime>213</TotalTime>
  <Words>791</Words>
  <Application>Microsoft Office PowerPoint</Application>
  <PresentationFormat>Широкоэкранный</PresentationFormat>
  <Paragraphs>76</Paragraphs>
  <Slides>22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Arial</vt:lpstr>
      <vt:lpstr>Baskerville</vt:lpstr>
      <vt:lpstr>Calibri</vt:lpstr>
      <vt:lpstr>Gill Sans Light</vt:lpstr>
      <vt:lpstr>Gill Sans Nova</vt:lpstr>
      <vt:lpstr>Gill Sans Nova Light</vt:lpstr>
      <vt:lpstr>Times New Roman</vt:lpstr>
      <vt:lpstr>Times New Roman CYR</vt:lpstr>
      <vt:lpstr>Times New Roman CYR</vt:lpstr>
      <vt:lpstr>Тема Office</vt:lpstr>
      <vt:lpstr>«День матери – волшебный праздник»</vt:lpstr>
      <vt:lpstr>«МАМА»</vt:lpstr>
      <vt:lpstr>Корвякова Анна, гр.СЗ-241с, стихотворение Роберта Рождественского «Здравствуй, мама» </vt:lpstr>
      <vt:lpstr>   Припадчева Мария, гр.ЭБ-241с, читает стихотворение собственного сочинения. </vt:lpstr>
      <vt:lpstr>  Лузин Ростислав, гр.СЗ-241с читает стихотворение Ольги Киевской «Баллада о матери» </vt:lpstr>
      <vt:lpstr>   Душина Виктория, гр.СЗ-241с  стихотворение Николая Некрасова «Внимая ужасам войны» </vt:lpstr>
      <vt:lpstr>Кто может быть дороже мамы?! Кто свет и радость нам несет?! Когда больны мы и упрямы, Кто пожалеет и спасет?! Следит за домом и бюджетом, Уютом, модой, чистотой. Лихой зимой и жарким летом, Легко справляясь с суетой!</vt:lpstr>
      <vt:lpstr>  Любицкий Александр, гр. ЭМ-241п читает стихотворение  Эммы Мошковской «Я маму мою обидел» </vt:lpstr>
      <vt:lpstr>Шелепов Андрей, гр.СЗ-241с читает стихотворение Ирины Самариной-Лабиринт  «Весь мир начинается с мамы»</vt:lpstr>
      <vt:lpstr>   Койгерова Эльвира гр. ПД-231с,читает стихотворение «Мне уже не 16, мама», Эдуард Асадов </vt:lpstr>
      <vt:lpstr>«Мам, отведи меня в детство»   Ирина Самарина-Лабиринт, читает  Верещагина Виктория, гр. ЭБ-241к</vt:lpstr>
      <vt:lpstr>  </vt:lpstr>
      <vt:lpstr>Презентация PowerPoint</vt:lpstr>
      <vt:lpstr>   Калачева Ирина, гр.СЗ-241с читает стихотворение И.А.Бунина «Матери» </vt:lpstr>
      <vt:lpstr>Презентация PowerPoint</vt:lpstr>
      <vt:lpstr>Презентация PowerPoint</vt:lpstr>
      <vt:lpstr>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Ростислав Скачков</dc:creator>
  <cp:lastModifiedBy>Ростислав Скачков</cp:lastModifiedBy>
  <cp:revision>4</cp:revision>
  <cp:lastPrinted>2024-11-26T16:11:48Z</cp:lastPrinted>
  <dcterms:created xsi:type="dcterms:W3CDTF">2024-11-26T10:56:16Z</dcterms:created>
  <dcterms:modified xsi:type="dcterms:W3CDTF">2024-11-26T18:23:20Z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