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D5FE-BD31-4776-A755-C65FD24EC203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03CD8-0C51-4B2C-945C-FBAA67D0E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026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D5FE-BD31-4776-A755-C65FD24EC203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03CD8-0C51-4B2C-945C-FBAA67D0E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535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D5FE-BD31-4776-A755-C65FD24EC203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03CD8-0C51-4B2C-945C-FBAA67D0E778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895987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D5FE-BD31-4776-A755-C65FD24EC203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03CD8-0C51-4B2C-945C-FBAA67D0E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8975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D5FE-BD31-4776-A755-C65FD24EC203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03CD8-0C51-4B2C-945C-FBAA67D0E77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421302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D5FE-BD31-4776-A755-C65FD24EC203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03CD8-0C51-4B2C-945C-FBAA67D0E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9449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D5FE-BD31-4776-A755-C65FD24EC203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03CD8-0C51-4B2C-945C-FBAA67D0E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5652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D5FE-BD31-4776-A755-C65FD24EC203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03CD8-0C51-4B2C-945C-FBAA67D0E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83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D5FE-BD31-4776-A755-C65FD24EC203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03CD8-0C51-4B2C-945C-FBAA67D0E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738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D5FE-BD31-4776-A755-C65FD24EC203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03CD8-0C51-4B2C-945C-FBAA67D0E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148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D5FE-BD31-4776-A755-C65FD24EC203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03CD8-0C51-4B2C-945C-FBAA67D0E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314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D5FE-BD31-4776-A755-C65FD24EC203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03CD8-0C51-4B2C-945C-FBAA67D0E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718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D5FE-BD31-4776-A755-C65FD24EC203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03CD8-0C51-4B2C-945C-FBAA67D0E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085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D5FE-BD31-4776-A755-C65FD24EC203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03CD8-0C51-4B2C-945C-FBAA67D0E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424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D5FE-BD31-4776-A755-C65FD24EC203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03CD8-0C51-4B2C-945C-FBAA67D0E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9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D5FE-BD31-4776-A755-C65FD24EC203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03CD8-0C51-4B2C-945C-FBAA67D0E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401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0D5FE-BD31-4776-A755-C65FD24EC203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AA03CD8-0C51-4B2C-945C-FBAA67D0E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786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9085" y="129309"/>
            <a:ext cx="8804989" cy="113607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«Мы будем чтить ваш подвиг вечно»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86" y="1265382"/>
            <a:ext cx="8804988" cy="5458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4622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0" y="147782"/>
            <a:ext cx="6317673" cy="6474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79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1273" y="683492"/>
            <a:ext cx="831272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Неумолимо, в оскале порочном,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Смерть ветеранов взяла на прицел: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Выстрелом в сердце, рассчитанным точно,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Жизнь выбивая из немощных тел.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Души солдат в невозвратные дали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Тихо уходят на вечный покой… -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значки, ордена и медали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покидают наградный свой строй.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Жизнь продолжается, солнце лучится,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как нам дороги в памятный час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Ваши простые солдатские лица,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смотрят с фото с улыбкой на нас.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72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037" y="-495151"/>
            <a:ext cx="1052945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Историческая справка о Великой Отечественной войне. 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Великая Отечественная война началась 22 июня 1941 года с вероломного нападения Германии на СССР. Историки выделяют три основных этапа войны: 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 22 июня 1941 – 18 ноября 1942 гг. – начальный период войны, когда Красная Армия несла огромные потери и вынуждена была отступать.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19 ноября 1942 – осень 1943 гг. – коренной перелом в войне. Начинается он Сталинградской битвой и заканчивается Курской битвой и битвой за Днепр и др. 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зима 1943 – 9 мая 1945 гг. – заключительный этап войны, в ходе которого была освобождена территория не только СССР, но вся Восточная Европа. Одним из значимых событий этого периода была снятие блокады Ленинграда, которая продолжалась почти 900 дней.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Советский народ сыграл решающую роль в победе над фашизмом и заплатил за это высокую цену. По известной статистике Великая Отечественная война унесла около 27 млн. жизней граждан Советского Союза. Из них около 10 млн. – солдаты, остальные – старики, женщины, дети. Разрушены десятки тысяч городов и сел.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80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7455" y="1099127"/>
            <a:ext cx="82665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фронт из нашего села отправились наши односельчане, из которых большинство не вернулись домой. За свои подвиги в Отечественной войне они  удостоились высоких правительственных наград, многие из них награждались орденами и медалями неоднократно. Сейчас мы узнаем имена этих людей, а также познакомимся с биографией родственников наших учеников, которые воевали на фронтах ВОВ.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68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72" y="92364"/>
            <a:ext cx="8866910" cy="6765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992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418" y="161851"/>
            <a:ext cx="8848437" cy="6617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32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674" y="170536"/>
            <a:ext cx="4331853" cy="445688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916" y="1117600"/>
            <a:ext cx="5779648" cy="5578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43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47" y="375652"/>
            <a:ext cx="4192707" cy="338358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5273" y="3139362"/>
            <a:ext cx="4516581" cy="3398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88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818" y="1221593"/>
            <a:ext cx="7727729" cy="4504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63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147</TotalTime>
  <Words>335</Words>
  <Application>Microsoft Office PowerPoint</Application>
  <PresentationFormat>Широкоэкранный</PresentationFormat>
  <Paragraphs>27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Trebuchet MS</vt:lpstr>
      <vt:lpstr>Wingdings 3</vt:lpstr>
      <vt:lpstr>Аспект</vt:lpstr>
      <vt:lpstr>  «Мы будем чтить ваш подвиг вечно»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</cp:revision>
  <dcterms:created xsi:type="dcterms:W3CDTF">2021-10-26T09:01:55Z</dcterms:created>
  <dcterms:modified xsi:type="dcterms:W3CDTF">2021-10-26T22:23:30Z</dcterms:modified>
</cp:coreProperties>
</file>