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75" r:id="rId3"/>
    <p:sldId id="257" r:id="rId4"/>
    <p:sldId id="259" r:id="rId5"/>
    <p:sldId id="260" r:id="rId6"/>
    <p:sldId id="267" r:id="rId7"/>
    <p:sldId id="276" r:id="rId8"/>
    <p:sldId id="277" r:id="rId9"/>
    <p:sldId id="268" r:id="rId10"/>
    <p:sldId id="271" r:id="rId11"/>
    <p:sldId id="270" r:id="rId12"/>
    <p:sldId id="272" r:id="rId13"/>
    <p:sldId id="273" r:id="rId14"/>
    <p:sldId id="266" r:id="rId15"/>
    <p:sldId id="274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37" autoAdjust="0"/>
    <p:restoredTop sz="92473" autoAdjust="0"/>
  </p:normalViewPr>
  <p:slideViewPr>
    <p:cSldViewPr snapToGrid="0">
      <p:cViewPr>
        <p:scale>
          <a:sx n="75" d="100"/>
          <a:sy n="75" d="100"/>
        </p:scale>
        <p:origin x="-420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0A8EA7-9279-4115-AEF9-6CA96A468F56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645CE-7EAE-43BC-B39B-5A1B70B331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687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645CE-7EAE-43BC-B39B-5A1B70B33134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117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3E0B4-7D0D-41A0-A726-43DE49D660A3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BDFE7-C7F5-4D72-BADC-D0C42AB654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642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3E0B4-7D0D-41A0-A726-43DE49D660A3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BDFE7-C7F5-4D72-BADC-D0C42AB654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576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3E0B4-7D0D-41A0-A726-43DE49D660A3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BDFE7-C7F5-4D72-BADC-D0C42AB654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8501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3E0B4-7D0D-41A0-A726-43DE49D660A3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BDFE7-C7F5-4D72-BADC-D0C42AB654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5389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3E0B4-7D0D-41A0-A726-43DE49D660A3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BDFE7-C7F5-4D72-BADC-D0C42AB654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120463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3E0B4-7D0D-41A0-A726-43DE49D660A3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BDFE7-C7F5-4D72-BADC-D0C42AB654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5362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3E0B4-7D0D-41A0-A726-43DE49D660A3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BDFE7-C7F5-4D72-BADC-D0C42AB654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8809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3E0B4-7D0D-41A0-A726-43DE49D660A3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BDFE7-C7F5-4D72-BADC-D0C42AB654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678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3E0B4-7D0D-41A0-A726-43DE49D660A3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BDFE7-C7F5-4D72-BADC-D0C42AB654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912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3E0B4-7D0D-41A0-A726-43DE49D660A3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BDFE7-C7F5-4D72-BADC-D0C42AB654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653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3E0B4-7D0D-41A0-A726-43DE49D660A3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BDFE7-C7F5-4D72-BADC-D0C42AB654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923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3E0B4-7D0D-41A0-A726-43DE49D660A3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BDFE7-C7F5-4D72-BADC-D0C42AB654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04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3E0B4-7D0D-41A0-A726-43DE49D660A3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BDFE7-C7F5-4D72-BADC-D0C42AB654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53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3E0B4-7D0D-41A0-A726-43DE49D660A3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BDFE7-C7F5-4D72-BADC-D0C42AB654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777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3E0B4-7D0D-41A0-A726-43DE49D660A3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BDFE7-C7F5-4D72-BADC-D0C42AB654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340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3E0B4-7D0D-41A0-A726-43DE49D660A3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BDFE7-C7F5-4D72-BADC-D0C42AB654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716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33E0B4-7D0D-41A0-A726-43DE49D660A3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B4BDFE7-C7F5-4D72-BADC-D0C42AB654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038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E960D59-F666-49A9-9B49-B15ABA32E0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89947" y="1093894"/>
            <a:ext cx="7766936" cy="164630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«Призвание – быть учителем!»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135673F-E85C-4D05-9431-E1F618F36E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831493"/>
          </a:xfrm>
        </p:spPr>
        <p:txBody>
          <a:bodyPr>
            <a:normAutofit/>
          </a:bodyPr>
          <a:lstStyle/>
          <a:p>
            <a:r>
              <a:rPr lang="ru-RU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Выполнила: Матвеева </a:t>
            </a:r>
            <a:r>
              <a:rPr lang="ru-RU" dirty="0" err="1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Туяна</a:t>
            </a:r>
            <a:r>
              <a:rPr lang="ru-RU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dirty="0" err="1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Тугутовна</a:t>
            </a:r>
            <a:r>
              <a:rPr lang="ru-RU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</a:t>
            </a:r>
          </a:p>
          <a:p>
            <a:r>
              <a:rPr lang="ru-RU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педагог-организатор,</a:t>
            </a:r>
          </a:p>
          <a:p>
            <a:r>
              <a:rPr lang="ru-RU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МБОУ </a:t>
            </a:r>
            <a:r>
              <a:rPr lang="ru-RU" dirty="0" err="1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Х</a:t>
            </a:r>
            <a:r>
              <a:rPr lang="ru-RU" dirty="0" err="1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адаханская</a:t>
            </a:r>
            <a:r>
              <a:rPr lang="ru-RU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СОШ</a:t>
            </a:r>
            <a:endParaRPr lang="ru-RU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7699074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00D77A-830A-41CA-9AFA-F2DF1A159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78730" y="609600"/>
            <a:ext cx="245097" cy="13208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D24B592-AB77-4D1F-997F-5E9C8E8DC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768" y="348793"/>
            <a:ext cx="9162854" cy="190063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Тугут Кириллович награжден Почетными грамотами РОО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800" dirty="0" smtClean="0"/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ОКРУО, Глав УНО, Министерства образования РФ, администрации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Усть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Ордынского БАО, нагрудным знаком «Отличник народного просвещения», званием «Заслуженный учитель РФ»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2895" y="2423160"/>
            <a:ext cx="3001073" cy="416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88519" y="2350008"/>
            <a:ext cx="3357689" cy="416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ello_html_1ee22085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33669" y="2973185"/>
            <a:ext cx="1143462" cy="2161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75477798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43502D-084B-4533-A855-27E9F7AA0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772998" y="609600"/>
            <a:ext cx="263951" cy="13208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48198" y="426720"/>
            <a:ext cx="2679522" cy="3581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Админ\Desktop\фото папы\20220319_23482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997" y="4482737"/>
            <a:ext cx="2830889" cy="2123167"/>
          </a:xfrm>
          <a:prstGeom prst="rect">
            <a:avLst/>
          </a:prstGeom>
          <a:noFill/>
        </p:spPr>
      </p:pic>
      <p:pic>
        <p:nvPicPr>
          <p:cNvPr id="1027" name="Picture 3" descr="C:\Users\Админ\Desktop\фото папы\20220319_2349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-175260" y="830580"/>
            <a:ext cx="3596640" cy="2697480"/>
          </a:xfrm>
          <a:prstGeom prst="rect">
            <a:avLst/>
          </a:prstGeom>
          <a:noFill/>
        </p:spPr>
      </p:pic>
      <p:pic>
        <p:nvPicPr>
          <p:cNvPr id="1028" name="Picture 4" descr="C:\Users\Админ\Desktop\фото папы\20220319_2349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2496820" y="835660"/>
            <a:ext cx="3677920" cy="2758440"/>
          </a:xfrm>
          <a:prstGeom prst="rect">
            <a:avLst/>
          </a:prstGeom>
          <a:noFill/>
        </p:spPr>
      </p:pic>
      <p:pic>
        <p:nvPicPr>
          <p:cNvPr id="1029" name="Picture 5" descr="C:\Users\Админ\Desktop\фото папы\20220319_23495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7970202" y="944563"/>
            <a:ext cx="3655060" cy="2741295"/>
          </a:xfrm>
          <a:prstGeom prst="rect">
            <a:avLst/>
          </a:prstGeom>
          <a:noFill/>
        </p:spPr>
      </p:pic>
      <p:pic>
        <p:nvPicPr>
          <p:cNvPr id="1030" name="Picture 6" descr="C:\Users\Админ\Desktop\фото папы\20220319_23500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3169920" y="4069080"/>
            <a:ext cx="2905760" cy="2179320"/>
          </a:xfrm>
          <a:prstGeom prst="rect">
            <a:avLst/>
          </a:prstGeom>
          <a:noFill/>
        </p:spPr>
      </p:pic>
      <p:pic>
        <p:nvPicPr>
          <p:cNvPr id="1031" name="Picture 7" descr="C:\Users\Админ\Desktop\фото папы\20220319_23502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400000">
            <a:off x="5760719" y="4048123"/>
            <a:ext cx="2926081" cy="2194561"/>
          </a:xfrm>
          <a:prstGeom prst="rect">
            <a:avLst/>
          </a:prstGeom>
          <a:noFill/>
        </p:spPr>
      </p:pic>
      <p:pic>
        <p:nvPicPr>
          <p:cNvPr id="1032" name="Picture 8" descr="C:\Users\Админ\Desktop\фото папы\20220319_23503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5400000">
            <a:off x="8161020" y="4009393"/>
            <a:ext cx="2987040" cy="22402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27047713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\Desktop\фото папы\20220319_2351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3867" y="808725"/>
            <a:ext cx="3255860" cy="2441895"/>
          </a:xfrm>
          <a:prstGeom prst="rect">
            <a:avLst/>
          </a:prstGeom>
          <a:noFill/>
        </p:spPr>
      </p:pic>
      <p:pic>
        <p:nvPicPr>
          <p:cNvPr id="2051" name="Picture 3" descr="C:\Users\Админ\Desktop\фото папы\20220319_2351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2629535" y="738505"/>
            <a:ext cx="3347720" cy="2510790"/>
          </a:xfrm>
          <a:prstGeom prst="rect">
            <a:avLst/>
          </a:prstGeom>
          <a:noFill/>
        </p:spPr>
      </p:pic>
      <p:pic>
        <p:nvPicPr>
          <p:cNvPr id="2052" name="Picture 4" descr="C:\Users\Админ\Desktop\фото папы\20220319_2351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368290" y="727710"/>
            <a:ext cx="3383280" cy="2537460"/>
          </a:xfrm>
          <a:prstGeom prst="rect">
            <a:avLst/>
          </a:prstGeom>
          <a:noFill/>
        </p:spPr>
      </p:pic>
      <p:pic>
        <p:nvPicPr>
          <p:cNvPr id="2053" name="Picture 5" descr="C:\Users\Админ\Desktop\фото папы\20220319_2351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8326120" y="736600"/>
            <a:ext cx="3373120" cy="2529840"/>
          </a:xfrm>
          <a:prstGeom prst="rect">
            <a:avLst/>
          </a:prstGeom>
          <a:noFill/>
        </p:spPr>
      </p:pic>
      <p:pic>
        <p:nvPicPr>
          <p:cNvPr id="2054" name="Picture 6" descr="C:\Users\Админ\Desktop\фото папы\20220319_23522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426720" y="3573780"/>
            <a:ext cx="3271520" cy="2453640"/>
          </a:xfrm>
          <a:prstGeom prst="rect">
            <a:avLst/>
          </a:prstGeom>
          <a:noFill/>
        </p:spPr>
      </p:pic>
      <p:pic>
        <p:nvPicPr>
          <p:cNvPr id="2055" name="Picture 7" descr="C:\Users\Админ\Desktop\фото папы\20220319_23531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3149600" y="3454400"/>
            <a:ext cx="3576320" cy="2682240"/>
          </a:xfrm>
          <a:prstGeom prst="rect">
            <a:avLst/>
          </a:prstGeom>
          <a:noFill/>
        </p:spPr>
      </p:pic>
      <p:pic>
        <p:nvPicPr>
          <p:cNvPr id="2056" name="Picture 8" descr="C:\Users\Админ\Desktop\фото папы\20220319_23532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400000">
            <a:off x="6129020" y="3418840"/>
            <a:ext cx="3291840" cy="2468880"/>
          </a:xfrm>
          <a:prstGeom prst="rect">
            <a:avLst/>
          </a:prstGeom>
          <a:noFill/>
        </p:spPr>
      </p:pic>
      <p:pic>
        <p:nvPicPr>
          <p:cNvPr id="1026" name="Picture 2" descr="C:\Users\albinaarkhipovna\Downloads\IMG_20220920_16172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1080" y="3657603"/>
            <a:ext cx="3360420" cy="2561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9297622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24C4A3C-086C-4A6B-A2BB-AFA517F63C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93509" y="609600"/>
            <a:ext cx="254523" cy="13208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76D35AB-608A-4D84-B1C0-4EBAD621CD8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8" b="9379"/>
          <a:stretch/>
        </p:blipFill>
        <p:spPr>
          <a:xfrm rot="16200000">
            <a:off x="1434294" y="-793427"/>
            <a:ext cx="3230882" cy="5518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C:\Users\Админ\Desktop\фото папы\20220319_2341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8240" y="3566160"/>
            <a:ext cx="4389120" cy="3291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Админ\Desktop\фото папы\20220319_2341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63080" y="243840"/>
            <a:ext cx="4551680" cy="3413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 descr="C:\Users\Админ\Desktop\фото папы\20220319_2343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27520" y="3436620"/>
            <a:ext cx="4389120" cy="3291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44419198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7876E7-5A12-4938-975D-D19D525D3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707010" y="609600"/>
            <a:ext cx="556181" cy="1320800"/>
          </a:xfrm>
        </p:spPr>
        <p:txBody>
          <a:bodyPr>
            <a:normAutofit fontScale="90000"/>
          </a:bodyPr>
          <a:lstStyle/>
          <a:p>
            <a:r>
              <a:rPr lang="ru-RU" dirty="0"/>
              <a:t>																																																																																																																																									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02DBBF3-1A24-430E-9A63-D8528DB0B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0784" y="518160"/>
            <a:ext cx="4892040" cy="4770120"/>
          </a:xfrm>
        </p:spPr>
        <p:txBody>
          <a:bodyPr>
            <a:normAutofit fontScale="55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49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9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тот учитель, кто получает воспитание и образование учителя, а тот у кого есть внутренняя уверенность в том, что он есть, должен быть и не может быть иным. Эта уверенность встречается редко и может быть доказана только жертвами, которые человек приносит своему призванию»</a:t>
            </a:r>
          </a:p>
          <a:p>
            <a:pPr marL="0" indent="0" algn="ctr">
              <a:buNone/>
            </a:pPr>
            <a:r>
              <a:rPr lang="ru-RU" sz="49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Л. Н. Толстой </a:t>
            </a:r>
          </a:p>
          <a:p>
            <a:pPr marL="0" indent="0" algn="ctr">
              <a:buNone/>
            </a:pP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656845" y="-306328"/>
            <a:ext cx="4175761" cy="54894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59320450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9814" y="2715768"/>
            <a:ext cx="8596668" cy="151790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b="1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H="1">
            <a:off x="-566928" y="2160589"/>
            <a:ext cx="45720" cy="388077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35281" y="1417320"/>
            <a:ext cx="92964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all" normalizeH="0" baseline="0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«Учитель - священное слово для всех,</a:t>
            </a:r>
            <a:endParaRPr kumimoji="0" lang="ru-RU" sz="3200" b="1" i="0" u="none" strike="noStrike" cap="all" normalizeH="0" baseline="0" dirty="0" smtClean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all" normalizeH="0" baseline="0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За ним и победа, и первый успех.</a:t>
            </a:r>
            <a:endParaRPr kumimoji="0" lang="ru-RU" sz="3200" b="1" i="0" u="none" strike="noStrike" cap="all" normalizeH="0" baseline="0" dirty="0" smtClean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all" normalizeH="0" baseline="0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Сокровища знаний и щедрость души,</a:t>
            </a:r>
            <a:endParaRPr kumimoji="0" lang="ru-RU" sz="3200" b="1" i="0" u="none" strike="noStrike" cap="all" normalizeH="0" baseline="0" dirty="0" smtClean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all" normalizeH="0" baseline="0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И искренний смех, и беседа души…»</a:t>
            </a:r>
            <a:endParaRPr kumimoji="0" lang="ru-RU" sz="4400" b="1" i="0" u="none" strike="noStrike" cap="all" normalizeH="0" baseline="0" dirty="0" smtClean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1C3514C-13FC-428D-96C9-B2C24E9176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88156" y="609600"/>
            <a:ext cx="301658" cy="6347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B899C59-2E81-490A-9792-25313F683B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275" y="377073"/>
            <a:ext cx="8978727" cy="566429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3200" b="1" cap="all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</a:t>
            </a:r>
            <a:r>
              <a:rPr lang="ru-RU" sz="32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b="1" cap="all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41960" y="1097280"/>
            <a:ext cx="992124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spc="50" normalizeH="0" baseline="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изучить жизнь и педагогическую деятельность учителя истории и обществознания, директора школы определить какое значение его деятельность сыграла в жизни его выпускников.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spc="50" dirty="0" smtClean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spc="50" normalizeH="0" baseline="0" dirty="0" smtClean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spc="50" normalizeH="0" baseline="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Задачи:</a:t>
            </a:r>
            <a:endParaRPr kumimoji="0" lang="ru-RU" sz="2000" b="1" i="0" u="none" strike="noStrike" spc="50" normalizeH="0" baseline="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spc="50" normalizeH="0" baseline="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1. Собрать информацию о жизни и педагогической деятельности Матвеева Т.К.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000" b="1" i="0" u="none" strike="noStrike" spc="50" normalizeH="0" baseline="0" dirty="0" smtClean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spc="50" normalizeH="0" baseline="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2.Изучить и систематизировать документы и фотографии личного и</a:t>
            </a:r>
            <a:r>
              <a:rPr lang="ru-RU" sz="20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spc="50" normalizeH="0" baseline="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школьного архивов.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spc="50" normalizeH="0" baseline="0" dirty="0" smtClean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spc="50" normalizeH="0" baseline="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3. Оформить собранный материал.</a:t>
            </a:r>
            <a:endParaRPr kumimoji="0" lang="ru-RU" sz="3200" b="1" i="0" u="none" strike="noStrike" spc="50" normalizeH="0" baseline="0" dirty="0" smtClean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125480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CE4D312-CEDE-4D14-B9A7-8B471E1E60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14425" y="609600"/>
            <a:ext cx="619125" cy="13208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EB53994-CC28-4068-9787-188C30DE50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352425"/>
            <a:ext cx="8854902" cy="6191250"/>
          </a:xfrm>
        </p:spPr>
        <p:txBody>
          <a:bodyPr>
            <a:normAutofit fontScale="9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Методы исследования:</a:t>
            </a:r>
          </a:p>
          <a:p>
            <a:pPr lvl="0"/>
            <a:r>
              <a:rPr lang="ru-RU" sz="32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Интервью с Матвеевым Т.К.</a:t>
            </a:r>
          </a:p>
          <a:p>
            <a:pPr lvl="0"/>
            <a:r>
              <a:rPr lang="ru-RU" sz="32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Работа со школьным и личным архивами - изучение документов,   фотографий, грамот, наград и трудовой книжки.</a:t>
            </a:r>
          </a:p>
          <a:p>
            <a:pPr lvl="0"/>
            <a:r>
              <a:rPr lang="ru-RU" sz="32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Встречи с выпускниками учителя, коллегами, родственниками.</a:t>
            </a:r>
          </a:p>
          <a:p>
            <a:pPr lvl="0"/>
            <a:r>
              <a:rPr lang="ru-RU" sz="32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Обобщение полученных данных.</a:t>
            </a:r>
          </a:p>
          <a:p>
            <a:r>
              <a:rPr lang="ru-RU" sz="32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Объектом исследования является история жизни и педагогической деятельности Матвеева Т.К.</a:t>
            </a:r>
          </a:p>
          <a:p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Предмет исследования:</a:t>
            </a:r>
          </a:p>
          <a:p>
            <a:r>
              <a:rPr lang="ru-RU" sz="32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Исторический путь жизни и педагогической деятельности учителя</a:t>
            </a:r>
          </a:p>
          <a:p>
            <a:pPr marL="0" indent="0">
              <a:buNone/>
            </a:pP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205340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78FACC1-1E7D-4E1D-9726-C87E8F5C8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866775" y="609600"/>
            <a:ext cx="561975" cy="13208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B045D4A-E99D-41C8-8C60-50949E42A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625" y="419101"/>
            <a:ext cx="8845377" cy="5934074"/>
          </a:xfrm>
        </p:spPr>
        <p:txBody>
          <a:bodyPr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3200" b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Тот, кто стал учителем, поймет,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3200" b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Какое счастье – быть полезным людям,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3200" b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Учить его величество – народ!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3200" b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Нести ему дар мудрости и знанья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3200" b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доброты своей сердечный свет –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3200" b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Нет на земле естественней призванья,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3200" b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Почетнее и радостнее нет.</a:t>
            </a:r>
          </a:p>
        </p:txBody>
      </p:sp>
    </p:spTree>
    <p:extLst>
      <p:ext uri="{BB962C8B-B14F-4D97-AF65-F5344CB8AC3E}">
        <p14:creationId xmlns:p14="http://schemas.microsoft.com/office/powerpoint/2010/main" val="948953393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36D637F-AFCE-401B-A255-4D193ACE8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79110"/>
            <a:ext cx="8596668" cy="772998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Матвеев Тугут Кириллович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9440D5E-996D-4C44-B99B-96000B4C95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4296" y="1105858"/>
            <a:ext cx="4818887" cy="4490270"/>
          </a:xfrm>
        </p:spPr>
        <p:txBody>
          <a:bodyPr>
            <a:normAutofit fontScale="85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2800" b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истории I-ой квалификационной категории, наставник молодых учителей, директор высшей квалификационной категории МБОУ «</a:t>
            </a:r>
            <a:r>
              <a:rPr lang="ru-RU" sz="2800" b="1" spc="50" dirty="0" err="1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Хадаханская</a:t>
            </a:r>
            <a:r>
              <a:rPr lang="ru-RU" sz="2800" b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средняя общеобразовательная школа». Заслуженный учитель РФ. Педагогический стаж – 45 лет</a:t>
            </a:r>
          </a:p>
          <a:p>
            <a:pPr marL="0" indent="0">
              <a:buNone/>
            </a:pP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D2466B1-9FF9-47B1-961B-91AD1AAA816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4082" y="1005274"/>
            <a:ext cx="3754146" cy="5326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89649859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Админ\Desktop\фото папы\20220319_234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1320" y="182880"/>
            <a:ext cx="7172960" cy="537972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72440" y="5897880"/>
            <a:ext cx="9884437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Учеба в Бурятском государственном педагогическом институте им. Д.Банзарова </a:t>
            </a:r>
            <a:endParaRPr lang="ru-RU" b="1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дмин\Desktop\фото папы\20220319_2344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" y="396240"/>
            <a:ext cx="3820160" cy="2865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Админ\Desktop\фото папы\20220319_2344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8047914" y="1692359"/>
            <a:ext cx="4516754" cy="3387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C:\Users\Админ\Desktop\фото папы\20220319_2345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1120" y="3337560"/>
            <a:ext cx="4409440" cy="3307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 descr="C:\Users\Админ\Desktop\фото папы\20220319_23445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325120" y="3322320"/>
            <a:ext cx="3820160" cy="2865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2" name="Picture 6" descr="C:\Users\Админ\Desktop\фото папы\20220319_2344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31360" y="331470"/>
            <a:ext cx="3683000" cy="2762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A20793D-9BF0-46B7-93F2-6EA239CFA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12363" y="609600"/>
            <a:ext cx="895547" cy="13208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C6A070C-CB62-46AB-BF1B-4BBEDCC1DB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938" y="480766"/>
            <a:ext cx="9115720" cy="39123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1984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2011 был директором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Хадаханской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СОШ.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Участвуя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Приоритетного национального проекта «Образование»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2006 году школа была удостоена Почетного гранта в 1000000 рублей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B44B176-D7D3-4812-B366-72A6E4D594A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8721" y="2164373"/>
            <a:ext cx="7394856" cy="42792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79914741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1512</TotalTime>
  <Words>360</Words>
  <Application>Microsoft Office PowerPoint</Application>
  <PresentationFormat>Произвольный</PresentationFormat>
  <Paragraphs>43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Аспект</vt:lpstr>
      <vt:lpstr>«Призвание – быть учителем!»</vt:lpstr>
      <vt:lpstr>Презентация PowerPoint</vt:lpstr>
      <vt:lpstr>Презентация PowerPoint</vt:lpstr>
      <vt:lpstr>Презентация PowerPoint</vt:lpstr>
      <vt:lpstr>Презентация PowerPoint</vt:lpstr>
      <vt:lpstr>Матвеев Тугут Кириллович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                                                                                                          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albinaarkhipovna</cp:lastModifiedBy>
  <cp:revision>108</cp:revision>
  <dcterms:created xsi:type="dcterms:W3CDTF">2021-12-10T13:54:28Z</dcterms:created>
  <dcterms:modified xsi:type="dcterms:W3CDTF">2022-09-20T08:21:39Z</dcterms:modified>
</cp:coreProperties>
</file>