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62" r:id="rId4"/>
    <p:sldId id="263" r:id="rId5"/>
    <p:sldId id="258" r:id="rId6"/>
    <p:sldId id="264" r:id="rId7"/>
    <p:sldId id="265" r:id="rId8"/>
    <p:sldId id="259" r:id="rId9"/>
    <p:sldId id="260" r:id="rId10"/>
    <p:sldId id="261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95861-8457-41F6-B017-D296302DDBDD}" type="datetimeFigureOut">
              <a:rPr lang="ru-RU" smtClean="0"/>
              <a:pPr/>
              <a:t>26.03.2022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39B1E-0877-4603-869C-618190DF18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8964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C63CF-7622-463E-9810-80A65BC84F72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3154260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F7E8-1F00-42E1-816B-2CC926715D6B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937368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B051C-F92D-40BE-9549-3B0D977C545E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112523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E89B-A84B-4864-A919-65370DFB986D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358061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9583A-F725-4996-8D33-8838C4519A35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5181645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A9951-5AE0-4A57-AC76-4F103D8C151D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139558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E8378-47C3-4614-B57A-66E6B224D948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557818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BDE22-0022-4CF1-8864-9FF587A36AAC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296638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66E9-8A90-42B5-81EA-BE83A556D762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658968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9E4BB-DFF5-4F81-9EC9-D1F4ABE93E7F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609728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CF36-B254-4445-99F7-AAA2707B0A2D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432163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1E81D-573F-4A01-8383-874E3630711A}" type="datetime1">
              <a:rPr lang="ru-RU" smtClean="0"/>
              <a:pPr/>
              <a:t>26.03.2022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E4A3A-5397-4686-9733-B15C207E67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5838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nvest35.ru/assets/files/news_or/cVeVMhDPsS2K7NHdoR6z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0" y="1988840"/>
            <a:ext cx="914026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9808" y="82041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Редкие и исчезающие растения и животные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Вологодской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661248"/>
            <a:ext cx="640080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Смирнова Елена Алексеевна,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географии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74080"/>
            <a:ext cx="7778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МОУ «Средняя школа №1 имени Героя Советского Союза И.П. Малоземова»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г. Белозерска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0694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8" descr="полушни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445"/>
          <a:stretch/>
        </p:blipFill>
        <p:spPr bwMode="auto">
          <a:xfrm>
            <a:off x="5162192" y="2484399"/>
            <a:ext cx="3165564" cy="3974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6197" y="2484399"/>
            <a:ext cx="47598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Если зайти в такое озеро и пощупать босой ногой дно, то можно убедиться, что она упирается в жёсткий и упругий ковёр, состоящий из небольших тёмно-зелёных растений, не имеющих ни цветков, ни плодов, а состоящих как бы из пучка узких желобчатых листьев. Оно может служить также и индикатором чистоты и прозрачности озёр. 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6196" y="22186"/>
            <a:ext cx="855018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Полушник озёрный</a:t>
            </a:r>
          </a:p>
          <a:p>
            <a:pPr algn="just"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Внешне это одно из древнейших на Земле споровых растений, ничем не отличается от обычной травы, только растёт не на суше, а под водой - на  прибрежных мелководьях чистых и прозрачных озёр,</a:t>
            </a:r>
          </a:p>
          <a:p>
            <a:pPr algn="just"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где на глубинах от 40 до 250 см на песчаном дне  образует заросли - настоящие "подводные луга".  Учёные заметили, что чаще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полушник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встречается в озёрах с названием "Белое". Это не случайно.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33074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1" y="-5858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16632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Очень редкие виды растений Белозерского района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628800"/>
            <a:ext cx="8064896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нашем районе выявлена группа очень редких растений, запасы которых малы или истощены.</a:t>
            </a:r>
          </a:p>
          <a:p>
            <a:pPr indent="457200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Растения этой группы нуждаются в охране для восстановления популяций. Вот эти растения: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-плаун;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-пижма;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-горец змеиный;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-толокнянка обыкновенная;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-шиповник;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-валериана лекарственная;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-лапчатка прямостоячая;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-череда трёхраздельная.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96151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582" y="-12355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0" descr="плаву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3211179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25210" y="112461"/>
            <a:ext cx="107285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Плаун 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0940" y="2988687"/>
            <a:ext cx="33096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Валериана лекарственная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2" descr="valeriana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186" y="3534277"/>
            <a:ext cx="2830686" cy="3155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Polygonum-bistorta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7" y="543347"/>
            <a:ext cx="3107026" cy="2306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095652" y="140201"/>
            <a:ext cx="208743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Горец змеиный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3" descr="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7" y="3534277"/>
            <a:ext cx="2304257" cy="3240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811967" y="2997993"/>
            <a:ext cx="30904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Череда трехраздельная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88174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365" y="-5858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335846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Иное растение долгие годы развивается на лугу или в лесу, набирая силу и красоту, и вмиг гибнет от невежественности, жадности человека.</a:t>
            </a:r>
          </a:p>
          <a:p>
            <a:pPr indent="457200" algn="just"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Чтобы уберечь редкие виды растений, избежать их полного исчезновения, необходимы усилия всего населения. Только при таком условии мы их сможем сохранить. К концу 20го – началу 21 века остаётся все меньше экологически благоприятных территорий, а число регионов экологического бедствия увеличивается. В Вологодской области, Белозерском районе, как и в целом на европейском Севере России, особую тревогу вызывает сокращение площади хвойных лесов, загрязнение природных вод, расширение сферы негативного влияния крупных промышленных предприятий и сельскохозяйственных комплексов на весьма ранимую природу Севера.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0296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fotohood.ru/images/226934_belyi-fon-abstrak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9610" y="1"/>
            <a:ext cx="921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260648"/>
            <a:ext cx="4572000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Редкие и охраняемые млекопитающие нашего края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88472" y="1949446"/>
            <a:ext cx="553825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Каждая природная зона имеет свой набор животных. Это обусловлено историей формирования данной природной зоны и современными природными условиями. В Вологодской области обитает 64 вида млекопитающих, 6 отрядов, 18 семейств, 41 род.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20250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otohood.ru/images/226934_belyi-fon-abstrak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9610" y="1"/>
            <a:ext cx="921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908720"/>
            <a:ext cx="59766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Красную книгу Вологодской области занесены: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рукокрылые – 9 видов (7 из них обитает в Белозерском районе);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хищные – 14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парнокопытные – 5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зайцеобразные – 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грызуны – 25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bel-library.vlg.muzkult.ru/img/upload/3707/image_image_18396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442379"/>
            <a:ext cx="2623180" cy="38884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81678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fotohood.ru/images/226934_belyi-fon-abstrak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1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5900" y="335846"/>
            <a:ext cx="7668468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фауне Вологодской области рукокрылые представлены в видовом отношении бедно. Всего отмечено лишь три вида (ночница усатая, кожанок северный и кожан двуцветный).</a:t>
            </a: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Ночница усатая                                               Кожан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двуцветный</a:t>
            </a:r>
          </a:p>
          <a:p>
            <a:pPr algn="just"/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57625499_Gigantskaya_vechernic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1104"/>
          <a:stretch/>
        </p:blipFill>
        <p:spPr bwMode="auto">
          <a:xfrm>
            <a:off x="382216" y="2243250"/>
            <a:ext cx="3962400" cy="2409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46116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1906" y="2205038"/>
            <a:ext cx="3673475" cy="24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63656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fotohood.ru/images/226934_belyi-fon-abstrak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786" y="1"/>
            <a:ext cx="921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5" descr="Росомах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2520"/>
            <a:ext cx="3779838" cy="3386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8e2ad3ba-b4cc-4c6a-8215-8a097e3edf6d_205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03613"/>
            <a:ext cx="4140200" cy="33115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294" y="3018897"/>
            <a:ext cx="194341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Куница лесная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88640"/>
            <a:ext cx="150554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Хищные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96" y="1442264"/>
            <a:ext cx="46416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Крепкий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коренастый с массивным телом зверь. Длина тела до 86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см.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Она хорошо лазает по деревьям, но охотится обычно на земле.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9399" y="807279"/>
            <a:ext cx="138826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Росомаха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4204" y="3645024"/>
            <a:ext cx="463181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Небольшой зверек с длинным гибким телом, достигающим 42 – 56 см в длину, с заостренной мордой и сравнительно крупными ушами. Хвост зверька пушистый и равен половине длины тела. 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31584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fotohood.ru/images/226934_belyi-fon-abstrak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9610" y="1"/>
            <a:ext cx="921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2988" y="1019859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Северный олень – почти исчезнувший вид парнокопытных в области.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img_Defsonka_26_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6299" y="158809"/>
            <a:ext cx="4319588" cy="3168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201201161009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2656" y="3429001"/>
            <a:ext cx="4206875" cy="31670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5608" y="2446866"/>
            <a:ext cx="7970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Зубр</a:t>
            </a:r>
            <a:r>
              <a:rPr lang="ru-RU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48422" y="260648"/>
            <a:ext cx="267515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Парнокопытные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300" y="2931893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Вологодской области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готовят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новый туристический маршрут - гостям региона будут показывать стадо самых северных в мире диких зубров. 53 зубра, занесенных в Красную книгу России и список Международного Союза охраны животных, сейчас обитают в лесах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Усть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-Кубинского района.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89015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fotohood.ru/images/226934_belyi-fon-abstrak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291" y="1"/>
            <a:ext cx="921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30252" y="260648"/>
            <a:ext cx="2501006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Зайцеобразные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5736" y="1159888"/>
            <a:ext cx="8274696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Вологодской области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обитает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 вида,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входящих 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семейство Зайцевых. </a:t>
            </a:r>
          </a:p>
          <a:p>
            <a:pPr>
              <a:lnSpc>
                <a:spcPct val="9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Заяц-беляк                                                                    Заяц-русак</a:t>
            </a:r>
          </a:p>
        </p:txBody>
      </p:sp>
      <p:pic>
        <p:nvPicPr>
          <p:cNvPr id="4" name="Picture 6" descr="1293629437_x2dyjy4kqt3r6x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6" y="2060848"/>
            <a:ext cx="4129087" cy="3095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vitq-uhtg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2813" y="1895748"/>
            <a:ext cx="4200525" cy="3260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9073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858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476672"/>
            <a:ext cx="7524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«…Не скажу, что самый лучший,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милей всех сердцу край!»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С. Орлов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2799" y="1628800"/>
            <a:ext cx="8856984" cy="361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Прекрасна русская природа во всем ее многообразии. Живописны леса, озёра и реки , постоянно удивляет разнообразием растительный и животный мир. И Белозерский район тому не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исключение.</a:t>
            </a:r>
          </a:p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Белозерск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самый старый на Русском Севере город, первое упоминание о нём датируется 862-м годом. Он мал, но примечателен своим обликом, историей и природными ресурсами, которыми богат район и которые известны не только в Вологодской области, но и далеко за её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пределами.</a:t>
            </a:r>
          </a:p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Обоснованность выбора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темы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– сохранение биологического разнообразия – одна из основных задач современной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биологии.</a:t>
            </a:r>
            <a:endParaRPr lang="ru-RU" sz="2200" i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Актуальность темы: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каждый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вид в природе уникален, поэтому его существование в природе должно быть гарантировано, независимо от его распространения и ценности для человечества.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14094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fotohood.ru/images/226934_belyi-fon-abstrak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290" y="1"/>
            <a:ext cx="921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86095" y="143203"/>
            <a:ext cx="1539460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Грызуны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9555" y="83671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Лесной лемминг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Соня садовая</a:t>
            </a:r>
          </a:p>
        </p:txBody>
      </p:sp>
      <p:pic>
        <p:nvPicPr>
          <p:cNvPr id="4" name="Picture 7" descr="timber_lemm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18604"/>
            <a:ext cx="2953023" cy="22147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1" descr="0005-006-Voditsja-v-listvennykh-lesakh-i-starykh-sadakh-na-bolshej-chasti-Evr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200" y="4014094"/>
            <a:ext cx="2990850" cy="18113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1286802483_1266408047_untitled-27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9158" y="1218604"/>
            <a:ext cx="2599106" cy="29755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 descr="mush_lesnay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9723" y="4437112"/>
            <a:ext cx="2951163" cy="1901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067944" y="684208"/>
            <a:ext cx="417646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Рыжая лесная полевка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Мышь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желтогорлая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06734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fotohood.ru/images/226934_belyi-fon-abstrak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8580" y="20247"/>
            <a:ext cx="921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332656"/>
            <a:ext cx="295232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Насекомоядные</a:t>
            </a:r>
          </a:p>
        </p:txBody>
      </p:sp>
      <p:pic>
        <p:nvPicPr>
          <p:cNvPr id="3" name="Picture 8" descr="7fc16807bad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4048" y="3789040"/>
            <a:ext cx="5150708" cy="2857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028343"/>
            <a:ext cx="23571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Выхухоль русская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8928" y="1459230"/>
            <a:ext cx="759146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Размеры зверька невелики: всего 18-20 см, вес около 500 г. Зрение развито крайне слабо, но этот недостаток компенсируется великолепным обонянием и осязанием. Мордочка удлиненная, забавная, с маленьким хоботком. Хвостик зверька чешуйчатый, может иметь размер,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сопоставимый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 длиной тельца.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Шерсть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выхухоли никогда не намокает.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9533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otohood.ru/images/226934_belyi-fon-abstrak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8580" y="0"/>
            <a:ext cx="921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570887"/>
            <a:ext cx="662473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Природа нашей планеты нуждается в действенной и надежной защите. Это уже известно всем. Люди должны принять самые энергичные меры, иначе рано или поздно произойдет катастрофа. Это тоже общеизвестная истина. Угрожающее положение на планете сложилось не год и не десятилетия назад. Издавна человек распахивал землю и сводил леса, пас скот и строил города. Все это было необходимо. Но это влияло также и на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природу, стали массово исчезать растения и животные.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shegby.ru/upload/gallery/557db11d33c4d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21088"/>
            <a:ext cx="7283577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44799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fotohood.ru/images/226934_belyi-fon-abstrak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8580" y="0"/>
            <a:ext cx="921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474345"/>
            <a:ext cx="806489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buFont typeface="Wingdings" pitchFamily="2" charset="2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области создана достаточно разветвленная сеть из различных по своему назначению охраняемых территорий –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от заповедника до памятников природы. Эффективно функционировать система охраняемых территорий области может при выполнении важнейшего условия –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соблюдения режима действенной охраны в соответствии со статусом объекта. Без выполнения этого условия система охраняемых территорий может быть безвозвратно утрачена. С целью сохранения разнообразия природы области необходимо увеличение количества памятников природы областного и местного значения.</a:t>
            </a:r>
          </a:p>
          <a:p>
            <a:pPr indent="457200" algn="just">
              <a:buFont typeface="Wingdings" pitchFamily="2" charset="2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Очень хотелось бы, чтобы нам и нашим внукам досталась в наследство, в своей пока ещё сохранившейся красоте, наша удивительная северная природа. Судьба её зависит от всех нас…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79964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fotohood.ru/images/226934_belyi-fon-abstrakc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290" y="0"/>
            <a:ext cx="921258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35696" y="2060848"/>
            <a:ext cx="45720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28714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582" y="-5858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5771" y="476672"/>
            <a:ext cx="8640960" cy="4696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Флора высших растений Вологодской области довольно разнообразна, однако из почти тысячи видов редкими или довольно редкими являются 357, что составляет около 35% от флоры области. Эти виды принадлежат к пяти крупным отделам, семи классам, 67 семействам цветковых и высших споровых растений.</a:t>
            </a:r>
          </a:p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Редкие виды местного значения разделены на 4 группы:</a:t>
            </a:r>
          </a:p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1)    Исключительно редкие (1-2 местонахождения в области) – 83 вида.</a:t>
            </a:r>
          </a:p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2)    Очень редкие (3-10 местонахождений) – 69 видов.</a:t>
            </a:r>
          </a:p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3)    Редкие (10-20 местонахождений) – 61 вид.</a:t>
            </a:r>
          </a:p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4)    Довольно редкие (20 и более местонахождений) – 132 вида.</a:t>
            </a:r>
          </a:p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Растения первых двух групп требуют особой охраны.</a:t>
            </a:r>
          </a:p>
          <a:p>
            <a:pPr indent="457200"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Особую группу составили те виды, которые включены в Красную книгу России, их на территории области 12. Все эти виды требуют особо пристального внимания, именно у них в первую очередь необходимо изучить состояние популяций и наметить меры для их охраны.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20925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116632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Департаменте охраны природы разработан проект Красной книги Вологодской области, в который вошли редкие и исчезающие виды растений: венерин башмачок настоящий, венерин башмачок крупноцветный,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гроздовик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простой, калипсо луковичная, лобелия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Дортманна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надбородник безлистный,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офрис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насекомоносный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пальчатокоренник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балтийский,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пальчатокоренник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Траунштейнера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медуница,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полушник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озерный,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полушник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колючеспорый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ятрышник шлемоносный и другие.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82576" y="6112889"/>
            <a:ext cx="38778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Пальчатокоренник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балтийский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dabasdati.lv/site/img/pub/1/7/208/l149821112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000"/>
          <a:stretch/>
        </p:blipFill>
        <p:spPr bwMode="auto">
          <a:xfrm rot="1393871">
            <a:off x="596360" y="2851694"/>
            <a:ext cx="4454608" cy="393947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34726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291" y="30254"/>
            <a:ext cx="4572000" cy="25367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indent="457200" algn="just">
              <a:lnSpc>
                <a:spcPct val="80000"/>
              </a:lnSpc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лесу и в поле, на лугу и в городском парке - всюду, где мы часто бываем, есть растения, которые стали, или в скором времени могут стать редкими вообще, или в той местности, где мы живем. Они нуждаются в заботе, в охране. А чтобы охранять, их надо знать. </a:t>
            </a:r>
          </a:p>
        </p:txBody>
      </p:sp>
      <p:pic>
        <p:nvPicPr>
          <p:cNvPr id="3" name="Picture 1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346"/>
          <a:stretch/>
        </p:blipFill>
        <p:spPr bwMode="auto">
          <a:xfrm>
            <a:off x="331700" y="2708920"/>
            <a:ext cx="3616605" cy="38730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24128" y="1700807"/>
            <a:ext cx="2635401" cy="3699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Калипсо луковичная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2092724"/>
            <a:ext cx="414709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Этот хрупкий луковичный многолетник также известен под  такими именами как  «Башмачок Венеры» и «Леди туфелька».  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Представляет собой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многолетнее травянистое растение высотой до 20 см (в среднем — 10—15 см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). Длина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листа — от 3 до 5 см, ширина — от 1,5 до 3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см.  Занесена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Красную книгу, так как находится под угрозой исчезновения.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04162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5375" y="971825"/>
            <a:ext cx="4325916" cy="344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Растёт в прибрежных зонах пресноводных водоёмов на чистом песчаном дне на глубине 60—80 см. Встречается поодиночке либо небольшими группами; скоплений не образует. Является индикатором чистоты воды. Можно предположить, что возможное изменение уровня озёр представляет для неё значительную опасность.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1" descr="башма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355" r="18877"/>
          <a:stretch/>
        </p:blipFill>
        <p:spPr bwMode="auto">
          <a:xfrm>
            <a:off x="4833748" y="983432"/>
            <a:ext cx="4055832" cy="4896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3254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Башмачок настоящий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84245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5858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1250108"/>
            <a:ext cx="4572000" cy="216982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Единственный представитель рода во флоре Северо-Запада. Одна из самых красивых орхидей умеренного пояса. Поэтому она уничтожалась при сборах как цветок и посадочный материал.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3" name="Picture 22" descr="лобел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739793"/>
            <a:ext cx="3791143" cy="53725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260648"/>
            <a:ext cx="263206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Лобелия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Дортманна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9312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8137" y="512638"/>
            <a:ext cx="3816350" cy="5400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404664"/>
            <a:ext cx="1706301" cy="3699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Волчье лыко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908720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Это листопадный кустарник, высота которого зависит от условия выращивания и может составлять от 40 см на склонах до 2.5 метров в культурных посадках.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3782" y="2693824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Несмотря на то, что всё растение ядовито, оно давно применяется в народной медицине и гомеопатии.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57078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i.ucrazy.ru/files/i/2009.1.1/1230749410_vista_wallpaper_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216" y="0"/>
            <a:ext cx="9182582" cy="686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87507"/>
            <a:ext cx="4128915" cy="5482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71794" y="476672"/>
            <a:ext cx="2708177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Пухонос альпийский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26670" y="1262902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Многолетнее травянистое растение, 10—30 см высотой, с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короткоползучим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корневищем, образующее рыхлые дерновины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26670" y="2709452"/>
            <a:ext cx="44098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Охраняется на территории Дарвинского заповедника,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НП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«Русский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Север».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CE4A3A-5397-4686-9733-B15C207E673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38577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1303</Words>
  <Application>Microsoft Office PowerPoint</Application>
  <PresentationFormat>Экран (4:3)</PresentationFormat>
  <Paragraphs>152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Редкие и исчезающие растения и животные Вологодской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Редкие и исчезающие растения и животные нашего края</dc:title>
  <dc:creator>пк</dc:creator>
  <cp:lastModifiedBy>123</cp:lastModifiedBy>
  <cp:revision>13</cp:revision>
  <dcterms:created xsi:type="dcterms:W3CDTF">2018-03-24T17:29:39Z</dcterms:created>
  <dcterms:modified xsi:type="dcterms:W3CDTF">2022-03-26T17:24:18Z</dcterms:modified>
</cp:coreProperties>
</file>