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71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1928802"/>
            <a:ext cx="79296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Лекарственные растения</a:t>
            </a: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 экологическом воспитании</a:t>
            </a: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дошкольников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458112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4581128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/>
              <a:t>Автор – составитель: Перевощикова Евгения Александровна</a:t>
            </a:r>
          </a:p>
          <a:p>
            <a:pPr algn="r"/>
            <a:r>
              <a:rPr lang="ru-RU" sz="2400" b="1" dirty="0" smtClean="0"/>
              <a:t> </a:t>
            </a:r>
            <a:r>
              <a:rPr lang="ru-RU" sz="2400" b="1" dirty="0" err="1" smtClean="0"/>
              <a:t>Скурихина</a:t>
            </a:r>
            <a:r>
              <a:rPr lang="ru-RU" sz="2400" b="1" dirty="0" smtClean="0"/>
              <a:t> Наталья Фёдоровна</a:t>
            </a:r>
          </a:p>
          <a:p>
            <a:pPr algn="r"/>
            <a:r>
              <a:rPr lang="ru-RU" sz="2400" b="1" dirty="0" smtClean="0"/>
              <a:t>Абашева </a:t>
            </a:r>
            <a:r>
              <a:rPr lang="ru-RU" sz="2400" b="1" dirty="0" err="1" smtClean="0"/>
              <a:t>Ильдия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Халилевна</a:t>
            </a:r>
            <a:endParaRPr lang="ru-RU" sz="2400" b="1" dirty="0" smtClean="0"/>
          </a:p>
          <a:p>
            <a:pPr algn="r"/>
            <a:endParaRPr lang="ru-RU" sz="24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131840" y="616530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2021г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29044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Управление дошкольного образования Администрации г. Глазова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 15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m3b7c3d9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DSCN28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81499" cy="3286124"/>
          </a:xfrm>
          <a:prstGeom prst="rect">
            <a:avLst/>
          </a:prstGeom>
        </p:spPr>
      </p:pic>
      <p:pic>
        <p:nvPicPr>
          <p:cNvPr id="7" name="Рисунок 6" descr="DSCN28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"/>
            <a:ext cx="4500561" cy="3286124"/>
          </a:xfrm>
          <a:prstGeom prst="rect">
            <a:avLst/>
          </a:prstGeom>
        </p:spPr>
      </p:pic>
      <p:pic>
        <p:nvPicPr>
          <p:cNvPr id="8" name="Рисунок 7" descr="DSCN28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3429000"/>
            <a:ext cx="4357686" cy="3429000"/>
          </a:xfrm>
          <a:prstGeom prst="rect">
            <a:avLst/>
          </a:prstGeom>
        </p:spPr>
      </p:pic>
      <p:pic>
        <p:nvPicPr>
          <p:cNvPr id="9" name="Рисунок 8" descr="DSCN28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67250" y="3429000"/>
            <a:ext cx="44767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DSCN29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"/>
            <a:ext cx="4500561" cy="3143247"/>
          </a:xfrm>
          <a:prstGeom prst="rect">
            <a:avLst/>
          </a:prstGeom>
        </p:spPr>
      </p:pic>
      <p:pic>
        <p:nvPicPr>
          <p:cNvPr id="7" name="Рисунок 6" descr="DSCN29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375419"/>
            <a:ext cx="4429124" cy="3482579"/>
          </a:xfrm>
          <a:prstGeom prst="rect">
            <a:avLst/>
          </a:prstGeom>
        </p:spPr>
      </p:pic>
      <p:pic>
        <p:nvPicPr>
          <p:cNvPr id="8" name="Рисунок 7" descr="DSCN29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0"/>
            <a:ext cx="4429125" cy="3143248"/>
          </a:xfrm>
          <a:prstGeom prst="rect">
            <a:avLst/>
          </a:prstGeom>
        </p:spPr>
      </p:pic>
      <p:pic>
        <p:nvPicPr>
          <p:cNvPr id="9" name="Рисунок 8" descr="DSCN29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57562"/>
            <a:ext cx="4500562" cy="3500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SCN28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30049" y="-530051"/>
            <a:ext cx="3369024" cy="4429127"/>
          </a:xfrm>
          <a:prstGeom prst="rect">
            <a:avLst/>
          </a:prstGeom>
        </p:spPr>
      </p:pic>
      <p:pic>
        <p:nvPicPr>
          <p:cNvPr id="6" name="Рисунок 5" descr="cH5ht_pmL1w.jpg"/>
          <p:cNvPicPr>
            <a:picLocks noChangeAspect="1"/>
          </p:cNvPicPr>
          <p:nvPr/>
        </p:nvPicPr>
        <p:blipFill>
          <a:blip r:embed="rId4" cstate="print"/>
          <a:srcRect b="13346"/>
          <a:stretch>
            <a:fillRect/>
          </a:stretch>
        </p:blipFill>
        <p:spPr>
          <a:xfrm>
            <a:off x="4643438" y="1"/>
            <a:ext cx="4500562" cy="3356991"/>
          </a:xfrm>
          <a:prstGeom prst="rect">
            <a:avLst/>
          </a:prstGeom>
        </p:spPr>
      </p:pic>
      <p:pic>
        <p:nvPicPr>
          <p:cNvPr id="7" name="Рисунок 6" descr="9TyYKCLGm7E.jpg"/>
          <p:cNvPicPr>
            <a:picLocks noChangeAspect="1"/>
          </p:cNvPicPr>
          <p:nvPr/>
        </p:nvPicPr>
        <p:blipFill>
          <a:blip r:embed="rId5" cstate="print"/>
          <a:srcRect b="13901"/>
          <a:stretch>
            <a:fillRect/>
          </a:stretch>
        </p:blipFill>
        <p:spPr>
          <a:xfrm>
            <a:off x="0" y="3528392"/>
            <a:ext cx="4429124" cy="3329608"/>
          </a:xfrm>
          <a:prstGeom prst="rect">
            <a:avLst/>
          </a:prstGeom>
        </p:spPr>
      </p:pic>
      <p:pic>
        <p:nvPicPr>
          <p:cNvPr id="8" name="Рисунок 7" descr="DSCN29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67252" y="3500438"/>
            <a:ext cx="4476748" cy="3357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DSCN29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SCN29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66933"/>
            <a:ext cx="4283968" cy="42910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2566933"/>
            <a:ext cx="4860032" cy="42681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87824" y="1268760"/>
            <a:ext cx="454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5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1196752"/>
            <a:ext cx="82809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задача – подвести детей к пониманию того, что все мы вместе, и каждый из нас в  отдельности в ответе за Землю, и каждый может сохранять и приумножать ее красоту.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1604" y="2714620"/>
            <a:ext cx="62064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835313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1500174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повышение уровня знаний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дошкольников о лекарственных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растениях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использовании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их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повседневной жизни.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3b7c3d9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34991"/>
          </a:xfrm>
        </p:spPr>
      </p:pic>
      <p:sp>
        <p:nvSpPr>
          <p:cNvPr id="5" name="TextBox 4"/>
          <p:cNvSpPr txBox="1"/>
          <p:nvPr/>
        </p:nvSpPr>
        <p:spPr>
          <a:xfrm>
            <a:off x="1857356" y="928670"/>
            <a:ext cx="74287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расширять представления и знания детей о         лекарственных    растениях;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представлять их значение в жизни человека;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развивать умения узнавать и правильно их называть;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развивать речь детей;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активизировать внимание и память;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воспитывать чувство любви к красоте родной природы.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N29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SCN28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57186" y="-357184"/>
            <a:ext cx="3500438" cy="4214810"/>
          </a:xfrm>
          <a:prstGeom prst="rect">
            <a:avLst/>
          </a:prstGeom>
        </p:spPr>
      </p:pic>
      <p:pic>
        <p:nvPicPr>
          <p:cNvPr id="7" name="Рисунок 6" descr="DSCN28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714752"/>
            <a:ext cx="4643438" cy="3143248"/>
          </a:xfrm>
          <a:prstGeom prst="rect">
            <a:avLst/>
          </a:prstGeom>
        </p:spPr>
      </p:pic>
      <p:pic>
        <p:nvPicPr>
          <p:cNvPr id="8" name="Рисунок 7" descr="DSCN29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3696892"/>
            <a:ext cx="4214810" cy="3161108"/>
          </a:xfrm>
          <a:prstGeom prst="rect">
            <a:avLst/>
          </a:prstGeom>
        </p:spPr>
      </p:pic>
      <p:pic>
        <p:nvPicPr>
          <p:cNvPr id="9" name="Рисунок 8" descr="DSCN28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0"/>
            <a:ext cx="4572000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3b7c3d9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DSCN29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136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</dc:creator>
  <cp:lastModifiedBy>User</cp:lastModifiedBy>
  <cp:revision>31</cp:revision>
  <dcterms:created xsi:type="dcterms:W3CDTF">2016-03-27T13:37:10Z</dcterms:created>
  <dcterms:modified xsi:type="dcterms:W3CDTF">2022-01-31T15:33:44Z</dcterms:modified>
</cp:coreProperties>
</file>