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3" r:id="rId1"/>
  </p:sldMasterIdLst>
  <p:notesMasterIdLst>
    <p:notesMasterId r:id="rId26"/>
  </p:notesMasterIdLst>
  <p:sldIdLst>
    <p:sldId id="290" r:id="rId2"/>
    <p:sldId id="287" r:id="rId3"/>
    <p:sldId id="259" r:id="rId4"/>
    <p:sldId id="258" r:id="rId5"/>
    <p:sldId id="273" r:id="rId6"/>
    <p:sldId id="279" r:id="rId7"/>
    <p:sldId id="256" r:id="rId8"/>
    <p:sldId id="265" r:id="rId9"/>
    <p:sldId id="285" r:id="rId10"/>
    <p:sldId id="286" r:id="rId11"/>
    <p:sldId id="289" r:id="rId12"/>
    <p:sldId id="266" r:id="rId13"/>
    <p:sldId id="264" r:id="rId14"/>
    <p:sldId id="276" r:id="rId15"/>
    <p:sldId id="270" r:id="rId16"/>
    <p:sldId id="271" r:id="rId17"/>
    <p:sldId id="281" r:id="rId18"/>
    <p:sldId id="272" r:id="rId19"/>
    <p:sldId id="269" r:id="rId20"/>
    <p:sldId id="261" r:id="rId21"/>
    <p:sldId id="278" r:id="rId22"/>
    <p:sldId id="263" r:id="rId23"/>
    <p:sldId id="288" r:id="rId24"/>
    <p:sldId id="282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83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E84EB-E569-48B4-989F-3BBDE206FA60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673B6-3E33-412D-9F9F-A3AEBDCDF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16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73B6-3E33-412D-9F9F-A3AEBDCDF14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179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475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430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2951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404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3623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289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892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974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046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805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53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89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06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929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311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874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80B0E-7D07-413F-A1B6-B8EECCAAE561}" type="datetimeFigureOut">
              <a:rPr lang="ru-RU" smtClean="0"/>
              <a:t>27.04.2019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9EC072B-2DBC-4964-8598-653E80B2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341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5.pn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5.pn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5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jpe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29.jpeg"/><Relationship Id="rId5" Type="http://schemas.openxmlformats.org/officeDocument/2006/relationships/image" Target="../media/image5.pn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33.jpeg"/><Relationship Id="rId5" Type="http://schemas.openxmlformats.org/officeDocument/2006/relationships/image" Target="../media/image5.pn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3.mp4"/><Relationship Id="rId1" Type="http://schemas.openxmlformats.org/officeDocument/2006/relationships/video" Target="NULL" TargetMode="Externa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jpeg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56" y="364958"/>
            <a:ext cx="10472450" cy="56572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5219" y="5577110"/>
            <a:ext cx="8911687" cy="1280890"/>
          </a:xfrm>
        </p:spPr>
        <p:txBody>
          <a:bodyPr>
            <a:noAutofit/>
          </a:bodyPr>
          <a:lstStyle/>
          <a:p>
            <a:r>
              <a:rPr lang="ru-RU" sz="3200" b="1" i="1" dirty="0">
                <a:ln w="9525" cap="flat" cmpd="sng" algn="ctr">
                  <a:solidFill>
                    <a:srgbClr val="FF0000"/>
                  </a:solidFill>
                  <a:prstDash val="solid"/>
                  <a:round/>
                </a:ln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Антонова Анна Афанасьевна</a:t>
            </a:r>
            <a:br>
              <a:rPr lang="ru-RU" sz="3200" b="1" i="1" dirty="0">
                <a:ln w="9525" cap="flat" cmpd="sng" algn="ctr">
                  <a:solidFill>
                    <a:srgbClr val="FF0000"/>
                  </a:solidFill>
                  <a:prstDash val="solid"/>
                  <a:round/>
                </a:ln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ln w="9525" cap="flat" cmpd="sng" algn="ctr">
                  <a:solidFill>
                    <a:srgbClr val="FF0000"/>
                  </a:solidFill>
                  <a:prstDash val="solid"/>
                  <a:round/>
                </a:ln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№14» </a:t>
            </a:r>
            <a:r>
              <a:rPr lang="ru-RU" sz="3200" b="1" i="1" dirty="0" err="1">
                <a:ln w="9525" cap="flat" cmpd="sng" algn="ctr">
                  <a:solidFill>
                    <a:srgbClr val="FF0000"/>
                  </a:solidFill>
                  <a:prstDash val="solid"/>
                  <a:round/>
                </a:ln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с.Замежная</a:t>
            </a:r>
            <a:endParaRPr lang="ru-RU" sz="3200" b="1" i="1" dirty="0">
              <a:ln w="9525" cap="flat" cmpd="sng" algn="ctr">
                <a:solidFill>
                  <a:srgbClr val="FF0000"/>
                </a:solidFill>
                <a:prstDash val="solid"/>
                <a:round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584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7"/>
          <a:stretch/>
        </p:blipFill>
        <p:spPr>
          <a:xfrm>
            <a:off x="2881283" y="181429"/>
            <a:ext cx="6894692" cy="667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3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рядка_д___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148" end="30156.511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07960" y="25513"/>
            <a:ext cx="9109983" cy="683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3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g-fotki.yandex.ru/get/6308/17308394.106/0_6e5c3_feb805a2_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5" t="6904" r="16957" b="14070"/>
          <a:stretch/>
        </p:blipFill>
        <p:spPr bwMode="auto">
          <a:xfrm>
            <a:off x="3631094" y="0"/>
            <a:ext cx="4929810" cy="679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4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46108" y="2528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26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moreskazok.ru/images/stihi/chukovskij/ajbolit-8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" t="1500" r="4136"/>
          <a:stretch/>
        </p:blipFill>
        <p:spPr bwMode="auto">
          <a:xfrm>
            <a:off x="3061252" y="0"/>
            <a:ext cx="6263822" cy="702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5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87940" y="3724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7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772" y="-344556"/>
            <a:ext cx="8313420" cy="831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lanetaskazok.ru/images/stories/chukovsky/aibolit/img_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206" y="0"/>
            <a:ext cx="8539930" cy="703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6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83597" y="2357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97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eti-i-mama.ru/wp-content/uploads/2016/02/aibolit_polzet_po_goram_chukovski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" t="3661" r="5381" b="2514"/>
          <a:stretch/>
        </p:blipFill>
        <p:spPr bwMode="auto">
          <a:xfrm>
            <a:off x="3167269" y="116555"/>
            <a:ext cx="4969566" cy="674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7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60651" y="4579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5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2438" y="-723189"/>
            <a:ext cx="9540934" cy="2389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16840" algn="ctr">
              <a:lnSpc>
                <a:spcPct val="200000"/>
              </a:lnSpc>
              <a:spcAft>
                <a:spcPts val="0"/>
              </a:spcAft>
            </a:pPr>
            <a:r>
              <a:rPr lang="ru-RU" sz="5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Найти соседей числа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16840">
              <a:lnSpc>
                <a:spcPct val="200000"/>
              </a:lnSpc>
              <a:spcAft>
                <a:spcPts val="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598" y="729500"/>
            <a:ext cx="7861695" cy="589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3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nc.ua/i2/2564/thumbs/large_rossiya-sssr-skazka-doktor-aybolit_607351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8" t="1982" r="19736" b="7582"/>
          <a:stretch/>
        </p:blipFill>
        <p:spPr bwMode="auto">
          <a:xfrm>
            <a:off x="3445565" y="-1"/>
            <a:ext cx="4876799" cy="683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8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72643" y="4237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2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pdb/51720/cb07a2ee-9be6-42c1-912e-97289f5628f9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311" y="160820"/>
            <a:ext cx="9404489" cy="644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9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37420" y="1800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Pictures\hello_html_76e916f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" t="3022"/>
          <a:stretch/>
        </p:blipFill>
        <p:spPr bwMode="auto">
          <a:xfrm>
            <a:off x="2409373" y="108857"/>
            <a:ext cx="8389258" cy="6647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008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ollforkids.ru/uploads/posts/2013-04/1365307721_4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0" r="800"/>
          <a:stretch/>
        </p:blipFill>
        <p:spPr bwMode="auto">
          <a:xfrm>
            <a:off x="3122106" y="116080"/>
            <a:ext cx="72189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10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68299" y="218630"/>
            <a:ext cx="609600" cy="609600"/>
          </a:xfrm>
          <a:prstGeom prst="rect">
            <a:avLst/>
          </a:prstGeom>
        </p:spPr>
      </p:pic>
      <p:pic>
        <p:nvPicPr>
          <p:cNvPr id="14" name="Picture 2" descr="https://ds02.infourok.ru/uploads/ex/05b9/0003fd58-8e2dbe14/img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" t="51658" r="52861"/>
          <a:stretch/>
        </p:blipFill>
        <p:spPr bwMode="auto">
          <a:xfrm>
            <a:off x="2022005" y="116080"/>
            <a:ext cx="8383924" cy="649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detectivebooks.ru/img/d/?src=25025323&amp;i=27&amp;ext=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469" y="218630"/>
            <a:ext cx="5323259" cy="679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0de3/000230c2-00a6011b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230" y="112733"/>
            <a:ext cx="8590013" cy="644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82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mypresentation.ru/documents/25e6edbd7e3023652b93f34836fefd33/img4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" t="5000" r="4791" b="2666"/>
          <a:stretch/>
        </p:blipFill>
        <p:spPr bwMode="auto">
          <a:xfrm>
            <a:off x="2057399" y="0"/>
            <a:ext cx="8953501" cy="664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11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77600" y="175901"/>
            <a:ext cx="609600" cy="609600"/>
          </a:xfrm>
          <a:prstGeom prst="rect">
            <a:avLst/>
          </a:prstGeom>
        </p:spPr>
      </p:pic>
      <p:pic>
        <p:nvPicPr>
          <p:cNvPr id="4" name="Picture 4" descr="http://www.fairyroom.ru/wp-content/uploads/2013/08/ld3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79" y="111629"/>
            <a:ext cx="10442873" cy="622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1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минутка_Весе___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35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95045" y="0"/>
            <a:ext cx="9001881" cy="675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8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ou186.ru/sites/default/files/field/image/fab8260f1e49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608" y="256174"/>
            <a:ext cx="5804452" cy="580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10608" y="5671930"/>
            <a:ext cx="6334539" cy="388696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700" b="1" i="1" dirty="0">
                <a:ln w="19050" cap="flat" cmpd="sng" algn="ctr">
                  <a:solidFill>
                    <a:srgbClr val="002060"/>
                  </a:solidFill>
                  <a:prstDash val="solid"/>
                  <a:round/>
                </a:ln>
                <a:solidFill>
                  <a:srgbClr val="FF0000"/>
                </a:solidFill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Спасибо</a:t>
            </a:r>
            <a:endParaRPr lang="ru-RU" sz="8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88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entorium-ku.ru/img/994fb84b016d3455b9634c63568872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97632"/>
            <a:ext cx="8763000" cy="657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89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deti-i-mama.ru/wp-content/uploads/2016/02/aibolit_chukovski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4" y="0"/>
            <a:ext cx="60356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1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99335" y="1502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7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rice-altai.ru/uploads/2014/03/06175514253c2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" t="8547" r="2989" b="7859"/>
          <a:stretch/>
        </p:blipFill>
        <p:spPr bwMode="auto">
          <a:xfrm>
            <a:off x="6984862" y="72186"/>
            <a:ext cx="4012038" cy="172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ru1.anyfad.com/items/t1@18240e75-d912-4c6f-81ab-6afbf6961d7f/Moneta-5-rubley-2008-goda-med-plakirovannaya-melhioro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644" y="1753874"/>
            <a:ext cx="2457237" cy="245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images.crafta.ua/collecting-items/73ee7cb4527909dd31a95c9690ff280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2" t="52536" r="61613" b="3671"/>
          <a:stretch/>
        </p:blipFill>
        <p:spPr bwMode="auto">
          <a:xfrm>
            <a:off x="3583381" y="1835593"/>
            <a:ext cx="2260482" cy="224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ages.crafta.ua/collecting-items/73ee7cb4527909dd31a95c9690ff280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6" t="3498" r="63375" b="50939"/>
          <a:stretch/>
        </p:blipFill>
        <p:spPr bwMode="auto">
          <a:xfrm rot="270370">
            <a:off x="9571165" y="1951217"/>
            <a:ext cx="2334801" cy="233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images.crafta.ua/collecting-items/73ee7cb4527909dd31a95c9690ff280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4" t="2282" r="12327" b="56051"/>
          <a:stretch/>
        </p:blipFill>
        <p:spPr bwMode="auto">
          <a:xfrm>
            <a:off x="729432" y="1895849"/>
            <a:ext cx="231865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https://coins.lave.ru/forum/pic/93554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https://coins.lave.ru/forum/pic/935546.jpg"/>
          <p:cNvSpPr>
            <a:spLocks noChangeAspect="1" noChangeArrowheads="1"/>
          </p:cNvSpPr>
          <p:nvPr/>
        </p:nvSpPr>
        <p:spPr bwMode="auto">
          <a:xfrm>
            <a:off x="460375" y="5341371"/>
            <a:ext cx="3996975" cy="399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6" descr="https://coins.lave.ru/forum/pic/935546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6" name="Picture 22" descr="http://verro.ru/img/d/91/f0/hodyachka-1997-2014-l43272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44" t="14364" b="17445"/>
          <a:stretch/>
        </p:blipFill>
        <p:spPr bwMode="auto">
          <a:xfrm>
            <a:off x="1165931" y="4307729"/>
            <a:ext cx="10171288" cy="247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otvet.imgsmail.ru/download/894277b4f05234b357a7f47ec174bfe0_i-128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12" r="57403" b="1287"/>
          <a:stretch/>
        </p:blipFill>
        <p:spPr bwMode="auto">
          <a:xfrm>
            <a:off x="2091748" y="60476"/>
            <a:ext cx="4305029" cy="177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02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c139ffb87bc62980cd95d347b93f04c3-sr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9" t="883" r="13681" b="9967"/>
          <a:stretch/>
        </p:blipFill>
        <p:spPr bwMode="auto">
          <a:xfrm>
            <a:off x="987301" y="1313905"/>
            <a:ext cx="3564833" cy="439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m0-tub-ru.yandex.net/i?id=c139ffb87bc62980cd95d347b93f04c3-sr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0" t="59627" r="20274" b="19655"/>
          <a:stretch/>
        </p:blipFill>
        <p:spPr bwMode="auto">
          <a:xfrm rot="2203474">
            <a:off x="7334328" y="2340459"/>
            <a:ext cx="2075482" cy="199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im0-tub-ru.yandex.net/i?id=c139ffb87bc62980cd95d347b93f04c3-sr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0" t="59627" r="20274" b="19655"/>
          <a:stretch/>
        </p:blipFill>
        <p:spPr bwMode="auto">
          <a:xfrm rot="2203474">
            <a:off x="5316707" y="315078"/>
            <a:ext cx="2075482" cy="199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im0-tub-ru.yandex.net/i?id=c139ffb87bc62980cd95d347b93f04c3-sr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0" t="59627" r="20274" b="19655"/>
          <a:stretch/>
        </p:blipFill>
        <p:spPr bwMode="auto">
          <a:xfrm rot="2299627">
            <a:off x="9356422" y="506787"/>
            <a:ext cx="2075482" cy="199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im0-tub-ru.yandex.net/i?id=c139ffb87bc62980cd95d347b93f04c3-sr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0" t="59627" r="20274" b="19655"/>
          <a:stretch/>
        </p:blipFill>
        <p:spPr bwMode="auto">
          <a:xfrm rot="2203474">
            <a:off x="5316709" y="4487572"/>
            <a:ext cx="2075482" cy="199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im0-tub-ru.yandex.net/i?id=c139ffb87bc62980cd95d347b93f04c3-sr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0" t="59627" r="20274" b="19655"/>
          <a:stretch/>
        </p:blipFill>
        <p:spPr bwMode="auto">
          <a:xfrm rot="2203474">
            <a:off x="9725221" y="4368338"/>
            <a:ext cx="2075482" cy="199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500031" y="590630"/>
            <a:ext cx="4085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>
                <a:solidFill>
                  <a:srgbClr val="676A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600" b="1" dirty="0">
                <a:solidFill>
                  <a:srgbClr val="676A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408199" y="159743"/>
            <a:ext cx="55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6000" b="1" u="sng" dirty="0">
                <a:solidFill>
                  <a:srgbClr val="676A6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6000" b="1" dirty="0">
                <a:solidFill>
                  <a:srgbClr val="676A6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388079" y="2447491"/>
            <a:ext cx="5549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6600" b="1" u="sng" dirty="0">
                <a:solidFill>
                  <a:srgbClr val="676A6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6600" b="1" dirty="0">
                <a:solidFill>
                  <a:srgbClr val="676A6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4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05838" y="4392042"/>
            <a:ext cx="34040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6600" b="1" u="sng" dirty="0">
                <a:solidFill>
                  <a:srgbClr val="676A6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6600" b="1" dirty="0">
                <a:solidFill>
                  <a:srgbClr val="676A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ru-RU" sz="6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8952922" y="4516903"/>
            <a:ext cx="381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6000" b="1" u="sng" dirty="0">
                <a:solidFill>
                  <a:srgbClr val="676A6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6000" b="1" dirty="0">
                <a:solidFill>
                  <a:srgbClr val="676A6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ru-RU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54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-fotki.yandex.ru/get/9090/157060903.196/0_f7501_179516fe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4" y="-1"/>
            <a:ext cx="7521575" cy="67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2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15230" y="286996"/>
            <a:ext cx="609600" cy="609600"/>
          </a:xfrm>
          <a:prstGeom prst="rect">
            <a:avLst/>
          </a:prstGeom>
        </p:spPr>
      </p:pic>
      <p:pic>
        <p:nvPicPr>
          <p:cNvPr id="4" name="Picture 2" descr="https://i.ytimg.com/vi/Q9961R5DyDg/maxresdefaul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1" r="6964"/>
          <a:stretch/>
        </p:blipFill>
        <p:spPr bwMode="auto">
          <a:xfrm>
            <a:off x="1958967" y="184624"/>
            <a:ext cx="9573358" cy="629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61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cdn3.imgbb.ru/user/4/41160/58641deb868b6be022c5b0f7fb2a2e4f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2" t="6753" r="2973" b="25714"/>
          <a:stretch/>
        </p:blipFill>
        <p:spPr bwMode="auto">
          <a:xfrm>
            <a:off x="2552700" y="0"/>
            <a:ext cx="6915150" cy="673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ть 3 Сказка 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45211" y="372454"/>
            <a:ext cx="609600" cy="609600"/>
          </a:xfrm>
          <a:prstGeom prst="rect">
            <a:avLst/>
          </a:prstGeom>
        </p:spPr>
      </p:pic>
      <p:pic>
        <p:nvPicPr>
          <p:cNvPr id="6" name="Picture 2" descr="https://cf.ppt-online.org/files/slide/e/e0pJ5FnPEN2dUrwj6sIhODAZiWmgtKQf9LulCX/slide-1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" t="12517" r="3224"/>
          <a:stretch/>
        </p:blipFill>
        <p:spPr bwMode="auto">
          <a:xfrm>
            <a:off x="1815548" y="238539"/>
            <a:ext cx="9197008" cy="639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8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686" y="141514"/>
            <a:ext cx="8955314" cy="67164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91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425</TotalTime>
  <Words>18</Words>
  <Application>Microsoft Office PowerPoint</Application>
  <PresentationFormat>Широкоэкранный</PresentationFormat>
  <Paragraphs>13</Paragraphs>
  <Slides>24</Slides>
  <Notes>1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Cambria</vt:lpstr>
      <vt:lpstr>Century Gothic</vt:lpstr>
      <vt:lpstr>Times New Roman</vt:lpstr>
      <vt:lpstr>Wingdings 3</vt:lpstr>
      <vt:lpstr>Легкий дым</vt:lpstr>
      <vt:lpstr>Воспитатель Антонова Анна Афанасьевна МБДОУ «Детский сад №14» с.Замежная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46</cp:revision>
  <dcterms:created xsi:type="dcterms:W3CDTF">2018-03-18T06:23:08Z</dcterms:created>
  <dcterms:modified xsi:type="dcterms:W3CDTF">2019-04-27T17:32:43Z</dcterms:modified>
</cp:coreProperties>
</file>