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xml" Extension="xml"/>
  <Default ContentType="application/vnd.openxmlformats-package.relationships+xml" Extension="rels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no" ?>
<Relationships xmlns="http://schemas.openxmlformats.org/package/2006/relationships">
  <Relationship Id="rId1" Target="ppt/presentation.xml" Type="http://schemas.openxmlformats.org/officeDocument/2006/relationships/officeDocument"/>
  <Relationship Id="rId2" Target="docProps/app.xml" Type="http://schemas.openxmlformats.org/officeDocument/2006/relationships/extended-properties"/>
  <Relationship Id="rId3" Target="docProps/core.xml" Type="http://schemas.openxmlformats.org/package/2006/relationships/metadata/core-properties"/>
</Relationships>

</file>

<file path=ppt/presentation.xml><?xml version="1.0" encoding="utf-8"?>
<p:presentation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sldMasterIdLst>
    <p:sldMasterId id="2147483648" r:id="rId2"/>
    <p:sldMasterId id="2147483649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5143500"/>
  <p:notesSz cx="5143500" cy="9144000"/>
</p:presentation>
</file>

<file path=ppt/tableStyles.xml><?xml version="1.0" encoding="utf-8"?>
<a:tblStyleLs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def="{5C22544A-7EE6-4342-B048-85BDC9FD1C3A}">
  <a:tblStyle styleId="{EB54AFAA-6F69-49CB-9DD9-79369AF0C4FF}" styleName="Table_0">
    <a:wholeTbl>
      <a:tcTxStyle b="def" i="de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>
              <a:solidFill>
                <a:srgbClr val="9E9E9E"/>
              </a:solidFill>
              <a:prstDash val="solid"/>
              <a:headEnd len="sm" type="none" w="sm"/>
              <a:tailEnd len="sm" type="none" w="sm"/>
            </a:ln>
          </a:left>
          <a:right>
            <a:ln w="9525">
              <a:solidFill>
                <a:srgbClr val="9E9E9E"/>
              </a:solidFill>
              <a:prstDash val="solid"/>
              <a:headEnd len="sm" type="none" w="sm"/>
              <a:tailEnd len="sm" type="none" w="sm"/>
            </a:ln>
          </a:right>
          <a:top>
            <a:ln w="9525">
              <a:solidFill>
                <a:srgbClr val="9E9E9E"/>
              </a:solidFill>
              <a:prstDash val="solid"/>
              <a:headEnd len="sm" type="none" w="sm"/>
              <a:tailEnd len="sm" type="none" w="sm"/>
            </a:ln>
          </a:top>
          <a:bottom>
            <a:ln w="9525">
              <a:solidFill>
                <a:srgbClr val="9E9E9E"/>
              </a:solidFill>
              <a:prstDash val="solid"/>
              <a:headEnd len="sm" type="none" w="sm"/>
              <a:tailEnd len="sm" type="none" w="sm"/>
            </a:ln>
          </a:bottom>
          <a:insideH>
            <a:ln w="9525">
              <a:solidFill>
                <a:srgbClr val="9E9E9E"/>
              </a:solidFill>
              <a:prstDash val="solid"/>
              <a:headEnd len="sm" type="none" w="sm"/>
              <a:tailEnd len="sm" type="none" w="sm"/>
            </a:ln>
          </a:insideH>
          <a:insideV>
            <a:ln w="9525">
              <a:solidFill>
                <a:srgbClr val="9E9E9E"/>
              </a:solidFill>
              <a:prstDash val="solid"/>
              <a:headEnd len="sm" type="none" w="sm"/>
              <a:tailEnd len="sm" type="none" w="sm"/>
            </a:ln>
          </a:insideV>
        </a:tcBdr>
      </a:tcStyle>
    </a:wholeTbl>
    <a:band1H>
      <a:tcTxStyle b="def" i="def"/>
    </a:band1H>
    <a:band2H>
      <a:tcTxStyle b="def" i="def"/>
    </a:band2H>
    <a:band1V>
      <a:tcTxStyle b="def" i="def"/>
    </a:band1V>
    <a:band2V>
      <a:tcTxStyle b="def" i="def"/>
    </a:band2V>
    <a:lastCol>
      <a:tcTxStyle b="def" i="def"/>
    </a:lastCol>
    <a:firstCol>
      <a:tcTxStyle b="def" i="def"/>
    </a:firstCol>
    <a:lastRow>
      <a:tcTxStyle b="def" i="def"/>
    </a:lastRow>
    <a:seCell>
      <a:tcTxStyle b="def" i="def"/>
    </a:seCell>
    <a:swCell>
      <a:tcTxStyle b="def" i="def"/>
    </a:swCell>
    <a:firstRow>
      <a:tcTxStyle b="def" i="def"/>
    </a:firstRow>
    <a:neCell>
      <a:tcTxStyle b="def" i="def"/>
    </a:neCell>
    <a:nwCell>
      <a:tcTxStyle b="def" i="def"/>
    </a:nwCell>
  </a:tblStyle>
</a:tblStyleLst>
</file>

<file path=ppt/_rels/presentation.xml.rels><?xml version="1.0" encoding="UTF-8" standalone="no" ?>
<Relationships xmlns="http://schemas.openxmlformats.org/package/2006/relationships">
  <Relationship Id="rId7" Target="slides/slide3.xml" Type="http://schemas.openxmlformats.org/officeDocument/2006/relationships/slide"/>
  <Relationship Id="rId6" Target="slides/slide2.xml" Type="http://schemas.openxmlformats.org/officeDocument/2006/relationships/slide"/>
  <Relationship Id="rId14" Target="slides/slide10.xml" Type="http://schemas.openxmlformats.org/officeDocument/2006/relationships/slide"/>
  <Relationship Id="rId13" Target="slides/slide9.xml" Type="http://schemas.openxmlformats.org/officeDocument/2006/relationships/slide"/>
  <Relationship Id="rId4" Target="slideMasters/slideMaster2.xml" Type="http://schemas.openxmlformats.org/officeDocument/2006/relationships/slideMaster"/>
  <Relationship Id="rId3" Target="theme/theme2.xml" Type="http://schemas.openxmlformats.org/officeDocument/2006/relationships/theme"/>
  <Relationship Id="rId12" Target="slides/slide8.xml" Type="http://schemas.openxmlformats.org/officeDocument/2006/relationships/slide"/>
  <Relationship Id="rId10" Target="slides/slide6.xml" Type="http://schemas.openxmlformats.org/officeDocument/2006/relationships/slide"/>
  <Relationship Id="rId5" Target="slides/slide1.xml" Type="http://schemas.openxmlformats.org/officeDocument/2006/relationships/slide"/>
  <Relationship Id="rId11" Target="slides/slide7.xml" Type="http://schemas.openxmlformats.org/officeDocument/2006/relationships/slide"/>
  <Relationship Id="rId8" Target="slides/slide4.xml" Type="http://schemas.openxmlformats.org/officeDocument/2006/relationships/slide"/>
  <Relationship Id="rId16" Target="tableStyles.xml" Type="http://schemas.openxmlformats.org/officeDocument/2006/relationships/tableStyles"/>
  <Relationship Id="rId2" Target="slideMasters/slideMaster1.xml" Type="http://schemas.openxmlformats.org/officeDocument/2006/relationships/slideMaster"/>
  <Relationship Id="rId9" Target="slides/slide5.xml" Type="http://schemas.openxmlformats.org/officeDocument/2006/relationships/slide"/>
  <Relationship Id="rId15" Target="slides/slide11.xml" Type="http://schemas.openxmlformats.org/officeDocument/2006/relationships/slide"/>
  <Relationship Id="rId1" Target="theme/theme1.xml" Type="http://schemas.openxmlformats.org/officeDocument/2006/relationships/theme"/>
</Relationships>

</file>

<file path=ppt/slideLayouts/_rels/slideLayout1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0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1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2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3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4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5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6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7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8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19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0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1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2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3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4.xml.rels><?xml version="1.0" encoding="UTF-8" standalone="no" ?>
<Relationships xmlns="http://schemas.openxmlformats.org/package/2006/relationships">
  <Relationship Id="rId1" Target="http://bit.ly/2Tynxth" TargetMode="External" Type="http://schemas.openxmlformats.org/officeDocument/2006/relationships/hyperlink"/>
  <Relationship Id="rId2" Target="http://bit.ly/2TyoMsr" TargetMode="External" Type="http://schemas.openxmlformats.org/officeDocument/2006/relationships/hyperlink"/>
  <Relationship Id="rId3" Target="http://bit.ly/2TtBDfr" TargetMode="External" Type="http://schemas.openxmlformats.org/officeDocument/2006/relationships/hyperlink"/>
  <Relationship Id="rId4" Target="../slideMasters/slideMaster2.xml" Type="http://schemas.openxmlformats.org/officeDocument/2006/relationships/slideMaster"/>
</Relationships>

</file>

<file path=ppt/slideLayouts/_rels/slideLayout25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6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7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8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29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3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4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5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6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7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8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_rels/slideLayout9.xml.rels><?xml version="1.0" encoding="UTF-8" standalone="no" ?>
<Relationships xmlns="http://schemas.openxmlformats.org/package/2006/relationships">
  <Relationship Id="rId1" Target="../slideMasters/slideMaster2.xml" Type="http://schemas.openxmlformats.org/officeDocument/2006/relationships/slideMaster"/>
</Relationships>

</file>

<file path=ppt/slideLayouts/slideLayout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">
  <p:cSld name="Title">
    <p:spTree>
      <p:nvGrpSpPr>
        <p:cNvPr hidden="false" id="168" name="GroupShape 16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69" name="Shape 169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70" name="Shape 170"/>
          <p:cNvSpPr txBox="true"/>
          <p:nvPr isPhoto="false">
            <p:ph idx="2" type="title"/>
          </p:nvPr>
        </p:nvSpPr>
        <p:spPr>
          <a:xfrm flipH="false" flipV="false" rot="0">
            <a:off x="762150" y="566950"/>
            <a:ext cx="4183500" cy="3342899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4500"/>
              <a:buFont typeface="Loved by the King"/>
              <a:buNone/>
              <a:defRPr sz="6500"/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hidden="false" id="171" name="Shape 171"/>
          <p:cNvSpPr txBox="true"/>
          <p:nvPr isPhoto="false">
            <p:ph idx="3" type="subTitle"/>
          </p:nvPr>
        </p:nvSpPr>
        <p:spPr>
          <a:xfrm flipH="false" flipV="false" rot="0">
            <a:off x="790256" y="4075799"/>
            <a:ext cx="4183500" cy="365700"/>
          </a:xfrm>
          <a:prstGeom prst="rect">
            <a:avLst/>
          </a:prstGeom>
          <a:noFill/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2"/>
                </a:solidFill>
                <a:latin typeface="M PLUS 1p Medium"/>
                <a:ea typeface="M PLUS 1p Medium"/>
                <a:cs typeface="M PLUS 1p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72" name="Shape 172"/>
          <p:cNvSpPr txBox="true"/>
          <p:nvPr isPhoto="false">
            <p:ph idx="4" type="body"/>
          </p:nvPr>
        </p:nvSpPr>
        <p:spPr>
          <a:xfrm flipH="false" flipV="false" rot="0">
            <a:off x="5084075" y="541788"/>
            <a:ext cx="4059900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10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5_1">
    <p:spTree>
      <p:nvGrpSpPr>
        <p:cNvPr hidden="false" id="28" name="GroupShape 2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9" name="Shape 29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30" name="Shape 30"/>
          <p:cNvSpPr txBox="true"/>
          <p:nvPr isPhoto="false">
            <p:ph idx="2" type="title"/>
          </p:nvPr>
        </p:nvSpPr>
        <p:spPr>
          <a:xfrm flipH="false" flipV="false" rot="0">
            <a:off x="724933" y="3051405"/>
            <a:ext cx="17526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31" name="Shape 31"/>
          <p:cNvSpPr txBox="true"/>
          <p:nvPr isPhoto="false">
            <p:ph idx="3" type="subTitle"/>
          </p:nvPr>
        </p:nvSpPr>
        <p:spPr>
          <a:xfrm flipH="false" flipV="false" rot="0">
            <a:off x="724933" y="3357619"/>
            <a:ext cx="1752600" cy="908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32" name="Shape 32"/>
          <p:cNvSpPr txBox="true"/>
          <p:nvPr isPhoto="false">
            <p:ph idx="4" type="title"/>
          </p:nvPr>
        </p:nvSpPr>
        <p:spPr>
          <a:xfrm flipH="false" flipV="false" rot="0">
            <a:off x="2703603" y="3051405"/>
            <a:ext cx="17526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33" name="Shape 33"/>
          <p:cNvSpPr txBox="true"/>
          <p:nvPr isPhoto="false">
            <p:ph idx="5" type="subTitle"/>
          </p:nvPr>
        </p:nvSpPr>
        <p:spPr>
          <a:xfrm flipH="false" flipV="false" rot="0">
            <a:off x="2703603" y="3357619"/>
            <a:ext cx="1752600" cy="908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34" name="Shape 34"/>
          <p:cNvSpPr txBox="true"/>
          <p:nvPr isPhoto="false">
            <p:ph idx="6" type="title"/>
          </p:nvPr>
        </p:nvSpPr>
        <p:spPr>
          <a:xfrm flipH="false" flipV="false" rot="0">
            <a:off x="4686076" y="3055039"/>
            <a:ext cx="17505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35" name="Shape 35"/>
          <p:cNvSpPr txBox="true"/>
          <p:nvPr isPhoto="false">
            <p:ph idx="7" type="subTitle"/>
          </p:nvPr>
        </p:nvSpPr>
        <p:spPr>
          <a:xfrm flipH="false" flipV="false" rot="0">
            <a:off x="4685026" y="3363637"/>
            <a:ext cx="1752600" cy="908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36" name="Shape 36"/>
          <p:cNvSpPr txBox="true"/>
          <p:nvPr isPhoto="false">
            <p:ph idx="8" type="title"/>
          </p:nvPr>
        </p:nvSpPr>
        <p:spPr>
          <a:xfrm flipH="false" flipV="false" rot="0">
            <a:off x="6666466" y="3055039"/>
            <a:ext cx="17526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37" name="Shape 37"/>
          <p:cNvSpPr txBox="true"/>
          <p:nvPr isPhoto="false">
            <p:ph idx="9" type="subTitle"/>
          </p:nvPr>
        </p:nvSpPr>
        <p:spPr>
          <a:xfrm flipH="false" flipV="false" rot="0">
            <a:off x="6666466" y="3363637"/>
            <a:ext cx="1752600" cy="908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38" name="Shape 38"/>
          <p:cNvSpPr txBox="true"/>
          <p:nvPr isPhoto="false">
            <p:ph idx="10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9pPr>
          </a:lstStyle>
          <a:p/>
        </p:txBody>
      </p:sp>
    </p:spTree>
  </p:cSld>
</p:sldLayout>
</file>

<file path=ppt/slideLayouts/slideLayout1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8_1">
    <p:spTree>
      <p:nvGrpSpPr>
        <p:cNvPr hidden="false" id="39" name="GroupShape 3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0" name="Shape 40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41" name="Shape 41"/>
          <p:cNvSpPr txBox="true"/>
          <p:nvPr isPhoto="false">
            <p:ph idx="2" type="title"/>
          </p:nvPr>
        </p:nvSpPr>
        <p:spPr>
          <a:xfrm flipH="false" flipV="false" rot="0">
            <a:off x="1305586" y="2892300"/>
            <a:ext cx="29238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42" name="Shape 42"/>
          <p:cNvSpPr txBox="true"/>
          <p:nvPr isPhoto="false">
            <p:ph idx="4" type="title"/>
          </p:nvPr>
        </p:nvSpPr>
        <p:spPr>
          <a:xfrm flipH="false" flipV="false" rot="0">
            <a:off x="4914614" y="2892300"/>
            <a:ext cx="2923799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43" name="Shape 43"/>
          <p:cNvSpPr txBox="true"/>
          <p:nvPr isPhoto="false">
            <p:ph idx="5" type="title"/>
          </p:nvPr>
        </p:nvSpPr>
        <p:spPr>
          <a:xfrm flipH="false" flipV="false" rot="0">
            <a:off x="2356036" y="1559358"/>
            <a:ext cx="822899" cy="822900"/>
          </a:xfrm>
          <a:prstGeom prst="rect">
            <a:avLst/>
          </a:prstGeom>
          <a:solidFill>
            <a:schemeClr val="dk1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6000"/>
              <a:buNone/>
              <a:defRPr sz="2000"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algn="ctr"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algn="ctr"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algn="ctr"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algn="ctr"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algn="ctr"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algn="ctr"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algn="ctr"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hidden="false" id="44" name="Shape 44"/>
          <p:cNvSpPr txBox="true"/>
          <p:nvPr isPhoto="false">
            <p:ph idx="3" type="subTitle"/>
          </p:nvPr>
        </p:nvSpPr>
        <p:spPr>
          <a:xfrm flipH="false" flipV="false" rot="0">
            <a:off x="1306636" y="3106604"/>
            <a:ext cx="2921700" cy="10973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9pPr>
          </a:lstStyle>
          <a:p>
            <a:pPr lvl="0"/>
          </a:p>
        </p:txBody>
      </p:sp>
      <p:sp>
        <p:nvSpPr>
          <p:cNvPr hidden="false" id="45" name="Shape 45"/>
          <p:cNvSpPr txBox="true"/>
          <p:nvPr isPhoto="false">
            <p:ph idx="6" type="title"/>
          </p:nvPr>
        </p:nvSpPr>
        <p:spPr>
          <a:xfrm flipH="false" flipV="false" rot="0">
            <a:off x="5965064" y="1559358"/>
            <a:ext cx="822899" cy="822900"/>
          </a:xfrm>
          <a:prstGeom prst="rect">
            <a:avLst/>
          </a:prstGeom>
          <a:solidFill>
            <a:schemeClr val="dk1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6000"/>
              <a:buNone/>
              <a:defRPr sz="2000"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algn="ctr"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algn="ctr"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algn="ctr"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algn="ctr"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algn="ctr"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algn="ctr"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algn="ctr"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hidden="false" id="46" name="Shape 46"/>
          <p:cNvSpPr txBox="true"/>
          <p:nvPr isPhoto="false">
            <p:ph idx="7" type="subTitle"/>
          </p:nvPr>
        </p:nvSpPr>
        <p:spPr>
          <a:xfrm flipH="false" flipV="false" rot="0">
            <a:off x="4915664" y="3106604"/>
            <a:ext cx="2921699" cy="10973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9pPr>
          </a:lstStyle>
          <a:p>
            <a:pPr lvl="0"/>
          </a:p>
        </p:txBody>
      </p:sp>
      <p:sp>
        <p:nvSpPr>
          <p:cNvPr hidden="false" id="47" name="Shape 47"/>
          <p:cNvSpPr txBox="true"/>
          <p:nvPr isPhoto="false">
            <p:ph idx="8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</p:spTree>
  </p:cSld>
</p:sldLayout>
</file>

<file path=ppt/slideLayouts/slideLayout1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5">
    <p:spTree>
      <p:nvGrpSpPr>
        <p:cNvPr hidden="false" id="49" name="GroupShape 4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0" name="Shape 50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51" name="Shape 51"/>
          <p:cNvSpPr txBox="true"/>
          <p:nvPr isPhoto="false">
            <p:ph idx="2" type="title"/>
          </p:nvPr>
        </p:nvSpPr>
        <p:spPr>
          <a:xfrm flipH="false" flipV="false" rot="0">
            <a:off x="2384760" y="1920047"/>
            <a:ext cx="19782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52" name="Shape 52"/>
          <p:cNvSpPr txBox="true"/>
          <p:nvPr isPhoto="false">
            <p:ph idx="3" type="subTitle"/>
          </p:nvPr>
        </p:nvSpPr>
        <p:spPr>
          <a:xfrm flipH="false" flipV="false" rot="0">
            <a:off x="2384760" y="2137478"/>
            <a:ext cx="19782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53" name="Shape 53"/>
          <p:cNvSpPr txBox="true"/>
          <p:nvPr isPhoto="false">
            <p:ph idx="4" type="title"/>
          </p:nvPr>
        </p:nvSpPr>
        <p:spPr>
          <a:xfrm flipH="false" flipV="false" rot="0">
            <a:off x="5746653" y="1920047"/>
            <a:ext cx="19782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54" name="Shape 54"/>
          <p:cNvSpPr txBox="true"/>
          <p:nvPr isPhoto="false">
            <p:ph idx="5" type="subTitle"/>
          </p:nvPr>
        </p:nvSpPr>
        <p:spPr>
          <a:xfrm flipH="false" flipV="false" rot="0">
            <a:off x="5746653" y="2137478"/>
            <a:ext cx="19782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55" name="Shape 55"/>
          <p:cNvSpPr txBox="true"/>
          <p:nvPr isPhoto="false">
            <p:ph idx="6" type="title"/>
          </p:nvPr>
        </p:nvSpPr>
        <p:spPr>
          <a:xfrm flipH="false" flipV="false" rot="0">
            <a:off x="2384760" y="3536798"/>
            <a:ext cx="19752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56" name="Shape 56"/>
          <p:cNvSpPr txBox="true"/>
          <p:nvPr isPhoto="false">
            <p:ph idx="7" type="subTitle"/>
          </p:nvPr>
        </p:nvSpPr>
        <p:spPr>
          <a:xfrm flipH="false" flipV="false" rot="0">
            <a:off x="2384760" y="3754231"/>
            <a:ext cx="19782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57" name="Shape 57"/>
          <p:cNvSpPr txBox="true"/>
          <p:nvPr isPhoto="false">
            <p:ph idx="8" type="title"/>
          </p:nvPr>
        </p:nvSpPr>
        <p:spPr>
          <a:xfrm flipH="false" flipV="false" rot="0">
            <a:off x="5746653" y="3536798"/>
            <a:ext cx="19782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58" name="Shape 58"/>
          <p:cNvSpPr txBox="true"/>
          <p:nvPr isPhoto="false">
            <p:ph idx="9" type="subTitle"/>
          </p:nvPr>
        </p:nvSpPr>
        <p:spPr>
          <a:xfrm flipH="false" flipV="false" rot="0">
            <a:off x="5746653" y="3754231"/>
            <a:ext cx="19782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59" name="Shape 59"/>
          <p:cNvSpPr txBox="true"/>
          <p:nvPr isPhoto="false">
            <p:ph idx="10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</p:spTree>
  </p:cSld>
</p:sldLayout>
</file>

<file path=ppt/slideLayouts/slideLayout1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4_1_1">
    <p:spTree>
      <p:nvGrpSpPr>
        <p:cNvPr hidden="false" id="60" name="GroupShape 6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1" name="Shape 61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62" name="Shape 62"/>
          <p:cNvSpPr txBox="true"/>
          <p:nvPr isPhoto="false">
            <p:ph idx="2" type="title"/>
          </p:nvPr>
        </p:nvSpPr>
        <p:spPr>
          <a:xfrm flipH="false" flipV="false" rot="0">
            <a:off x="1591500" y="2812250"/>
            <a:ext cx="5961000" cy="10974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63" name="Shape 63"/>
          <p:cNvSpPr txBox="true"/>
          <p:nvPr isPhoto="false">
            <p:ph idx="3" type="subTitle"/>
          </p:nvPr>
        </p:nvSpPr>
        <p:spPr>
          <a:xfrm flipH="false" flipV="false" rot="0">
            <a:off x="1592724" y="3892800"/>
            <a:ext cx="59595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64" name="Shape 64"/>
          <p:cNvSpPr txBox="true"/>
          <p:nvPr isPhoto="false">
            <p:ph idx="4" type="body"/>
          </p:nvPr>
        </p:nvSpPr>
        <p:spPr>
          <a:xfrm flipH="false" flipV="false" rot="0">
            <a:off x="0" y="0"/>
            <a:ext cx="9144000" cy="2812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1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BIG_NUMBER">
    <p:spTree>
      <p:nvGrpSpPr>
        <p:cNvPr hidden="false" id="66" name="GroupShape 6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7" name="Shape 67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68" name="Shape 68"/>
          <p:cNvSpPr txBox="true"/>
          <p:nvPr isPhoto="false">
            <p:ph idx="2" type="title"/>
          </p:nvPr>
        </p:nvSpPr>
        <p:spPr>
          <a:xfrm flipH="false" flipV="false" rot="0">
            <a:off x="998550" y="876559"/>
            <a:ext cx="7146900" cy="1805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algn="ctr" lvl="1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algn="ctr" lvl="2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algn="ctr" lvl="3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algn="ctr" lvl="4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algn="ctr" lvl="5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algn="ctr" lvl="6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algn="ctr" lvl="7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algn="ctr" lvl="8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hidden="false" id="69" name="Shape 69"/>
          <p:cNvSpPr txBox="true"/>
          <p:nvPr isPhoto="false">
            <p:ph idx="3" type="subTitle"/>
          </p:nvPr>
        </p:nvSpPr>
        <p:spPr>
          <a:xfrm flipH="false" flipV="false" rot="0">
            <a:off x="996750" y="2682041"/>
            <a:ext cx="7150500" cy="365699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pPr lvl="0"/>
          </a:p>
        </p:txBody>
      </p:sp>
    </p:spTree>
  </p:cSld>
</p:sldLayout>
</file>

<file path=ppt/slideLayouts/slideLayout1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4">
    <p:spTree>
      <p:nvGrpSpPr>
        <p:cNvPr hidden="false" id="70" name="GroupShape 7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1" name="Shape 71"/>
          <p:cNvSpPr txBox="true"/>
          <p:nvPr isPhoto="false">
            <p:ph idx="2" type="title"/>
          </p:nvPr>
        </p:nvSpPr>
        <p:spPr>
          <a:xfrm flipH="false" flipV="false" rot="0">
            <a:off x="980818" y="1455851"/>
            <a:ext cx="2914800" cy="548699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30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72" name="Shape 72"/>
          <p:cNvSpPr txBox="true"/>
          <p:nvPr isPhoto="false">
            <p:ph idx="3" type="subTitle"/>
          </p:nvPr>
        </p:nvSpPr>
        <p:spPr>
          <a:xfrm flipH="false" flipV="false" rot="0">
            <a:off x="981306" y="1919748"/>
            <a:ext cx="2913900" cy="10059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73" name="Shape 73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24">
    <p:spTree>
      <p:nvGrpSpPr>
        <p:cNvPr hidden="false" id="74" name="GroupShape 7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5" name="Shape 75"/>
          <p:cNvSpPr txBox="false"/>
          <p:nvPr isPhoto="false"/>
        </p:nvSpPr>
        <p:spPr>
          <a:xfrm flipH="false" flipV="false" rot="0">
            <a:off x="-35700" y="3909850"/>
            <a:ext cx="92154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76" name="Shape 76"/>
          <p:cNvSpPr txBox="true"/>
          <p:nvPr isPhoto="false">
            <p:ph idx="2" type="title"/>
          </p:nvPr>
        </p:nvSpPr>
        <p:spPr>
          <a:xfrm flipH="false" flipV="false" rot="0">
            <a:off x="4185100" y="3034100"/>
            <a:ext cx="4224600" cy="457200"/>
          </a:xfrm>
          <a:prstGeom prst="rect">
            <a:avLst/>
          </a:prstGeom>
          <a:noFill/>
        </p:spPr>
        <p:txBody>
          <a:bodyPr anchor="ctr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77" name="Shape 77"/>
          <p:cNvSpPr txBox="true"/>
          <p:nvPr isPhoto="false">
            <p:ph idx="3" type="subTitle"/>
          </p:nvPr>
        </p:nvSpPr>
        <p:spPr>
          <a:xfrm flipH="false" flipV="false" rot="0">
            <a:off x="4185100" y="737800"/>
            <a:ext cx="4228800" cy="22743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  <a:defRPr sz="2500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78" name="Shape 78"/>
          <p:cNvSpPr txBox="true"/>
          <p:nvPr isPhoto="false">
            <p:ph idx="4" type="body"/>
          </p:nvPr>
        </p:nvSpPr>
        <p:spPr>
          <a:xfrm flipH="false" flipV="false" rot="0">
            <a:off x="0" y="541788"/>
            <a:ext cx="4059899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1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MAIN_POINT">
    <p:spTree>
      <p:nvGrpSpPr>
        <p:cNvPr hidden="false" id="79" name="GroupShape 7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0" name="Shape 80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81" name="Shape 81"/>
          <p:cNvSpPr txBox="true"/>
          <p:nvPr isPhoto="false">
            <p:ph idx="2" type="title"/>
          </p:nvPr>
        </p:nvSpPr>
        <p:spPr>
          <a:xfrm flipH="false" flipV="false" rot="0">
            <a:off x="910950" y="872700"/>
            <a:ext cx="7322100" cy="23954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</p:sldLayout>
</file>

<file path=ppt/slideLayouts/slideLayout1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APTION_ONLY">
    <p:spTree>
      <p:nvGrpSpPr>
        <p:cNvPr hidden="false" id="82" name="GroupShape 8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3" name="Shape 83"/>
          <p:cNvSpPr txBox="true"/>
          <p:nvPr isPhoto="false">
            <p:ph idx="2" type="title"/>
          </p:nvPr>
        </p:nvSpPr>
        <p:spPr>
          <a:xfrm flipH="false" flipV="false" rot="0">
            <a:off x="3847074" y="3592925"/>
            <a:ext cx="4583700" cy="1006499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highlight>
                  <a:schemeClr val="dk2"/>
                </a:highlight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</p:spTree>
  </p:cSld>
</p:sldLayout>
</file>

<file path=ppt/slideLayouts/slideLayout1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7">
    <p:spTree>
      <p:nvGrpSpPr>
        <p:cNvPr hidden="false" id="84" name="GroupShape 8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5" name="Shape 85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86" name="Shape 86"/>
          <p:cNvSpPr txBox="true"/>
          <p:nvPr isPhoto="false">
            <p:ph idx="2" type="title"/>
          </p:nvPr>
        </p:nvSpPr>
        <p:spPr>
          <a:xfrm flipH="false" flipV="false" rot="0">
            <a:off x="2256343" y="1475150"/>
            <a:ext cx="20517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87" name="Shape 87"/>
          <p:cNvSpPr txBox="true"/>
          <p:nvPr isPhoto="false">
            <p:ph idx="3" type="subTitle"/>
          </p:nvPr>
        </p:nvSpPr>
        <p:spPr>
          <a:xfrm flipH="false" flipV="false" rot="0">
            <a:off x="2256343" y="1690199"/>
            <a:ext cx="20517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88" name="Shape 88"/>
          <p:cNvSpPr txBox="true"/>
          <p:nvPr isPhoto="false">
            <p:ph idx="4" type="title"/>
          </p:nvPr>
        </p:nvSpPr>
        <p:spPr>
          <a:xfrm flipH="false" flipV="false" rot="0">
            <a:off x="5811008" y="1475150"/>
            <a:ext cx="2051699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89" name="Shape 89"/>
          <p:cNvSpPr txBox="true"/>
          <p:nvPr isPhoto="false">
            <p:ph idx="5" type="subTitle"/>
          </p:nvPr>
        </p:nvSpPr>
        <p:spPr>
          <a:xfrm flipH="false" flipV="false" rot="0">
            <a:off x="5811008" y="1690199"/>
            <a:ext cx="2051699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90" name="Shape 90"/>
          <p:cNvSpPr txBox="true"/>
          <p:nvPr isPhoto="false">
            <p:ph idx="6" type="title"/>
          </p:nvPr>
        </p:nvSpPr>
        <p:spPr>
          <a:xfrm flipH="false" flipV="false" rot="0">
            <a:off x="2256343" y="2652939"/>
            <a:ext cx="20517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91" name="Shape 91"/>
          <p:cNvSpPr txBox="true"/>
          <p:nvPr isPhoto="false">
            <p:ph idx="7" type="subTitle"/>
          </p:nvPr>
        </p:nvSpPr>
        <p:spPr>
          <a:xfrm flipH="false" flipV="false" rot="0">
            <a:off x="2256343" y="2864988"/>
            <a:ext cx="20517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92" name="Shape 92"/>
          <p:cNvSpPr txBox="true"/>
          <p:nvPr isPhoto="false">
            <p:ph idx="8" type="title"/>
          </p:nvPr>
        </p:nvSpPr>
        <p:spPr>
          <a:xfrm flipH="false" flipV="false" rot="0">
            <a:off x="5811008" y="2649939"/>
            <a:ext cx="2051699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93" name="Shape 93"/>
          <p:cNvSpPr txBox="true"/>
          <p:nvPr isPhoto="false">
            <p:ph idx="9" type="subTitle"/>
          </p:nvPr>
        </p:nvSpPr>
        <p:spPr>
          <a:xfrm flipH="false" flipV="false" rot="0">
            <a:off x="5811008" y="2864988"/>
            <a:ext cx="2051699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94" name="Shape 94"/>
          <p:cNvSpPr txBox="true"/>
          <p:nvPr isPhoto="false">
            <p:ph idx="10" type="title"/>
          </p:nvPr>
        </p:nvSpPr>
        <p:spPr>
          <a:xfrm flipH="false" flipV="false" rot="0">
            <a:off x="5811008" y="3830728"/>
            <a:ext cx="2051699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95" name="Shape 95"/>
          <p:cNvSpPr txBox="true"/>
          <p:nvPr isPhoto="false">
            <p:ph idx="11" type="subTitle"/>
          </p:nvPr>
        </p:nvSpPr>
        <p:spPr>
          <a:xfrm flipH="false" flipV="false" rot="0">
            <a:off x="5811008" y="4045777"/>
            <a:ext cx="2051699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96" name="Shape 96"/>
          <p:cNvSpPr txBox="true"/>
          <p:nvPr isPhoto="false">
            <p:ph idx="12" type="title"/>
          </p:nvPr>
        </p:nvSpPr>
        <p:spPr>
          <a:xfrm flipH="false" flipV="false" rot="0">
            <a:off x="2256343" y="3830728"/>
            <a:ext cx="20517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97" name="Shape 97"/>
          <p:cNvSpPr txBox="true"/>
          <p:nvPr isPhoto="false">
            <p:ph idx="13" type="subTitle"/>
          </p:nvPr>
        </p:nvSpPr>
        <p:spPr>
          <a:xfrm flipH="false" flipV="false" rot="0">
            <a:off x="2256343" y="4045777"/>
            <a:ext cx="20517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98" name="Shape 98"/>
          <p:cNvSpPr txBox="true"/>
          <p:nvPr isPhoto="false">
            <p:ph idx="14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None/>
              <a:defRPr>
                <a:solidFill>
                  <a:schemeClr val="accent3"/>
                </a:solidFill>
              </a:defRPr>
            </a:lvl9pPr>
          </a:lstStyle>
          <a:p/>
        </p:txBody>
      </p:sp>
    </p:spTree>
  </p:cSld>
</p:sldLayout>
</file>

<file path=ppt/slideLayouts/slideLayout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secHead">
  <p:cSld name="Title and Subtitle">
    <p:spTree>
      <p:nvGrpSpPr>
        <p:cNvPr hidden="false" id="157" name="GroupShape 15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8" name="Shape 158"/>
          <p:cNvSpPr txBox="true"/>
          <p:nvPr isPhoto="false">
            <p:ph idx="2" type="title"/>
          </p:nvPr>
        </p:nvSpPr>
        <p:spPr>
          <a:xfrm flipH="false" flipV="false" rot="0">
            <a:off x="1163506" y="2160661"/>
            <a:ext cx="6816900" cy="9144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hidden="false" id="159" name="Shape 159"/>
          <p:cNvSpPr txBox="true"/>
          <p:nvPr isPhoto="false">
            <p:ph idx="4" type="title"/>
          </p:nvPr>
        </p:nvSpPr>
        <p:spPr>
          <a:xfrm flipH="false" flipV="false" rot="0">
            <a:off x="4023300" y="910865"/>
            <a:ext cx="1097400" cy="1097400"/>
          </a:xfrm>
          <a:prstGeom prst="rect">
            <a:avLst/>
          </a:prstGeom>
          <a:solidFill>
            <a:schemeClr val="dk1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5500"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hidden="false" id="160" name="Shape 160"/>
          <p:cNvSpPr txBox="true"/>
          <p:nvPr isPhoto="false">
            <p:ph idx="3" type="subTitle"/>
          </p:nvPr>
        </p:nvSpPr>
        <p:spPr>
          <a:xfrm flipH="false" flipV="false" rot="0">
            <a:off x="1161300" y="3104935"/>
            <a:ext cx="6821400" cy="365699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61" name="Shape 161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ONE_COLUMN_TEXT">
    <p:spTree>
      <p:nvGrpSpPr>
        <p:cNvPr hidden="false" id="102" name="GroupShape 10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3" name="Shape 103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04" name="Shape 104"/>
          <p:cNvSpPr txBox="true"/>
          <p:nvPr isPhoto="false">
            <p:ph idx="3" type="body"/>
          </p:nvPr>
        </p:nvSpPr>
        <p:spPr>
          <a:xfrm flipH="false" flipV="false" rot="0">
            <a:off x="714000" y="1698900"/>
            <a:ext cx="4405500" cy="2194500"/>
          </a:xfrm>
          <a:prstGeom prst="rect">
            <a:avLst/>
          </a:prstGeom>
        </p:spPr>
        <p:txBody>
          <a:bodyPr anchor="ctr" bIns="91425" lIns="91425" rIns="91425" tIns="91425" wrap="square">
            <a:noAutofit/>
          </a:bodyPr>
          <a:lstStyle>
            <a:defPPr/>
            <a:lvl1pPr indent="-3302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</a:lvl1pPr>
            <a:lvl2pPr indent="-3302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</a:lvl2pPr>
            <a:lvl3pPr indent="-32385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</a:lvl3pPr>
            <a:lvl4pPr indent="-32385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Nunito Light"/>
              <a:buChar char="○"/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Nunito Light"/>
              <a:buChar char="■"/>
            </a:lvl6pPr>
            <a:lvl7pPr indent="-31115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</a:lvl7pPr>
            <a:lvl8pPr indent="-31115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Nunito Light"/>
              <a:buChar char="■"/>
            </a:lvl9pPr>
          </a:lstStyle>
          <a:p>
            <a:pPr lvl="0"/>
          </a:p>
        </p:txBody>
      </p:sp>
      <p:sp>
        <p:nvSpPr>
          <p:cNvPr hidden="false" id="105" name="Shape 105"/>
          <p:cNvSpPr txBox="true"/>
          <p:nvPr isPhoto="false">
            <p:ph idx="2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06" name="Shape 106"/>
          <p:cNvSpPr txBox="true"/>
          <p:nvPr isPhoto="false">
            <p:ph idx="4" type="body"/>
          </p:nvPr>
        </p:nvSpPr>
        <p:spPr>
          <a:xfrm flipH="false" flipV="false" rot="0">
            <a:off x="5084075" y="541800"/>
            <a:ext cx="4059900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2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8">
    <p:spTree>
      <p:nvGrpSpPr>
        <p:cNvPr hidden="false" id="107" name="GroupShape 10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8" name="Shape 108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09" name="Shape 109"/>
          <p:cNvSpPr txBox="true"/>
          <p:nvPr isPhoto="false">
            <p:ph idx="2" type="title"/>
          </p:nvPr>
        </p:nvSpPr>
        <p:spPr>
          <a:xfrm flipH="false" flipV="false" rot="0">
            <a:off x="4225200" y="889326"/>
            <a:ext cx="4198800" cy="6402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algn="ctr"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algn="ctr"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algn="ctr"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algn="ctr"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algn="ctr"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algn="ctr"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algn="ctr"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algn="ctr"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hidden="false" id="110" name="Shape 110"/>
          <p:cNvSpPr txBox="true"/>
          <p:nvPr isPhoto="false">
            <p:ph idx="3" type="subTitle"/>
          </p:nvPr>
        </p:nvSpPr>
        <p:spPr>
          <a:xfrm flipH="false" flipV="false" rot="0">
            <a:off x="4225200" y="1684055"/>
            <a:ext cx="4198800" cy="365699"/>
          </a:xfrm>
          <a:prstGeom prst="rect">
            <a:avLst/>
          </a:prstGeom>
          <a:solidFill>
            <a:schemeClr val="dk2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 sz="1600">
                <a:solidFill>
                  <a:schemeClr val="lt1"/>
                </a:solidFill>
              </a:defRPr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9pPr>
          </a:lstStyle>
          <a:p>
            <a:pPr lvl="0"/>
          </a:p>
        </p:txBody>
      </p:sp>
      <p:sp>
        <p:nvSpPr>
          <p:cNvPr hidden="false" id="111" name="Shape 111"/>
          <p:cNvSpPr txBox="true"/>
          <p:nvPr isPhoto="false">
            <p:ph idx="4" type="title"/>
          </p:nvPr>
        </p:nvSpPr>
        <p:spPr>
          <a:xfrm flipH="false" flipV="false" rot="0">
            <a:off x="4225200" y="2260149"/>
            <a:ext cx="4198800" cy="6402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algn="ctr"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algn="ctr"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algn="ctr"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algn="ctr"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algn="ctr"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algn="ctr"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algn="ctr"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algn="ctr"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hidden="false" id="112" name="Shape 112"/>
          <p:cNvSpPr txBox="true"/>
          <p:nvPr isPhoto="false">
            <p:ph idx="5" type="subTitle"/>
          </p:nvPr>
        </p:nvSpPr>
        <p:spPr>
          <a:xfrm flipH="false" flipV="false" rot="0">
            <a:off x="4225200" y="3055825"/>
            <a:ext cx="4198800" cy="365699"/>
          </a:xfrm>
          <a:prstGeom prst="rect">
            <a:avLst/>
          </a:prstGeom>
          <a:solidFill>
            <a:schemeClr val="dk2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 sz="1600">
                <a:solidFill>
                  <a:schemeClr val="lt1"/>
                </a:solidFill>
              </a:defRPr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</a:defRPr>
            </a:lvl9pPr>
          </a:lstStyle>
          <a:p>
            <a:pPr lvl="0"/>
          </a:p>
        </p:txBody>
      </p:sp>
      <p:sp>
        <p:nvSpPr>
          <p:cNvPr hidden="false" id="113" name="Shape 113"/>
          <p:cNvSpPr txBox="true"/>
          <p:nvPr isPhoto="false">
            <p:ph idx="6" type="body"/>
          </p:nvPr>
        </p:nvSpPr>
        <p:spPr>
          <a:xfrm flipH="false" flipV="false" rot="0">
            <a:off x="0" y="541800"/>
            <a:ext cx="4059899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2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9">
    <p:spTree>
      <p:nvGrpSpPr>
        <p:cNvPr hidden="false" id="114" name="GroupShape 11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5" name="Shape 115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7_1">
    <p:spTree>
      <p:nvGrpSpPr>
        <p:cNvPr hidden="false" id="116" name="GroupShape 11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7" name="Shape 117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18" name="Shape 118"/>
          <p:cNvSpPr txBox="true"/>
          <p:nvPr isPhoto="false">
            <p:ph idx="2" type="title"/>
          </p:nvPr>
        </p:nvSpPr>
        <p:spPr>
          <a:xfrm flipH="false" flipV="false" rot="0">
            <a:off x="718637" y="2182526"/>
            <a:ext cx="19860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19" name="Shape 119"/>
          <p:cNvSpPr txBox="true"/>
          <p:nvPr isPhoto="false">
            <p:ph idx="3" type="subTitle"/>
          </p:nvPr>
        </p:nvSpPr>
        <p:spPr>
          <a:xfrm flipH="false" flipV="false" rot="0">
            <a:off x="718637" y="2397576"/>
            <a:ext cx="19860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20" name="Shape 120"/>
          <p:cNvSpPr txBox="true"/>
          <p:nvPr isPhoto="false">
            <p:ph idx="4" type="title"/>
          </p:nvPr>
        </p:nvSpPr>
        <p:spPr>
          <a:xfrm flipH="false" flipV="false" rot="0">
            <a:off x="3579000" y="2182526"/>
            <a:ext cx="19860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21" name="Shape 121"/>
          <p:cNvSpPr txBox="true"/>
          <p:nvPr isPhoto="false">
            <p:ph idx="5" type="subTitle"/>
          </p:nvPr>
        </p:nvSpPr>
        <p:spPr>
          <a:xfrm flipH="false" flipV="false" rot="0">
            <a:off x="3579000" y="2397576"/>
            <a:ext cx="19860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22" name="Shape 122"/>
          <p:cNvSpPr txBox="true"/>
          <p:nvPr isPhoto="false">
            <p:ph idx="6" type="title"/>
          </p:nvPr>
        </p:nvSpPr>
        <p:spPr>
          <a:xfrm flipH="false" flipV="false" rot="0">
            <a:off x="718637" y="3913439"/>
            <a:ext cx="19860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23" name="Shape 123"/>
          <p:cNvSpPr txBox="true"/>
          <p:nvPr isPhoto="false">
            <p:ph idx="7" type="subTitle"/>
          </p:nvPr>
        </p:nvSpPr>
        <p:spPr>
          <a:xfrm flipH="false" flipV="false" rot="0">
            <a:off x="718637" y="4128489"/>
            <a:ext cx="19860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24" name="Shape 124"/>
          <p:cNvSpPr txBox="true"/>
          <p:nvPr isPhoto="false">
            <p:ph idx="8" type="title"/>
          </p:nvPr>
        </p:nvSpPr>
        <p:spPr>
          <a:xfrm flipH="false" flipV="false" rot="0">
            <a:off x="3579000" y="3913439"/>
            <a:ext cx="19860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25" name="Shape 125"/>
          <p:cNvSpPr txBox="true"/>
          <p:nvPr isPhoto="false">
            <p:ph idx="9" type="subTitle"/>
          </p:nvPr>
        </p:nvSpPr>
        <p:spPr>
          <a:xfrm flipH="false" flipV="false" rot="0">
            <a:off x="3579000" y="4128489"/>
            <a:ext cx="19860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26" name="Shape 126"/>
          <p:cNvSpPr txBox="true"/>
          <p:nvPr isPhoto="false">
            <p:ph idx="10" type="title"/>
          </p:nvPr>
        </p:nvSpPr>
        <p:spPr>
          <a:xfrm flipH="false" flipV="false" rot="0">
            <a:off x="6439363" y="2182526"/>
            <a:ext cx="19860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27" name="Shape 127"/>
          <p:cNvSpPr txBox="true"/>
          <p:nvPr isPhoto="false">
            <p:ph idx="11" type="subTitle"/>
          </p:nvPr>
        </p:nvSpPr>
        <p:spPr>
          <a:xfrm flipH="false" flipV="false" rot="0">
            <a:off x="6439363" y="2397576"/>
            <a:ext cx="19860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28" name="Shape 128"/>
          <p:cNvSpPr txBox="true"/>
          <p:nvPr isPhoto="false">
            <p:ph idx="12" type="title"/>
          </p:nvPr>
        </p:nvSpPr>
        <p:spPr>
          <a:xfrm flipH="false" flipV="false" rot="0">
            <a:off x="6439363" y="3913439"/>
            <a:ext cx="19860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29" name="Shape 129"/>
          <p:cNvSpPr txBox="true"/>
          <p:nvPr isPhoto="false">
            <p:ph idx="13" type="subTitle"/>
          </p:nvPr>
        </p:nvSpPr>
        <p:spPr>
          <a:xfrm flipH="false" flipV="false" rot="0">
            <a:off x="6439363" y="4128489"/>
            <a:ext cx="19860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30" name="Shape 130"/>
          <p:cNvSpPr txBox="true"/>
          <p:nvPr isPhoto="false">
            <p:ph idx="14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</p:spTree>
  </p:cSld>
</p:sldLayout>
</file>

<file path=ppt/slideLayouts/slideLayout2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3">
    <p:spTree>
      <p:nvGrpSpPr>
        <p:cNvPr hidden="false" id="131" name="GroupShape 13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2" name="Shape 132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33" name="Shape 133"/>
          <p:cNvSpPr txBox="true"/>
          <p:nvPr isPhoto="false">
            <p:ph idx="2" type="title"/>
          </p:nvPr>
        </p:nvSpPr>
        <p:spPr>
          <a:xfrm flipH="false" flipV="false" rot="0">
            <a:off x="4496573" y="284350"/>
            <a:ext cx="3923400" cy="10932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3000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34" name="Shape 134"/>
          <p:cNvSpPr txBox="true"/>
          <p:nvPr isPhoto="false">
            <p:ph idx="3" type="subTitle"/>
          </p:nvPr>
        </p:nvSpPr>
        <p:spPr>
          <a:xfrm flipH="false" flipV="false" rot="0">
            <a:off x="4493525" y="1382900"/>
            <a:ext cx="3926699" cy="10932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35" name="Shape 135"/>
          <p:cNvSpPr txBox="true"/>
          <p:nvPr isPhoto="false">
            <p:ph idx="4" type="body"/>
          </p:nvPr>
        </p:nvSpPr>
        <p:spPr>
          <a:xfrm flipH="false" flipV="false" rot="0">
            <a:off x="0" y="541788"/>
            <a:ext cx="4059899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  <p:sp>
        <p:nvSpPr>
          <p:cNvPr hidden="false" id="136" name="Shape 136"/>
          <p:cNvSpPr txBox="true"/>
          <p:nvPr isPhoto="false"/>
        </p:nvSpPr>
        <p:spPr>
          <a:xfrm flipH="false" flipV="false" rot="0">
            <a:off x="4496573" y="3128476"/>
            <a:ext cx="3922800" cy="731399"/>
          </a:xfrm>
          <a:prstGeom prst="rect">
            <a:avLst/>
          </a:prstGeom>
          <a:noFill/>
          <a:ln>
            <a:noFill/>
          </a:ln>
        </p:spPr>
        <p:txBody>
          <a:bodyPr anchor="t" bIns="91425" lIns="91425" rIns="91425" tIns="91425" wrap="square">
            <a:noAutofit/>
          </a:bodyPr>
          <a:p>
            <a:pPr algn="r" indent="0"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b="false" cap="none" i="false" strike="noStrike" sz="1200" u="none">
                <a:solidFill>
                  <a:schemeClr val="lt1"/>
                </a:solidFill>
                <a:latin typeface="M PLUS 1p Medium"/>
                <a:ea typeface="M PLUS 1p Medium"/>
                <a:cs typeface="M PLUS 1p Medium"/>
              </a:rPr>
              <a:t>CREDITS: This presentation template was created by </a:t>
            </a:r>
            <a:r>
              <a:rPr b="true" cap="none" i="false" strike="noStrike" sz="1200" u="sng">
                <a:solidFill>
                  <a:srgbClr val="0000FF"/>
                </a:solidFill>
                <a:latin typeface="M PLUS 1p"/>
                <a:ea typeface="M PLUS 1p"/>
                <a:cs typeface="M PLUS 1p"/>
                <a:hlinkClick r:id="rId1"/>
              </a:rPr>
              <a:t>Slidesgo</a:t>
            </a:r>
            <a:r>
              <a:rPr b="false" cap="none" i="false" strike="noStrike" sz="1200" u="none">
                <a:solidFill>
                  <a:schemeClr val="lt1"/>
                </a:solidFill>
                <a:latin typeface="M PLUS 1p Medium"/>
                <a:ea typeface="M PLUS 1p Medium"/>
                <a:cs typeface="M PLUS 1p Medium"/>
              </a:rPr>
              <a:t>, and includes icons by </a:t>
            </a:r>
            <a:r>
              <a:rPr b="true" cap="none" i="false" strike="noStrike" sz="1200" u="sng">
                <a:solidFill>
                  <a:srgbClr val="0000FF"/>
                </a:solidFill>
                <a:latin typeface="M PLUS 1p"/>
                <a:ea typeface="M PLUS 1p"/>
                <a:cs typeface="M PLUS 1p"/>
                <a:hlinkClick r:id="rId2"/>
              </a:rPr>
              <a:t>Flaticon</a:t>
            </a:r>
            <a:r>
              <a:rPr b="false" cap="none" i="false" strike="noStrike" sz="1200" u="none">
                <a:solidFill>
                  <a:schemeClr val="lt1"/>
                </a:solidFill>
                <a:latin typeface="M PLUS 1p Medium"/>
                <a:ea typeface="M PLUS 1p Medium"/>
                <a:cs typeface="M PLUS 1p Medium"/>
              </a:rPr>
              <a:t>, and infographics &amp; images by </a:t>
            </a:r>
            <a:r>
              <a:rPr b="true" cap="none" i="false" strike="noStrike" sz="1200" u="sng">
                <a:solidFill>
                  <a:srgbClr val="0000FF"/>
                </a:solidFill>
                <a:latin typeface="M PLUS 1p"/>
                <a:ea typeface="M PLUS 1p"/>
                <a:cs typeface="M PLUS 1p"/>
                <a:hlinkClick r:id="rId3"/>
              </a:rPr>
              <a:t>Freepik</a:t>
            </a:r>
            <a:endParaRPr b="true" cap="none" i="false" strike="noStrike" sz="1200" u="none">
              <a:solidFill>
                <a:schemeClr val="lt1"/>
              </a:solidFill>
              <a:latin typeface="M PLUS 1p"/>
              <a:ea typeface="M PLUS 1p"/>
              <a:cs typeface="M PLUS 1p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9_1">
    <p:bg>
      <p:bgPr>
        <a:solidFill>
          <a:schemeClr val="dk2"/>
        </a:solidFill>
      </p:bgPr>
    </p:bg>
    <p:spTree>
      <p:nvGrpSpPr>
        <p:cNvPr hidden="false" id="137" name="GroupShape 13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8" name="Shape 138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SECTION_TITLE_AND_DESCRIPTION">
    <p:spTree>
      <p:nvGrpSpPr>
        <p:cNvPr hidden="false" id="139" name="GroupShape 13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40" name="Shape 140"/>
          <p:cNvSpPr txBox="false"/>
          <p:nvPr isPhoto="false"/>
        </p:nvSpPr>
        <p:spPr>
          <a:xfrm flipH="false" flipV="false" rot="0">
            <a:off x="-27649" y="3909850"/>
            <a:ext cx="9171600" cy="12845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41" name="Shape 141"/>
          <p:cNvSpPr txBox="true"/>
          <p:nvPr isPhoto="false">
            <p:ph idx="2" type="title"/>
          </p:nvPr>
        </p:nvSpPr>
        <p:spPr>
          <a:xfrm flipH="false" flipV="false" rot="0">
            <a:off x="738450" y="1138650"/>
            <a:ext cx="4182900" cy="822900"/>
          </a:xfrm>
          <a:prstGeom prst="rect">
            <a:avLst/>
          </a:prstGeom>
          <a:noFill/>
        </p:spPr>
        <p:txBody>
          <a:bodyPr anchor="ctr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30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42" name="Shape 142"/>
          <p:cNvSpPr txBox="true"/>
          <p:nvPr isPhoto="false">
            <p:ph idx="3" type="subTitle"/>
          </p:nvPr>
        </p:nvSpPr>
        <p:spPr>
          <a:xfrm flipH="false" flipV="false" rot="0">
            <a:off x="738450" y="1962750"/>
            <a:ext cx="4182900" cy="1280100"/>
          </a:xfrm>
          <a:prstGeom prst="rect">
            <a:avLst/>
          </a:prstGeom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43" name="Shape 143"/>
          <p:cNvSpPr txBox="true"/>
          <p:nvPr isPhoto="false">
            <p:ph idx="4" type="body"/>
          </p:nvPr>
        </p:nvSpPr>
        <p:spPr>
          <a:xfrm flipH="false" flipV="false" rot="0">
            <a:off x="5084100" y="541800"/>
            <a:ext cx="4059899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2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14_1">
    <p:spTree>
      <p:nvGrpSpPr>
        <p:cNvPr hidden="false" id="144" name="GroupShape 14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45" name="Shape 145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46" name="Shape 146"/>
          <p:cNvSpPr txBox="true"/>
          <p:nvPr isPhoto="false">
            <p:ph idx="2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47" name="Shape 147"/>
          <p:cNvSpPr txBox="true"/>
          <p:nvPr isPhoto="false">
            <p:ph idx="3" type="subTitle"/>
          </p:nvPr>
        </p:nvSpPr>
        <p:spPr>
          <a:xfrm flipH="false" flipV="false" rot="0">
            <a:off x="721879" y="3297936"/>
            <a:ext cx="2501700" cy="914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800"/>
              <a:buNone/>
              <a:defRPr b="false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lvl="0"/>
          </a:p>
        </p:txBody>
      </p:sp>
      <p:sp>
        <p:nvSpPr>
          <p:cNvPr hidden="false" id="148" name="Shape 148"/>
          <p:cNvSpPr txBox="true"/>
          <p:nvPr isPhoto="false">
            <p:ph idx="4" type="subTitle"/>
          </p:nvPr>
        </p:nvSpPr>
        <p:spPr>
          <a:xfrm flipH="false" flipV="false" rot="0">
            <a:off x="3321150" y="3297936"/>
            <a:ext cx="2501700" cy="914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800"/>
              <a:buNone/>
              <a:defRPr b="false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lvl="0"/>
          </a:p>
        </p:txBody>
      </p:sp>
      <p:sp>
        <p:nvSpPr>
          <p:cNvPr hidden="false" id="149" name="Shape 149"/>
          <p:cNvSpPr txBox="true"/>
          <p:nvPr isPhoto="false">
            <p:ph idx="5" type="subTitle"/>
          </p:nvPr>
        </p:nvSpPr>
        <p:spPr>
          <a:xfrm flipH="false" flipV="false" rot="0">
            <a:off x="5920421" y="3297936"/>
            <a:ext cx="2501700" cy="914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800"/>
              <a:buNone/>
              <a:defRPr b="false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lvl="0"/>
          </a:p>
        </p:txBody>
      </p:sp>
      <p:sp>
        <p:nvSpPr>
          <p:cNvPr hidden="false" id="150" name="Shape 150"/>
          <p:cNvSpPr txBox="true"/>
          <p:nvPr isPhoto="false">
            <p:ph idx="6" type="title"/>
          </p:nvPr>
        </p:nvSpPr>
        <p:spPr>
          <a:xfrm flipH="false" flipV="false" rot="0">
            <a:off x="719929" y="3078480"/>
            <a:ext cx="25056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51" name="Shape 151"/>
          <p:cNvSpPr txBox="true"/>
          <p:nvPr isPhoto="false">
            <p:ph idx="7" type="title"/>
          </p:nvPr>
        </p:nvSpPr>
        <p:spPr>
          <a:xfrm flipH="false" flipV="false" rot="0">
            <a:off x="3319200" y="3078480"/>
            <a:ext cx="25056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52" name="Shape 152"/>
          <p:cNvSpPr txBox="true"/>
          <p:nvPr isPhoto="false">
            <p:ph idx="8" type="title"/>
          </p:nvPr>
        </p:nvSpPr>
        <p:spPr>
          <a:xfrm flipH="false" flipV="false" rot="0">
            <a:off x="5918471" y="3078480"/>
            <a:ext cx="2505600" cy="3657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</p:spTree>
  </p:cSld>
</p:sldLayout>
</file>

<file path=ppt/slideLayouts/slideLayout2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22">
    <p:spTree>
      <p:nvGrpSpPr>
        <p:cNvPr hidden="false" id="153" name="GroupShape 15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4" name="Shape 154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chemeClr val="dk2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55" name="Shape 155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56" name="Shape 156"/>
          <p:cNvSpPr txBox="true"/>
          <p:nvPr isPhoto="false">
            <p:ph idx="2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</p:spTree>
  </p:cSld>
</p:sldLayout>
</file>

<file path=ppt/slideLayouts/slideLayout2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_14">
    <p:spTree>
      <p:nvGrpSpPr>
        <p:cNvPr hidden="false" id="162" name="GroupShape 16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63" name="Shape 163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64" name="Shape 164"/>
          <p:cNvSpPr txBox="true"/>
          <p:nvPr isPhoto="false">
            <p:ph idx="3" type="body"/>
          </p:nvPr>
        </p:nvSpPr>
        <p:spPr>
          <a:xfrm flipH="false" flipV="false" rot="0">
            <a:off x="794950" y="1403350"/>
            <a:ext cx="3749399" cy="31962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indent="-3302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/>
            </a:lvl1pPr>
            <a:lvl2pPr indent="-3302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2pPr>
            <a:lvl3pPr indent="-3302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3pPr>
            <a:lvl4pPr indent="-3302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4pPr>
            <a:lvl5pPr indent="-3302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5pPr>
            <a:lvl6pPr indent="-3302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6pPr>
            <a:lvl7pPr indent="-3302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7pPr>
            <a:lvl8pPr indent="-3302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8pPr>
            <a:lvl9pPr indent="-3302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9pPr>
          </a:lstStyle>
          <a:p>
            <a:pPr lvl="0"/>
          </a:p>
        </p:txBody>
      </p:sp>
      <p:sp>
        <p:nvSpPr>
          <p:cNvPr hidden="false" id="165" name="Shape 165"/>
          <p:cNvSpPr txBox="true"/>
          <p:nvPr isPhoto="false">
            <p:ph idx="4" type="body"/>
          </p:nvPr>
        </p:nvSpPr>
        <p:spPr>
          <a:xfrm flipH="false" flipV="false" rot="0">
            <a:off x="4599650" y="1403350"/>
            <a:ext cx="3749400" cy="31962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indent="-330200" lvl="0" marL="4572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/>
            </a:lvl1pPr>
            <a:lvl2pPr indent="-3302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2pPr>
            <a:lvl3pPr indent="-3302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3pPr>
            <a:lvl4pPr indent="-3302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4pPr>
            <a:lvl5pPr indent="-3302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5pPr>
            <a:lvl6pPr indent="-3302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6pPr>
            <a:lvl7pPr indent="-3302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7pPr>
            <a:lvl8pPr indent="-3302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8pPr>
            <a:lvl9pPr indent="-3302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9pPr>
          </a:lstStyle>
          <a:p>
            <a:pPr lvl="0"/>
          </a:p>
        </p:txBody>
      </p:sp>
      <p:sp>
        <p:nvSpPr>
          <p:cNvPr hidden="false" id="166" name="Shape 166"/>
          <p:cNvSpPr txBox="true"/>
          <p:nvPr isPhoto="false">
            <p:ph idx="2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67" name="Shape 167"/>
          <p:cNvSpPr txBox="true"/>
          <p:nvPr isPhoto="false">
            <p:ph idx="5" type="subTitle"/>
          </p:nvPr>
        </p:nvSpPr>
        <p:spPr>
          <a:xfrm flipH="false" flipV="false" rot="0">
            <a:off x="720150" y="1024499"/>
            <a:ext cx="7704000" cy="365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b="false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lvl="0"/>
          </a:p>
        </p:txBody>
      </p:sp>
    </p:spTree>
  </p:cSld>
</p:sldLayout>
</file>

<file path=ppt/slideLayouts/slideLayout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Only">
  <p:cSld name="Slide Title">
    <p:spTree>
      <p:nvGrpSpPr>
        <p:cNvPr hidden="false" id="99" name="GroupShape 9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0" name="Shape 100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01" name="Shape 101"/>
          <p:cNvSpPr txBox="true"/>
          <p:nvPr isPhoto="false">
            <p:ph idx="2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</p:sldLayout>
</file>

<file path=ppt/slideLayouts/slideLayout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Obj">
  <p:cSld name="Title and Two Columns">
    <p:spTree>
      <p:nvGrpSpPr>
        <p:cNvPr hidden="false" id="173" name="GroupShape 17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74" name="Shape 174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75" name="Shape 175"/>
          <p:cNvSpPr txBox="true"/>
          <p:nvPr isPhoto="false">
            <p:ph idx="2" type="title"/>
          </p:nvPr>
        </p:nvSpPr>
        <p:spPr>
          <a:xfrm flipH="false" flipV="false" rot="0">
            <a:off x="5547000" y="3129163"/>
            <a:ext cx="28764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76" name="Shape 176"/>
          <p:cNvSpPr txBox="true"/>
          <p:nvPr isPhoto="false">
            <p:ph idx="4" type="title"/>
          </p:nvPr>
        </p:nvSpPr>
        <p:spPr>
          <a:xfrm flipH="false" flipV="false" rot="0">
            <a:off x="5547000" y="1706199"/>
            <a:ext cx="2876400" cy="3656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77" name="Shape 177"/>
          <p:cNvSpPr txBox="true"/>
          <p:nvPr isPhoto="false">
            <p:ph idx="3" type="subTitle"/>
          </p:nvPr>
        </p:nvSpPr>
        <p:spPr>
          <a:xfrm flipH="false" flipV="false" rot="0">
            <a:off x="5547000" y="1922825"/>
            <a:ext cx="28764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false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lvl="0"/>
          </a:p>
        </p:txBody>
      </p:sp>
      <p:sp>
        <p:nvSpPr>
          <p:cNvPr hidden="false" id="178" name="Shape 178"/>
          <p:cNvSpPr txBox="true"/>
          <p:nvPr isPhoto="false">
            <p:ph idx="5" type="subTitle"/>
          </p:nvPr>
        </p:nvSpPr>
        <p:spPr>
          <a:xfrm flipH="false" flipV="false" rot="0">
            <a:off x="5547000" y="3345786"/>
            <a:ext cx="28770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false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lvl="0"/>
          </a:p>
        </p:txBody>
      </p:sp>
      <p:sp>
        <p:nvSpPr>
          <p:cNvPr hidden="false" id="179" name="Shape 179"/>
          <p:cNvSpPr txBox="true"/>
          <p:nvPr isPhoto="false">
            <p:ph idx="6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r"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hidden="false" id="180" name="Shape 180"/>
          <p:cNvSpPr txBox="true"/>
          <p:nvPr isPhoto="false">
            <p:ph idx="7" type="body"/>
          </p:nvPr>
        </p:nvSpPr>
        <p:spPr>
          <a:xfrm flipH="false" flipV="false" rot="0">
            <a:off x="2450" y="541800"/>
            <a:ext cx="4059899" cy="40598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/>
            <a:lvl1pPr lvl="0"/>
          </a:lstStyle>
          <a:p>
            <a:pPr lvl="0"/>
          </a:p>
        </p:txBody>
      </p:sp>
    </p:spTree>
  </p:cSld>
</p:sldLayout>
</file>

<file path=ppt/slideLayouts/slideLayout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blank">
  <p:cSld name="Blank">
    <p:spTree>
      <p:nvGrpSpPr>
        <p:cNvPr hidden="false" id="48" name="GroupShape 4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</p:spTree>
  </p:cSld>
</p:sldLayout>
</file>

<file path=ppt/slideLayouts/slideLayout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blank">
  <p:cSld name="Blank">
    <p:bg>
      <p:bgPr>
        <a:solidFill>
          <a:schemeClr val="accent3"/>
        </a:solidFill>
      </p:bgPr>
    </p:bg>
    <p:spTree>
      <p:nvGrpSpPr>
        <p:cNvPr hidden="false" id="65" name="GroupShape 6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</p:spTree>
  </p:cSld>
</p:sldLayout>
</file>

<file path=ppt/slideLayouts/slideLayout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CUSTOM">
    <p:spTree>
      <p:nvGrpSpPr>
        <p:cNvPr hidden="false" id="7" name="GroupShape 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" name="Shape 8"/>
          <p:cNvSpPr txBox="true"/>
          <p:nvPr isPhoto="false">
            <p:ph idx="0" type="title"/>
          </p:nvPr>
        </p:nvSpPr>
        <p:spPr>
          <a:xfrm flipH="false" flipV="false" rot="0">
            <a:off x="723450" y="511025"/>
            <a:ext cx="7697100" cy="4824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</a:defRPr>
            </a:lvl9pPr>
          </a:lstStyle>
          <a:p/>
        </p:txBody>
      </p:sp>
    </p:spTree>
  </p:cSld>
</p:sldLayout>
</file>

<file path=ppt/slideLayouts/slideLayout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BLANK_1_1_1_1_1_1">
    <p:spTree>
      <p:nvGrpSpPr>
        <p:cNvPr hidden="false" id="9" name="GroupShape 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" name="Shape 10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1" name="Shape 11"/>
          <p:cNvSpPr txBox="true"/>
          <p:nvPr isPhoto="false">
            <p:ph idx="2" type="title"/>
          </p:nvPr>
        </p:nvSpPr>
        <p:spPr>
          <a:xfrm flipH="false" flipV="false" rot="0">
            <a:off x="1609500" y="1539822"/>
            <a:ext cx="2856600" cy="457199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2" name="Shape 12"/>
          <p:cNvSpPr txBox="true"/>
          <p:nvPr isPhoto="false">
            <p:ph idx="3" type="subTitle"/>
          </p:nvPr>
        </p:nvSpPr>
        <p:spPr>
          <a:xfrm flipH="false" flipV="false" rot="0">
            <a:off x="1609500" y="1842841"/>
            <a:ext cx="2856600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3" name="Shape 13"/>
          <p:cNvSpPr txBox="true"/>
          <p:nvPr isPhoto="false">
            <p:ph idx="4" type="title"/>
          </p:nvPr>
        </p:nvSpPr>
        <p:spPr>
          <a:xfrm flipH="true" flipV="false" rot="0">
            <a:off x="5584900" y="1539813"/>
            <a:ext cx="2856900" cy="4572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4" name="Shape 14"/>
          <p:cNvSpPr txBox="true"/>
          <p:nvPr isPhoto="false">
            <p:ph idx="5" type="subTitle"/>
          </p:nvPr>
        </p:nvSpPr>
        <p:spPr>
          <a:xfrm flipH="true" flipV="false" rot="0">
            <a:off x="5584834" y="1842832"/>
            <a:ext cx="2856599" cy="5487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15" name="Shape 15"/>
          <p:cNvSpPr txBox="true"/>
          <p:nvPr isPhoto="false">
            <p:ph idx="6" type="title"/>
          </p:nvPr>
        </p:nvSpPr>
        <p:spPr>
          <a:xfrm flipH="false" flipV="false" rot="0">
            <a:off x="711846" y="1554213"/>
            <a:ext cx="822899" cy="822900"/>
          </a:xfrm>
          <a:prstGeom prst="rect">
            <a:avLst/>
          </a:prstGeom>
          <a:solidFill>
            <a:schemeClr val="accent2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hidden="false" id="16" name="Shape 16"/>
          <p:cNvSpPr txBox="true"/>
          <p:nvPr isPhoto="false">
            <p:ph idx="7" type="title"/>
          </p:nvPr>
        </p:nvSpPr>
        <p:spPr>
          <a:xfrm flipH="true" flipV="false" rot="0">
            <a:off x="4663021" y="1554213"/>
            <a:ext cx="822899" cy="822900"/>
          </a:xfrm>
          <a:prstGeom prst="rect">
            <a:avLst/>
          </a:prstGeom>
          <a:solidFill>
            <a:schemeClr val="lt2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hidden="false" id="17" name="Shape 17"/>
          <p:cNvSpPr txBox="true"/>
          <p:nvPr isPhoto="false">
            <p:ph idx="8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3500"/>
              <a:buNone/>
            </a:lvl2pPr>
            <a:lvl3pPr algn="ctr" lvl="2">
              <a:spcBef>
                <a:spcPts val="0"/>
              </a:spcBef>
              <a:spcAft>
                <a:spcPts val="0"/>
              </a:spcAft>
              <a:buSzPts val="3500"/>
              <a:buNone/>
            </a:lvl3pPr>
            <a:lvl4pPr algn="ctr" lvl="3">
              <a:spcBef>
                <a:spcPts val="0"/>
              </a:spcBef>
              <a:spcAft>
                <a:spcPts val="0"/>
              </a:spcAft>
              <a:buSzPts val="3500"/>
              <a:buNone/>
            </a:lvl4pPr>
            <a:lvl5pPr algn="ctr" lvl="4">
              <a:spcBef>
                <a:spcPts val="0"/>
              </a:spcBef>
              <a:spcAft>
                <a:spcPts val="0"/>
              </a:spcAft>
              <a:buSzPts val="3500"/>
              <a:buNone/>
            </a:lvl5pPr>
            <a:lvl6pPr algn="ctr" lvl="5">
              <a:spcBef>
                <a:spcPts val="0"/>
              </a:spcBef>
              <a:spcAft>
                <a:spcPts val="0"/>
              </a:spcAft>
              <a:buSzPts val="3500"/>
              <a:buNone/>
            </a:lvl6pPr>
            <a:lvl7pPr algn="ctr" lvl="6">
              <a:spcBef>
                <a:spcPts val="0"/>
              </a:spcBef>
              <a:spcAft>
                <a:spcPts val="0"/>
              </a:spcAft>
              <a:buSzPts val="3500"/>
              <a:buNone/>
            </a:lvl7pPr>
            <a:lvl8pPr algn="ctr" lvl="7">
              <a:spcBef>
                <a:spcPts val="0"/>
              </a:spcBef>
              <a:spcAft>
                <a:spcPts val="0"/>
              </a:spcAft>
              <a:buSzPts val="3500"/>
              <a:buNone/>
            </a:lvl8pPr>
            <a:lvl9pPr algn="ctr" lvl="8">
              <a:spcBef>
                <a:spcPts val="0"/>
              </a:spcBef>
              <a:spcAft>
                <a:spcPts val="0"/>
              </a:spcAft>
              <a:buSzPts val="3500"/>
              <a:buNone/>
            </a:lvl9pPr>
          </a:lstStyle>
          <a:p/>
        </p:txBody>
      </p:sp>
      <p:sp>
        <p:nvSpPr>
          <p:cNvPr hidden="false" id="18" name="Shape 18"/>
          <p:cNvSpPr txBox="true"/>
          <p:nvPr isPhoto="false">
            <p:ph idx="9" type="title"/>
          </p:nvPr>
        </p:nvSpPr>
        <p:spPr>
          <a:xfrm flipH="false" flipV="false" rot="0">
            <a:off x="1609500" y="3225283"/>
            <a:ext cx="2856600" cy="4572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19" name="Shape 19"/>
          <p:cNvSpPr txBox="true"/>
          <p:nvPr isPhoto="false">
            <p:ph idx="10" type="subTitle"/>
          </p:nvPr>
        </p:nvSpPr>
        <p:spPr>
          <a:xfrm flipH="false" flipV="false" rot="0">
            <a:off x="1609500" y="3529536"/>
            <a:ext cx="2856900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20" name="Shape 20"/>
          <p:cNvSpPr txBox="true"/>
          <p:nvPr isPhoto="false">
            <p:ph idx="11" type="title"/>
          </p:nvPr>
        </p:nvSpPr>
        <p:spPr>
          <a:xfrm flipH="true" flipV="false" rot="0">
            <a:off x="5584900" y="3225283"/>
            <a:ext cx="2856900" cy="457200"/>
          </a:xfrm>
          <a:prstGeom prst="rect">
            <a:avLst/>
          </a:prstGeom>
        </p:spPr>
        <p:txBody>
          <a:bodyPr anchor="b" bIns="91425" lIns="91425" rIns="91425" tIns="91425" wrap="square">
            <a:noAutofit/>
          </a:bodyPr>
          <a:lstStyle>
            <a:defPPr/>
            <a:lvl1pPr algn="l" lv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lt1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algn="ctr"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algn="ctr"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algn="ctr"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algn="ctr"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algn="ctr"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algn="ctr"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algn="ctr"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hidden="false" id="21" name="Shape 21"/>
          <p:cNvSpPr txBox="true"/>
          <p:nvPr isPhoto="false">
            <p:ph idx="12" type="subTitle"/>
          </p:nvPr>
        </p:nvSpPr>
        <p:spPr>
          <a:xfrm flipH="true" flipV="false" rot="0">
            <a:off x="5584834" y="3529538"/>
            <a:ext cx="2856599" cy="548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lvl="0"/>
          </a:p>
        </p:txBody>
      </p:sp>
      <p:sp>
        <p:nvSpPr>
          <p:cNvPr hidden="false" id="22" name="Shape 22"/>
          <p:cNvSpPr txBox="true"/>
          <p:nvPr isPhoto="false">
            <p:ph idx="13" type="title"/>
          </p:nvPr>
        </p:nvSpPr>
        <p:spPr>
          <a:xfrm flipH="false" flipV="false" rot="0">
            <a:off x="711846" y="3240313"/>
            <a:ext cx="822899" cy="822900"/>
          </a:xfrm>
          <a:prstGeom prst="rect">
            <a:avLst/>
          </a:prstGeom>
          <a:solidFill>
            <a:schemeClr val="accent1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hidden="false" id="23" name="Shape 23"/>
          <p:cNvSpPr txBox="true"/>
          <p:nvPr isPhoto="false">
            <p:ph idx="14" type="title"/>
          </p:nvPr>
        </p:nvSpPr>
        <p:spPr>
          <a:xfrm flipH="true" flipV="false" rot="0">
            <a:off x="4663021" y="3240313"/>
            <a:ext cx="822899" cy="822900"/>
          </a:xfrm>
          <a:prstGeom prst="rect">
            <a:avLst/>
          </a:prstGeom>
          <a:solidFill>
            <a:schemeClr val="dk1"/>
          </a:solidFill>
        </p:spPr>
        <p:txBody>
          <a:bodyPr anchor="ctr" bIns="91425" lIns="91425" rIns="91425" tIns="91425" wrap="square">
            <a:noAutofit/>
          </a:bodyPr>
          <a:lstStyle>
            <a:defPPr/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cust">
  <p:cSld name="TITLE_AND_BODY">
    <p:spTree>
      <p:nvGrpSpPr>
        <p:cNvPr hidden="false" id="24" name="GroupShape 2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5" name="Shape 25"/>
          <p:cNvSpPr txBox="false"/>
          <p:nvPr isPhoto="false"/>
        </p:nvSpPr>
        <p:spPr>
          <a:xfrm flipH="false" flipV="false" rot="0">
            <a:off x="-16900" y="-2200"/>
            <a:ext cx="9171600" cy="1022999"/>
          </a:xfrm>
          <a:prstGeom prst="rect">
            <a:avLst/>
          </a:prstGeom>
          <a:solidFill>
            <a:srgbClr val="E57F3E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26" name="Shape 26"/>
          <p:cNvSpPr txBox="true"/>
          <p:nvPr isPhoto="false">
            <p:ph idx="2" type="title"/>
          </p:nvPr>
        </p:nvSpPr>
        <p:spPr>
          <a:xfrm flipH="false" flipV="false" rot="0">
            <a:off x="720000" y="365760"/>
            <a:ext cx="7704000" cy="548700"/>
          </a:xfrm>
          <a:prstGeom prst="rect">
            <a:avLst/>
          </a:prstGeom>
          <a:noFill/>
        </p:spPr>
        <p:txBody>
          <a:bodyPr anchor="t" bIns="91425" lIns="91425" rIns="91425" tIns="91425" wrap="square">
            <a:noAutofit/>
          </a:bodyPr>
          <a:lstStyle>
            <a:defPPr/>
            <a:lvl1pPr algn="ctr"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2"/>
                </a:solidFill>
              </a:defRPr>
            </a:lvl1pPr>
            <a:lvl2pPr algn="ctr"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algn="ctr"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algn="ctr"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algn="ctr"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algn="ctr"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algn="ctr"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algn="ctr"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algn="ctr"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hidden="false" id="27" name="Shape 27"/>
          <p:cNvSpPr txBox="true"/>
          <p:nvPr isPhoto="false">
            <p:ph idx="3" type="body"/>
          </p:nvPr>
        </p:nvSpPr>
        <p:spPr>
          <a:xfrm flipH="false" flipV="false" rot="0">
            <a:off x="716900" y="1204249"/>
            <a:ext cx="7704000" cy="3656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algn="ctr" indent="-330200" lvl="0" marL="457200">
              <a:spcBef>
                <a:spcPts val="0"/>
              </a:spcBef>
              <a:spcAft>
                <a:spcPts val="0"/>
              </a:spcAft>
              <a:buSzPts val="1600"/>
              <a:buFont typeface="Mulish SemiBold"/>
              <a:buAutoNum startAt="1" type="arabicPeriod"/>
            </a:lvl1pPr>
            <a:lvl2pPr indent="-3302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alphaLcPeriod"/>
              <a:defRPr sz="1600"/>
            </a:lvl2pPr>
            <a:lvl3pPr indent="-3302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romanLcPeriod"/>
              <a:defRPr sz="1600"/>
            </a:lvl3pPr>
            <a:lvl4pPr indent="-3302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arabicPeriod"/>
              <a:defRPr sz="1600"/>
            </a:lvl4pPr>
            <a:lvl5pPr indent="-3302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alphaLcPeriod"/>
              <a:defRPr sz="1600"/>
            </a:lvl5pPr>
            <a:lvl6pPr indent="-3302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romanLcPeriod"/>
              <a:defRPr sz="1600"/>
            </a:lvl6pPr>
            <a:lvl7pPr indent="-3302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arabicPeriod"/>
              <a:defRPr sz="1600"/>
            </a:lvl7pPr>
            <a:lvl8pPr indent="-3302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alphaLcPeriod"/>
              <a:defRPr sz="1600"/>
            </a:lvl8pPr>
            <a:lvl9pPr indent="-3302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startAt="1" type="romanLcPeriod"/>
              <a:defRPr sz="1600"/>
            </a:lvl9pPr>
          </a:lstStyle>
          <a:p>
            <a:pPr lvl="0"/>
          </a:p>
        </p:txBody>
      </p:sp>
    </p:spTree>
  </p:cSld>
</p:sldLayout>
</file>

<file path=ppt/slideMasters/_rels/slideMaster1.xml.rels><?xml version="1.0" encoding="UTF-8" standalone="no" ?>
<Relationships xmlns="http://schemas.openxmlformats.org/package/2006/relationships">
  <Relationship Id="rId1" Target="../theme/theme1.xml" Type="http://schemas.openxmlformats.org/officeDocument/2006/relationships/theme"/>
  <Relationship Id="rId2" Target="../slideLayouts/slideLayout5.xml" Type="http://schemas.openxmlformats.org/officeDocument/2006/relationships/slideLayout"/>
  <Relationship Id="rId3" Target="../slideLayouts/slideLayout7.xml" Type="http://schemas.openxmlformats.org/officeDocument/2006/relationships/slideLayout"/>
</Relationships>

</file>

<file path=ppt/slideMasters/_rels/slideMaster2.xml.rels><?xml version="1.0" encoding="UTF-8" standalone="no" ?>
<Relationships xmlns="http://schemas.openxmlformats.org/package/2006/relationships">
  <Relationship Id="rId24" Target="../slideLayouts/slideLayout25.xml" Type="http://schemas.openxmlformats.org/officeDocument/2006/relationships/slideLayout"/>
  <Relationship Id="rId17" Target="../slideLayouts/slideLayout18.xml" Type="http://schemas.openxmlformats.org/officeDocument/2006/relationships/slideLayout"/>
  <Relationship Id="rId28" Target="../slideLayouts/slideLayout29.xml" Type="http://schemas.openxmlformats.org/officeDocument/2006/relationships/slideLayout"/>
  <Relationship Id="rId7" Target="../slideLayouts/slideLayout8.xml" Type="http://schemas.openxmlformats.org/officeDocument/2006/relationships/slideLayout"/>
  <Relationship Id="rId26" Target="../slideLayouts/slideLayout27.xml" Type="http://schemas.openxmlformats.org/officeDocument/2006/relationships/slideLayout"/>
  <Relationship Id="rId6" Target="../slideLayouts/slideLayout6.xml" Type="http://schemas.openxmlformats.org/officeDocument/2006/relationships/slideLayout"/>
  <Relationship Id="rId14" Target="../slideLayouts/slideLayout15.xml" Type="http://schemas.openxmlformats.org/officeDocument/2006/relationships/slideLayout"/>
  <Relationship Id="rId13" Target="../slideLayouts/slideLayout14.xml" Type="http://schemas.openxmlformats.org/officeDocument/2006/relationships/slideLayout"/>
  <Relationship Id="rId22" Target="../slideLayouts/slideLayout23.xml" Type="http://schemas.openxmlformats.org/officeDocument/2006/relationships/slideLayout"/>
  <Relationship Id="rId18" Target="../slideLayouts/slideLayout19.xml" Type="http://schemas.openxmlformats.org/officeDocument/2006/relationships/slideLayout"/>
  <Relationship Id="rId4" Target="../slideLayouts/slideLayout3.xml" Type="http://schemas.openxmlformats.org/officeDocument/2006/relationships/slideLayout"/>
  <Relationship Id="rId3" Target="../slideLayouts/slideLayout2.xml" Type="http://schemas.openxmlformats.org/officeDocument/2006/relationships/slideLayout"/>
  <Relationship Id="rId12" Target="../slideLayouts/slideLayout13.xml" Type="http://schemas.openxmlformats.org/officeDocument/2006/relationships/slideLayout"/>
  <Relationship Id="rId25" Target="../slideLayouts/slideLayout26.xml" Type="http://schemas.openxmlformats.org/officeDocument/2006/relationships/slideLayout"/>
  <Relationship Id="rId10" Target="../slideLayouts/slideLayout11.xml" Type="http://schemas.openxmlformats.org/officeDocument/2006/relationships/slideLayout"/>
  <Relationship Id="rId27" Target="../slideLayouts/slideLayout28.xml" Type="http://schemas.openxmlformats.org/officeDocument/2006/relationships/slideLayout"/>
  <Relationship Id="rId19" Target="../slideLayouts/slideLayout20.xml" Type="http://schemas.openxmlformats.org/officeDocument/2006/relationships/slideLayout"/>
  <Relationship Id="rId5" Target="../slideLayouts/slideLayout4.xml" Type="http://schemas.openxmlformats.org/officeDocument/2006/relationships/slideLayout"/>
  <Relationship Id="rId11" Target="../slideLayouts/slideLayout12.xml" Type="http://schemas.openxmlformats.org/officeDocument/2006/relationships/slideLayout"/>
  <Relationship Id="rId8" Target="../slideLayouts/slideLayout9.xml" Type="http://schemas.openxmlformats.org/officeDocument/2006/relationships/slideLayout"/>
  <Relationship Id="rId16" Target="../slideLayouts/slideLayout17.xml" Type="http://schemas.openxmlformats.org/officeDocument/2006/relationships/slideLayout"/>
  <Relationship Id="rId20" Target="../slideLayouts/slideLayout21.xml" Type="http://schemas.openxmlformats.org/officeDocument/2006/relationships/slideLayout"/>
  <Relationship Id="rId2" Target="../slideLayouts/slideLayout1.xml" Type="http://schemas.openxmlformats.org/officeDocument/2006/relationships/slideLayout"/>
  <Relationship Id="rId21" Target="../slideLayouts/slideLayout22.xml" Type="http://schemas.openxmlformats.org/officeDocument/2006/relationships/slideLayout"/>
  <Relationship Id="rId9" Target="../slideLayouts/slideLayout10.xml" Type="http://schemas.openxmlformats.org/officeDocument/2006/relationships/slideLayout"/>
  <Relationship Id="rId15" Target="../slideLayouts/slideLayout16.xml" Type="http://schemas.openxmlformats.org/officeDocument/2006/relationships/slideLayout"/>
  <Relationship Id="rId23" Target="../slideLayouts/slideLayout24.xml" Type="http://schemas.openxmlformats.org/officeDocument/2006/relationships/slideLayout"/>
  <Relationship Id="rId1" Target="../theme/theme2.xml" Type="http://schemas.openxmlformats.org/officeDocument/2006/relationships/theme"/>
</Relationships>

</file>

<file path=ppt/slideMasters/slideMaster1.xml><?xml version="1.0" encoding="utf-8"?>
<p:sldMaster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cSld name="">
    <p:bg>
      <p:bgPr>
        <a:solidFill>
          <a:srgbClr val="0E2A47"/>
        </a:solidFill>
      </p:bgPr>
    </p:bg>
    <p:spTree>
      <p:nvGrpSpPr>
        <p:cNvPr hidden="false" id="1" name="GroupShape 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" name="Shape 2"/>
          <p:cNvSpPr txBox="true"/>
          <p:nvPr isPhoto="false">
            <p:ph idx="0" type="title"/>
          </p:nvPr>
        </p:nvSpPr>
        <p:spPr>
          <a:xfrm flipH="false" flipV="false" rot="0"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anchor="t" bIns="91425" lIns="91425" rIns="91425" tIns="91425" wrap="square">
            <a:noAutofit/>
          </a:bodyPr>
          <a:p/>
        </p:txBody>
      </p:sp>
      <p:sp>
        <p:nvSpPr>
          <p:cNvPr hidden="false" id="3" name="Shape 3"/>
          <p:cNvSpPr txBox="true"/>
          <p:nvPr isPhoto="false">
            <p:ph idx="1" type="body"/>
          </p:nvPr>
        </p:nvSpPr>
        <p:spPr>
          <a:xfrm flipH="false" flipV="false" rot="0"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anchor="t" bIns="91425" lIns="91425" rIns="91425" tIns="91425" wrap="square">
            <a:noAutofit/>
          </a:bodyPr>
          <a:p>
            <a:pPr lvl="0"/>
          </a:p>
        </p:txBody>
      </p:sp>
    </p:spTree>
  </p:cSld>
  <p:clrMap accent1="accent1" accent2="accent2" accent3="accent3" accent4="accent4" accent5="accent5" accent6="accent6" bg1="lt1" bg2="dk2" folHlink="folHlink" hlink="hlink" tx1="dk1" tx2="lt2"/>
  <p:sldLayoutIdLst>
    <p:sldLayoutId id="2147483650" r:id="rId2"/>
    <p:sldLayoutId id="2147483651" r:id="rId3"/>
  </p:sldLayoutIdLst>
  <p:txStyles>
    <p:titleStyle>
      <a:defPPr/>
      <a:lvl1pPr algn="ctr" lvl="0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1pPr>
      <a:lvl2pPr algn="ctr" lvl="1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2pPr>
      <a:lvl3pPr algn="ctr" lvl="2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3pPr>
      <a:lvl4pPr algn="ctr" lvl="3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4pPr>
      <a:lvl5pPr algn="ctr" lvl="4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5pPr>
      <a:lvl6pPr algn="ctr" lvl="5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6pPr>
      <a:lvl7pPr algn="ctr" lvl="6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7pPr>
      <a:lvl8pPr algn="ctr" lvl="7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8pPr>
      <a:lvl9pPr algn="ctr" lvl="8" marR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ts val="2400"/>
        <a:buFont typeface="Proxima Nova Semibold"/>
        <a:buNone/>
        <a:defRPr b="false" cap="none" i="false" strike="noStrike" sz="2400" u="none">
          <a:solidFill>
            <a:srgbClr val="FFFFFF"/>
          </a:solidFill>
          <a:latin typeface="Proxima Nova Semibold"/>
          <a:ea typeface="Proxima Nova Semibold"/>
          <a:cs typeface="Proxima Nova Semibold"/>
        </a:defRPr>
      </a:lvl9pPr>
    </p:titleStyle>
    <p:bodyStyle>
      <a:defPPr/>
      <a:lvl1pPr algn="l" indent="-298450" lvl="0" marL="4572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●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1pPr>
      <a:lvl2pPr algn="l" indent="-298450" lvl="1" marL="9144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○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2pPr>
      <a:lvl3pPr algn="l" indent="-298450" lvl="2" marL="13716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■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3pPr>
      <a:lvl4pPr algn="l" indent="-298450" lvl="3" marL="18288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●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4pPr>
      <a:lvl5pPr algn="l" indent="-298450" lvl="4" marL="22860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○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5pPr>
      <a:lvl6pPr algn="l" indent="-298450" lvl="5" marL="27432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■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6pPr>
      <a:lvl7pPr algn="l" indent="-298450" lvl="6" marL="32004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●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7pPr>
      <a:lvl8pPr algn="l" indent="-298450" lvl="7" marL="36576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○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8pPr>
      <a:lvl9pPr algn="l" indent="-298450" lvl="8" marL="4114800" marR="0">
        <a:lnSpc>
          <a:spcPct val="115000"/>
        </a:lnSpc>
        <a:spcBef>
          <a:spcPts val="0"/>
        </a:spcBef>
        <a:spcAft>
          <a:spcPts val="0"/>
        </a:spcAft>
        <a:buClr>
          <a:srgbClr val="435D74"/>
        </a:buClr>
        <a:buSzPts val="1100"/>
        <a:buFont typeface="Proxima Nova"/>
        <a:buChar char="■"/>
        <a:defRPr b="false" cap="none" i="false" strike="noStrike" sz="1100" u="none">
          <a:solidFill>
            <a:srgbClr val="435D74"/>
          </a:solidFill>
          <a:latin typeface="Proxima Nova"/>
          <a:ea typeface="Proxima Nova"/>
          <a:cs typeface="Proxima Nova"/>
        </a:defRPr>
      </a:lvl9pPr>
    </p:bodyStyle>
    <p:otherStyle>
      <a:defPPr/>
      <a:lvl1pPr algn="l" lvl="0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1pPr>
      <a:lvl2pPr algn="l" lvl="1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2pPr>
      <a:lvl3pPr algn="l" lvl="2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3pPr>
      <a:lvl4pPr algn="l" lvl="3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4pPr>
      <a:lvl5pPr algn="l" lvl="4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5pPr>
      <a:lvl6pPr algn="l" lvl="5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6pPr>
      <a:lvl7pPr algn="l" lvl="6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7pPr>
      <a:lvl8pPr algn="l" lvl="7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8pPr>
      <a:lvl9pPr algn="l" lvl="8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cSld name="">
    <p:bg>
      <p:bgPr>
        <a:solidFill>
          <a:schemeClr val="dk2"/>
        </a:solidFill>
      </p:bgPr>
    </p:bg>
    <p:spTree>
      <p:nvGrpSpPr>
        <p:cNvPr hidden="false" id="4" name="GroupShape 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" name="Shape 5"/>
          <p:cNvSpPr txBox="true"/>
          <p:nvPr isPhoto="false">
            <p:ph idx="2" type="title"/>
          </p:nvPr>
        </p:nvSpPr>
        <p:spPr>
          <a:xfrm flipH="false" flipV="false" rot="0">
            <a:off x="717750" y="365760"/>
            <a:ext cx="7708500" cy="548700"/>
          </a:xfrm>
          <a:prstGeom prst="rect">
            <a:avLst/>
          </a:prstGeom>
          <a:noFill/>
          <a:ln>
            <a:noFill/>
          </a:ln>
        </p:spPr>
        <p:txBody>
          <a:bodyPr anchor="t" bIns="91425" lIns="91425" rIns="91425" tIns="91425" wrap="square">
            <a:noAutofit/>
          </a:bodyPr>
          <a:p/>
        </p:txBody>
      </p:sp>
      <p:sp>
        <p:nvSpPr>
          <p:cNvPr hidden="false" id="6" name="Shape 6"/>
          <p:cNvSpPr txBox="true"/>
          <p:nvPr isPhoto="false">
            <p:ph idx="3" type="body"/>
          </p:nvPr>
        </p:nvSpPr>
        <p:spPr>
          <a:xfrm flipH="false" flipV="false" rot="0">
            <a:off x="692700" y="1351875"/>
            <a:ext cx="7711800" cy="3247500"/>
          </a:xfrm>
          <a:prstGeom prst="rect">
            <a:avLst/>
          </a:prstGeom>
          <a:noFill/>
          <a:ln>
            <a:noFill/>
          </a:ln>
        </p:spPr>
        <p:txBody>
          <a:bodyPr anchor="t" bIns="91425" lIns="91425" rIns="91425" tIns="91425" wrap="square">
            <a:noAutofit/>
          </a:bodyPr>
          <a:p>
            <a:pPr lvl="0"/>
          </a:p>
        </p:txBody>
      </p:sp>
    </p:spTree>
  </p:cSld>
  <p:clrMap accent1="accent1" accent2="accent2" accent3="accent3" accent4="accent4" accent5="accent5" accent6="accent6" bg1="lt1" bg2="dk2" folHlink="folHlink" hlink="hlink" tx1="dk1" tx2="lt2"/>
  <p:sldLayoutIdLst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</p:sldLayoutIdLst>
  <p:txStyles>
    <p:titleStyle>
      <a:defPPr/>
      <a:lvl1pPr algn="ctr" lvl="0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000"/>
        <a:buFont typeface="Red Hat Display Black"/>
        <a:buNone/>
        <a:defRPr b="false" cap="none" i="false" strike="noStrike" sz="3000" u="none">
          <a:solidFill>
            <a:schemeClr val="dk1"/>
          </a:solidFill>
          <a:latin typeface="Red Hat Display Black"/>
          <a:ea typeface="Red Hat Display Black"/>
          <a:cs typeface="Red Hat Display Black"/>
        </a:defRPr>
      </a:lvl1pPr>
      <a:lvl2pPr algn="l" lvl="1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2pPr>
      <a:lvl3pPr algn="l" lvl="2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3pPr>
      <a:lvl4pPr algn="l" lvl="3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4pPr>
      <a:lvl5pPr algn="l" lvl="4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5pPr>
      <a:lvl6pPr algn="l" lvl="5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6pPr>
      <a:lvl7pPr algn="l" lvl="6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7pPr>
      <a:lvl8pPr algn="l" lvl="7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8pPr>
      <a:lvl9pPr algn="l" lvl="8" marR="0">
        <a:lnSpc>
          <a:spcPct val="100000"/>
        </a:lnSpc>
        <a:spcBef>
          <a:spcPts val="0"/>
        </a:spcBef>
        <a:spcAft>
          <a:spcPts val="0"/>
        </a:spcAft>
        <a:buClr>
          <a:schemeClr val="dk1"/>
        </a:buClr>
        <a:buSzPts val="3500"/>
        <a:buFont typeface="Arial"/>
        <a:buNone/>
        <a:defRPr b="false" cap="none" i="false" strike="noStrike" sz="3500" u="none">
          <a:solidFill>
            <a:schemeClr val="dk1"/>
          </a:solidFill>
          <a:latin typeface="Arial"/>
          <a:ea typeface="Arial"/>
          <a:cs typeface="Arial"/>
        </a:defRPr>
      </a:lvl9pPr>
    </p:titleStyle>
    <p:bodyStyle>
      <a:defPPr/>
      <a:lvl1pPr algn="l" indent="-317500" lvl="0" marL="4572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●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1pPr>
      <a:lvl2pPr algn="l" indent="-317500" lvl="1" marL="9144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○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2pPr>
      <a:lvl3pPr algn="l" indent="-317500" lvl="2" marL="13716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■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3pPr>
      <a:lvl4pPr algn="l" indent="-317500" lvl="3" marL="18288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●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4pPr>
      <a:lvl5pPr algn="l" indent="-317500" lvl="4" marL="22860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○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5pPr>
      <a:lvl6pPr algn="l" indent="-317500" lvl="5" marL="27432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■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6pPr>
      <a:lvl7pPr algn="l" indent="-317500" lvl="6" marL="32004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●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7pPr>
      <a:lvl8pPr algn="l" indent="-317500" lvl="7" marL="36576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○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8pPr>
      <a:lvl9pPr algn="l" indent="-317500" lvl="8" marL="4114800" marR="0">
        <a:lnSpc>
          <a:spcPct val="115000"/>
        </a:lnSpc>
        <a:spcBef>
          <a:spcPts val="0"/>
        </a:spcBef>
        <a:spcAft>
          <a:spcPts val="0"/>
        </a:spcAft>
        <a:buClr>
          <a:schemeClr val="lt1"/>
        </a:buClr>
        <a:buSzPts val="1400"/>
        <a:buFont typeface="M PLUS 1p Medium"/>
        <a:buChar char="■"/>
        <a:defRPr b="false" cap="none" i="false" strike="noStrike" sz="1400" u="none">
          <a:solidFill>
            <a:schemeClr val="lt1"/>
          </a:solidFill>
          <a:latin typeface="M PLUS 1p Medium"/>
          <a:ea typeface="M PLUS 1p Medium"/>
          <a:cs typeface="M PLUS 1p Medium"/>
        </a:defRPr>
      </a:lvl9pPr>
    </p:bodyStyle>
    <p:otherStyle>
      <a:defPPr/>
      <a:lvl1pPr algn="l" lvl="0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1pPr>
      <a:lvl2pPr algn="l" lvl="1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2pPr>
      <a:lvl3pPr algn="l" lvl="2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3pPr>
      <a:lvl4pPr algn="l" lvl="3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4pPr>
      <a:lvl5pPr algn="l" lvl="4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5pPr>
      <a:lvl6pPr algn="l" lvl="5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6pPr>
      <a:lvl7pPr algn="l" lvl="6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7pPr>
      <a:lvl8pPr algn="l" lvl="7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8pPr>
      <a:lvl9pPr algn="l" lvl="8" marR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false" cap="none" i="false" strike="noStrike" sz="1400" u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no" ?>
<Relationships xmlns="http://schemas.openxmlformats.org/package/2006/relationships">
  <Relationship Id="rId1" Target="../media/1.jpeg" Type="http://schemas.openxmlformats.org/officeDocument/2006/relationships/image"/>
  <Relationship Id="rId2" Target="../slideLayouts/slideLayout1.xml" Type="http://schemas.openxmlformats.org/officeDocument/2006/relationships/slideLayout"/>
</Relationships>

</file>

<file path=ppt/slides/_rels/slide10.xml.rels><?xml version="1.0" encoding="UTF-8" standalone="no" ?>
<Relationships xmlns="http://schemas.openxmlformats.org/package/2006/relationships">
  <Relationship Id="rId1" Target="../slideLayouts/slideLayout29.xml" Type="http://schemas.openxmlformats.org/officeDocument/2006/relationships/slideLayout"/>
</Relationships>

</file>

<file path=ppt/slides/_rels/slide11.xml.rels><?xml version="1.0" encoding="UTF-8" standalone="no" ?>
<Relationships xmlns="http://schemas.openxmlformats.org/package/2006/relationships">
  <Relationship Id="rId1" Target="../media/14.jpeg" Type="http://schemas.openxmlformats.org/officeDocument/2006/relationships/image"/>
  <Relationship Id="rId2" Target="../slideLayouts/slideLayout13.xml" Type="http://schemas.openxmlformats.org/officeDocument/2006/relationships/slideLayout"/>
</Relationships>

</file>

<file path=ppt/slides/_rels/slide2.xml.rels><?xml version="1.0" encoding="UTF-8" standalone="no" ?>
<Relationships xmlns="http://schemas.openxmlformats.org/package/2006/relationships">
  <Relationship Id="rId1" Target="../media/2.png" Type="http://schemas.openxmlformats.org/officeDocument/2006/relationships/image"/>
  <Relationship Id="rId2" Target="../slideLayouts/slideLayout9.xml" Type="http://schemas.openxmlformats.org/officeDocument/2006/relationships/slideLayout"/>
</Relationships>

</file>

<file path=ppt/slides/_rels/slide3.xml.rels><?xml version="1.0" encoding="UTF-8" standalone="no" ?>
<Relationships xmlns="http://schemas.openxmlformats.org/package/2006/relationships">
  <Relationship Id="rId1" Target="../media/3.png" Type="http://schemas.openxmlformats.org/officeDocument/2006/relationships/image"/>
  <Relationship Id="rId2" Target="../media/4.png" Type="http://schemas.openxmlformats.org/officeDocument/2006/relationships/image"/>
  <Relationship Id="rId3" Target="../slideLayouts/slideLayout8.xml" Type="http://schemas.openxmlformats.org/officeDocument/2006/relationships/slideLayout"/>
</Relationships>

</file>

<file path=ppt/slides/_rels/slide4.xml.rels><?xml version="1.0" encoding="UTF-8" standalone="no" ?>
<Relationships xmlns="http://schemas.openxmlformats.org/package/2006/relationships">
  <Relationship Id="rId1" Target="../media/5.jpeg" Type="http://schemas.openxmlformats.org/officeDocument/2006/relationships/image"/>
  <Relationship Id="rId2" Target="../slideLayouts/slideLayout26.xml" Type="http://schemas.openxmlformats.org/officeDocument/2006/relationships/slideLayout"/>
</Relationships>

</file>

<file path=ppt/slides/_rels/slide5.xml.rels><?xml version="1.0" encoding="UTF-8" standalone="no" ?>
<Relationships xmlns="http://schemas.openxmlformats.org/package/2006/relationships">
  <Relationship Id="rId1" Target="../media/6.png" Type="http://schemas.openxmlformats.org/officeDocument/2006/relationships/image"/>
  <Relationship Id="rId2" Target="../media/7.pn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6.xml.rels><?xml version="1.0" encoding="UTF-8" standalone="no" ?>
<Relationships xmlns="http://schemas.openxmlformats.org/package/2006/relationships">
  <Relationship Id="rId1" Target="../media/8.png" Type="http://schemas.openxmlformats.org/officeDocument/2006/relationships/image"/>
  <Relationship Id="rId2" Target="../slideLayouts/slideLayout16.xml" Type="http://schemas.openxmlformats.org/officeDocument/2006/relationships/slideLayout"/>
</Relationships>

</file>

<file path=ppt/slides/_rels/slide7.xml.rels><?xml version="1.0" encoding="UTF-8" standalone="no" ?>
<Relationships xmlns="http://schemas.openxmlformats.org/package/2006/relationships">
  <Relationship Id="rId1" Target="../media/9.png" Type="http://schemas.openxmlformats.org/officeDocument/2006/relationships/image"/>
  <Relationship Id="rId2" Target="../media/10.pn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8.xml.rels><?xml version="1.0" encoding="UTF-8" standalone="no" ?>
<Relationships xmlns="http://schemas.openxmlformats.org/package/2006/relationships">
  <Relationship Id="rId1" Target="../media/11.png" Type="http://schemas.openxmlformats.org/officeDocument/2006/relationships/image"/>
  <Relationship Id="rId2" Target="../media/12.png" Type="http://schemas.openxmlformats.org/officeDocument/2006/relationships/image"/>
  <Relationship Id="rId3" Target="../slideLayouts/slideLayout19.xml" Type="http://schemas.openxmlformats.org/officeDocument/2006/relationships/slideLayout"/>
</Relationships>

</file>

<file path=ppt/slides/_rels/slide9.xml.rels><?xml version="1.0" encoding="UTF-8" standalone="no" ?>
<Relationships xmlns="http://schemas.openxmlformats.org/package/2006/relationships">
  <Relationship Id="rId1" Target="../media/13.png" Type="http://schemas.openxmlformats.org/officeDocument/2006/relationships/image"/>
  <Relationship Id="rId2" Target="../slideLayouts/slideLayout4.xml" Type="http://schemas.openxmlformats.org/officeDocument/2006/relationships/slideLayout"/>
</Relationships>

</file>

<file path=ppt/slides/slide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81" name="GroupShape 18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82" name="Shape 182"/>
          <p:cNvSpPr txBox="true"/>
          <p:nvPr isPhoto="false">
            <p:ph idx="2" type="title"/>
          </p:nvPr>
        </p:nvSpPr>
        <p:spPr>
          <a:xfrm flipH="false" flipV="false" rot="0">
            <a:off x="762150" y="566950"/>
            <a:ext cx="4183500" cy="33428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3600"/>
              <a:t>Влияние средств </a:t>
            </a:r>
            <a:r>
              <a:rPr b="true" sz="3600">
                <a:solidFill>
                  <a:schemeClr val="bg1"/>
                </a:solidFill>
              </a:rPr>
              <a:t>арт-терапии</a:t>
            </a:r>
            <a:r>
              <a:rPr b="true" sz="3600"/>
              <a:t> на познавательное речевое развитие детей</a:t>
            </a:r>
          </a:p>
        </p:txBody>
      </p:sp>
      <p:sp>
        <p:nvSpPr>
          <p:cNvPr hidden="false" id="183" name="Shape 183"/>
          <p:cNvSpPr txBox="true"/>
          <p:nvPr isPhoto="false">
            <p:ph idx="3" type="subTitle"/>
          </p:nvPr>
        </p:nvSpPr>
        <p:spPr>
          <a:xfrm flipH="false" flipV="false" rot="0">
            <a:off x="790256" y="4075799"/>
            <a:ext cx="4183500" cy="365700"/>
          </a:xfrm>
          <a:prstGeom prst="rect">
            <a:avLst/>
          </a:prstGeom>
        </p:spPr>
        <p:txBody>
          <a:bodyPr anchor="ctr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t>Подготовила:</a:t>
            </a:r>
          </a:p>
        </p:txBody>
      </p:sp>
      <p:pic>
        <p:nvPicPr>
          <p:cNvPr hidden="false" id="185" name="Picture 185"/>
          <p:cNvPicPr preferRelativeResize="true"/>
          <p:nvPr isPhoto="false">
            <p:ph idx="4" type="body"/>
          </p:nvPr>
        </p:nvPicPr>
        <p:blipFill>
          <a:blip r:embed="rId1"/>
          <a:stretch/>
        </p:blipFill>
        <p:spPr>
          <a:xfrm flipH="false" flipV="false" rot="0">
            <a:off x="5084075" y="541788"/>
            <a:ext cx="4059936" cy="4059936"/>
          </a:xfrm>
          <a:prstGeom prst="rect">
            <a:avLst/>
          </a:prstGeom>
        </p:spPr>
      </p:pic>
      <p:grpSp>
        <p:nvGrpSpPr>
          <p:cNvPr hidden="false" id="186" name="Shape 186"/>
          <p:cNvGrpSpPr/>
          <p:nvPr isPhoto="false"/>
        </p:nvGrpSpPr>
        <p:grpSpPr>
          <a:xfrm flipH="false" flipV="false" rot="0">
            <a:off x="0" y="0"/>
            <a:ext cx="954149" cy="913638"/>
            <a:chOff x="0" y="0"/>
            <a:chExt cx="954149" cy="913638"/>
          </a:xfrm>
        </p:grpSpPr>
        <p:sp>
          <p:nvSpPr>
            <p:cNvPr hidden="false" id="187" name="Shape 187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88" name="Shape 188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89" name="Shape 189"/>
            <p:cNvSpPr txBox="false"/>
            <p:nvPr isPhoto="false"/>
          </p:nvSpPr>
          <p:spPr>
            <a:xfrm flipH="true" flipV="false" rot="899690">
              <a:off x="220018" y="204739"/>
              <a:ext cx="637540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190" name="Shape 190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91" name="Shape 191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192" name="Shape 192"/>
          <p:cNvGrpSpPr/>
          <p:nvPr isPhoto="false"/>
        </p:nvGrpSpPr>
        <p:grpSpPr>
          <a:xfrm flipH="false" flipV="false" rot="0">
            <a:off x="7726985" y="4142610"/>
            <a:ext cx="954147" cy="913626"/>
            <a:chOff x="0" y="0"/>
            <a:chExt cx="954147" cy="913626"/>
          </a:xfrm>
        </p:grpSpPr>
        <p:sp>
          <p:nvSpPr>
            <p:cNvPr hidden="false" id="193" name="Shape 193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94" name="Shape 194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95" name="Shape 195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96" name="Shape 196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197" name="Shape 197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198" name="Shape 198"/>
          <p:cNvGrpSpPr/>
          <p:nvPr isPhoto="false"/>
        </p:nvGrpSpPr>
        <p:grpSpPr>
          <a:xfrm flipH="false" flipV="false" rot="-899921">
            <a:off x="6951346" y="283835"/>
            <a:ext cx="802408" cy="744329"/>
            <a:chOff x="0" y="0"/>
            <a:chExt cx="802408" cy="744329"/>
          </a:xfrm>
        </p:grpSpPr>
        <p:sp>
          <p:nvSpPr>
            <p:cNvPr hidden="false" id="199" name="Shape 199"/>
            <p:cNvSpPr txBox="false"/>
            <p:nvPr isPhoto="false"/>
          </p:nvSpPr>
          <p:spPr>
            <a:xfrm flipH="false" flipV="false" rot="0">
              <a:off x="0" y="0"/>
              <a:ext cx="802408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00" name="Shape 200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01" name="Shape 201"/>
            <p:cNvSpPr txBox="false"/>
            <p:nvPr isPhoto="false"/>
          </p:nvSpPr>
          <p:spPr>
            <a:xfrm flipH="false" flipV="false" rot="0">
              <a:off x="0" y="97993"/>
              <a:ext cx="646607" cy="64633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202" name="Shape 202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03" name="Shape 203"/>
            <p:cNvSpPr txBox="false"/>
            <p:nvPr isPhoto="false"/>
          </p:nvSpPr>
          <p:spPr>
            <a:xfrm flipH="false" flipV="false" rot="0">
              <a:off x="0" y="0"/>
              <a:ext cx="802408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slides/slide1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359" name="GroupShape 35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60" name="Shape 360"/>
          <p:cNvSpPr txBox="true"/>
          <p:nvPr isPhoto="false">
            <p:ph idx="2" type="title"/>
          </p:nvPr>
        </p:nvSpPr>
        <p:spPr>
          <a:xfrm flipH="false" flipV="false" rot="0">
            <a:off x="720000" y="76224"/>
            <a:ext cx="7704000" cy="838236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4000"/>
              <a:t>Литература</a:t>
            </a:r>
            <a:endParaRPr b="true" sz="4000"/>
          </a:p>
        </p:txBody>
      </p:sp>
      <p:sp>
        <p:nvSpPr>
          <p:cNvPr hidden="false" id="361" name="Shape 361"/>
          <p:cNvSpPr txBox="true"/>
          <p:nvPr isPhoto="false">
            <p:ph idx="3" type="body"/>
          </p:nvPr>
        </p:nvSpPr>
        <p:spPr>
          <a:xfrm flipH="false" flipV="false" rot="0">
            <a:off x="605055" y="1244507"/>
            <a:ext cx="7737760" cy="3196200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l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b="true" sz="1600"/>
              <a:t>Левина, И. В.</a:t>
            </a:r>
            <a:r>
              <a:rPr sz="1600"/>
              <a:t> (2019). Арт-терапия в работе с детьми: теория и практика.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b="true" sz="1600"/>
              <a:t>Петрова, А. С.</a:t>
            </a:r>
            <a:r>
              <a:rPr sz="1600"/>
              <a:t> (2021). Влияние арт-терапии на развитие речевых навыков у детей дошкольного возраста.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b="true" sz="1600"/>
              <a:t>Сидорова, М. Н.</a:t>
            </a:r>
            <a:r>
              <a:rPr sz="1600"/>
              <a:t> (2020). Когнитивное развитие детей: роль арт-терапии.</a:t>
            </a:r>
          </a:p>
        </p:txBody>
      </p:sp>
      <p:grpSp>
        <p:nvGrpSpPr>
          <p:cNvPr hidden="false" id="362" name="Shape 362"/>
          <p:cNvGrpSpPr/>
          <p:nvPr isPhoto="false"/>
        </p:nvGrpSpPr>
        <p:grpSpPr>
          <a:xfrm flipH="false" flipV="false" rot="0">
            <a:off x="208320" y="76192"/>
            <a:ext cx="954149" cy="913638"/>
            <a:chOff x="0" y="0"/>
            <a:chExt cx="954149" cy="913638"/>
          </a:xfrm>
        </p:grpSpPr>
        <p:sp>
          <p:nvSpPr>
            <p:cNvPr hidden="false" id="363" name="Shape 363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64" name="Shape 364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65" name="Shape 365"/>
            <p:cNvSpPr txBox="false"/>
            <p:nvPr isPhoto="false"/>
          </p:nvSpPr>
          <p:spPr>
            <a:xfrm flipH="true" flipV="false" rot="899690">
              <a:off x="220018" y="204739"/>
              <a:ext cx="637540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366" name="Shape 366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67" name="Shape 367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368" name="Shape 368"/>
          <p:cNvGrpSpPr/>
          <p:nvPr isPhoto="false"/>
        </p:nvGrpSpPr>
        <p:grpSpPr>
          <a:xfrm flipH="false" flipV="false" rot="0">
            <a:off x="7726985" y="4142610"/>
            <a:ext cx="954147" cy="913626"/>
            <a:chOff x="0" y="0"/>
            <a:chExt cx="954147" cy="913626"/>
          </a:xfrm>
        </p:grpSpPr>
        <p:sp>
          <p:nvSpPr>
            <p:cNvPr hidden="false" id="369" name="Shape 369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70" name="Shape 370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71" name="Shape 371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72" name="Shape 372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73" name="Shape 373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slides/slide1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374" name="GroupShape 37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376" name="Picture 376"/>
          <p:cNvPicPr preferRelativeResize="true"/>
          <p:nvPr isPhoto="false">
            <p:ph idx="4" type="body"/>
          </p:nvPr>
        </p:nvPicPr>
        <p:blipFill>
          <a:blip r:embed="rId1"/>
          <a:srcRect b="24575" l="0" r="0" t="24575"/>
          <a:stretch/>
        </p:blipFill>
        <p:spPr>
          <a:xfrm flipH="false" flipV="false" rot="0">
            <a:off x="0" y="0"/>
            <a:ext cx="9144000" cy="2615400"/>
          </a:xfrm>
          <a:prstGeom prst="rect">
            <a:avLst/>
          </a:prstGeom>
        </p:spPr>
      </p:pic>
      <p:sp>
        <p:nvSpPr>
          <p:cNvPr hidden="false" id="377" name="Shape 377"/>
          <p:cNvSpPr txBox="true"/>
          <p:nvPr isPhoto="false">
            <p:ph idx="2" type="title"/>
          </p:nvPr>
        </p:nvSpPr>
        <p:spPr>
          <a:xfrm flipH="false" flipV="false" rot="0">
            <a:off x="1591500" y="2922463"/>
            <a:ext cx="5961000" cy="1082886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4000"/>
              <a:t>Спасибо за внимание!</a:t>
            </a:r>
            <a:endParaRPr b="true" sz="4000"/>
          </a:p>
        </p:txBody>
      </p:sp>
      <p:grpSp>
        <p:nvGrpSpPr>
          <p:cNvPr hidden="false" id="378" name="Shape 378"/>
          <p:cNvGrpSpPr/>
          <p:nvPr isPhoto="false"/>
        </p:nvGrpSpPr>
        <p:grpSpPr>
          <a:xfrm flipH="false" flipV="false" rot="0">
            <a:off x="167461" y="3481985"/>
            <a:ext cx="954147" cy="913626"/>
            <a:chOff x="0" y="0"/>
            <a:chExt cx="954147" cy="913626"/>
          </a:xfrm>
        </p:grpSpPr>
        <p:sp>
          <p:nvSpPr>
            <p:cNvPr hidden="false" id="379" name="Shape 379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0" name="Shape 380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1" name="Shape 381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2" name="Shape 382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3" name="Shape 383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384" name="Shape 384"/>
          <p:cNvGrpSpPr/>
          <p:nvPr isPhoto="false"/>
        </p:nvGrpSpPr>
        <p:grpSpPr>
          <a:xfrm flipH="false" flipV="false" rot="-899921">
            <a:off x="8093296" y="2482810"/>
            <a:ext cx="802407" cy="744329"/>
            <a:chOff x="0" y="0"/>
            <a:chExt cx="802407" cy="744329"/>
          </a:xfrm>
        </p:grpSpPr>
        <p:sp>
          <p:nvSpPr>
            <p:cNvPr hidden="false" id="385" name="Shape 385"/>
            <p:cNvSpPr txBox="false"/>
            <p:nvPr isPhoto="false"/>
          </p:nvSpPr>
          <p:spPr>
            <a:xfrm flipH="false" flipV="false" rot="0">
              <a:off x="0" y="0"/>
              <a:ext cx="802407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6" name="Shape 386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7" name="Shape 387"/>
            <p:cNvSpPr txBox="false"/>
            <p:nvPr isPhoto="false"/>
          </p:nvSpPr>
          <p:spPr>
            <a:xfrm flipH="false" flipV="false" rot="0">
              <a:off x="0" y="97993"/>
              <a:ext cx="646606" cy="64633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388" name="Shape 388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89" name="Shape 389"/>
            <p:cNvSpPr txBox="false"/>
            <p:nvPr isPhoto="false"/>
          </p:nvSpPr>
          <p:spPr>
            <a:xfrm flipH="false" flipV="false" rot="0">
              <a:off x="0" y="0"/>
              <a:ext cx="802407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slides/slide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204" name="GroupShape 20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05" name="Shape 205"/>
          <p:cNvSpPr txBox="true"/>
          <p:nvPr isPhoto="false">
            <p:ph idx="2" type="title"/>
          </p:nvPr>
        </p:nvSpPr>
        <p:spPr>
          <a:xfrm flipH="false" flipV="false" rot="0">
            <a:off x="720000" y="133933"/>
            <a:ext cx="7704000" cy="780527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4000"/>
              <a:t>Введение</a:t>
            </a:r>
            <a:endParaRPr b="true"/>
          </a:p>
        </p:txBody>
      </p:sp>
      <p:sp>
        <p:nvSpPr>
          <p:cNvPr hidden="false" id="206" name="Shape 206"/>
          <p:cNvSpPr txBox="true"/>
          <p:nvPr isPhoto="false">
            <p:ph idx="3" type="body"/>
          </p:nvPr>
        </p:nvSpPr>
        <p:spPr>
          <a:xfrm flipH="false" flipV="false" rot="0">
            <a:off x="1125109" y="1550536"/>
            <a:ext cx="4141687" cy="2833645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Арт-терапия</a:t>
            </a:r>
            <a:r>
              <a:t> — это метод, который использует художественное творчество для улучшения психоэмоционального состояния и развития личности. В последние годы арт-терапия стала активно применяться в работе с детьми, особенно в контексте их познавательного и речевого развития. В данн</a:t>
            </a:r>
            <a:r>
              <a:t>ой работе я</a:t>
            </a:r>
            <a:r>
              <a:t> рассмотр</a:t>
            </a:r>
            <a:r>
              <a:t>ю</a:t>
            </a:r>
            <a:r>
              <a:t>, как различные виды арт-терапии влияют на развитие речевых навыков и когнитивных процессов у детей.</a:t>
            </a:r>
          </a:p>
        </p:txBody>
      </p:sp>
      <p:grpSp>
        <p:nvGrpSpPr>
          <p:cNvPr hidden="false" id="207" name="Shape 207"/>
          <p:cNvGrpSpPr/>
          <p:nvPr isPhoto="false"/>
        </p:nvGrpSpPr>
        <p:grpSpPr>
          <a:xfrm flipH="false" flipV="false" rot="0">
            <a:off x="170961" y="4009873"/>
            <a:ext cx="954147" cy="913626"/>
            <a:chOff x="0" y="0"/>
            <a:chExt cx="954147" cy="913626"/>
          </a:xfrm>
        </p:grpSpPr>
        <p:sp>
          <p:nvSpPr>
            <p:cNvPr hidden="false" id="208" name="Shape 208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09" name="Shape 209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0" name="Shape 210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1" name="Shape 211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2" name="Shape 212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213" name="Shape 213"/>
          <p:cNvGrpSpPr/>
          <p:nvPr isPhoto="false"/>
        </p:nvGrpSpPr>
        <p:grpSpPr>
          <a:xfrm flipH="false" flipV="false" rot="0">
            <a:off x="8084285" y="503923"/>
            <a:ext cx="954147" cy="913626"/>
            <a:chOff x="0" y="0"/>
            <a:chExt cx="954147" cy="913626"/>
          </a:xfrm>
        </p:grpSpPr>
        <p:sp>
          <p:nvSpPr>
            <p:cNvPr hidden="false" id="214" name="Shape 214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5" name="Shape 215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6" name="Shape 216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7" name="Shape 217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18" name="Shape 218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hidden="false" id="220" name="Picture 220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5394560" y="1197550"/>
            <a:ext cx="2482995" cy="3725950"/>
          </a:xfrm>
          <a:prstGeom prst="rect">
            <a:avLst/>
          </a:prstGeom>
        </p:spPr>
      </p:pic>
    </p:spTree>
  </p:cSld>
</p:sld>
</file>

<file path=ppt/slides/slide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221" name="GroupShape 22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22" name="Shape 222"/>
          <p:cNvSpPr txBox="true"/>
          <p:nvPr isPhoto="false">
            <p:ph idx="8" type="title"/>
          </p:nvPr>
        </p:nvSpPr>
        <p:spPr>
          <a:xfrm flipH="false" flipV="false" rot="0">
            <a:off x="720000" y="144212"/>
            <a:ext cx="7704000" cy="770248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4000"/>
              <a:t>Основные виды и методы</a:t>
            </a:r>
            <a:endParaRPr b="true" sz="4000"/>
          </a:p>
        </p:txBody>
      </p:sp>
      <p:sp>
        <p:nvSpPr>
          <p:cNvPr hidden="false" id="223" name="Shape 223"/>
          <p:cNvSpPr txBox="true"/>
          <p:nvPr isPhoto="false">
            <p:ph idx="5" type="subTitle"/>
          </p:nvPr>
        </p:nvSpPr>
        <p:spPr>
          <a:xfrm flipH="true" flipV="false" rot="0">
            <a:off x="655877" y="1209734"/>
            <a:ext cx="7919736" cy="791655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1600"/>
              <a:t>Арт-терапия</a:t>
            </a:r>
            <a:r>
              <a:rPr sz="1600"/>
              <a:t> включает в себя различные виды деятельности,</a:t>
            </a:r>
            <a:r>
              <a:rPr sz="1600"/>
              <a:t> которые</a:t>
            </a:r>
            <a:r>
              <a:rPr sz="1600"/>
              <a:t> оказыва</a:t>
            </a:r>
            <a:r>
              <a:rPr sz="1600"/>
              <a:t>ют </a:t>
            </a:r>
            <a:r>
              <a:rPr sz="1600"/>
              <a:t>положительное влияние на развитие ребенка: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hidden="false" id="224" name="Shape 224"/>
          <p:cNvGrpSpPr/>
          <p:nvPr isPhoto="false"/>
        </p:nvGrpSpPr>
        <p:grpSpPr>
          <a:xfrm flipH="false" flipV="false" rot="-899921">
            <a:off x="8377235" y="4432789"/>
            <a:ext cx="630157" cy="572496"/>
            <a:chOff x="0" y="0"/>
            <a:chExt cx="630157" cy="572496"/>
          </a:xfrm>
        </p:grpSpPr>
        <p:sp>
          <p:nvSpPr>
            <p:cNvPr hidden="false" id="225" name="Shape 225"/>
            <p:cNvSpPr txBox="false"/>
            <p:nvPr isPhoto="false"/>
          </p:nvSpPr>
          <p:spPr>
            <a:xfrm flipH="false" flipV="false" rot="0">
              <a:off x="0" y="0"/>
              <a:ext cx="630157" cy="7537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26" name="Shape 226"/>
            <p:cNvSpPr txBox="false"/>
            <p:nvPr isPhoto="false"/>
          </p:nvSpPr>
          <p:spPr>
            <a:xfrm flipH="false" flipV="false" rot="0">
              <a:off x="507793" y="0"/>
              <a:ext cx="122363" cy="57249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27" name="Shape 227"/>
            <p:cNvSpPr txBox="false"/>
            <p:nvPr isPhoto="false"/>
          </p:nvSpPr>
          <p:spPr>
            <a:xfrm flipH="false" flipV="false" rot="0">
              <a:off x="0" y="75371"/>
              <a:ext cx="507801" cy="49712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228" name="Shape 228"/>
            <p:cNvSpPr txBox="false"/>
            <p:nvPr isPhoto="false"/>
          </p:nvSpPr>
          <p:spPr>
            <a:xfrm flipH="false" flipV="false" rot="0">
              <a:off x="507793" y="0"/>
              <a:ext cx="122363" cy="57249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29" name="Shape 229"/>
            <p:cNvSpPr txBox="false"/>
            <p:nvPr isPhoto="false"/>
          </p:nvSpPr>
          <p:spPr>
            <a:xfrm flipH="false" flipV="false" rot="0">
              <a:off x="0" y="0"/>
              <a:ext cx="630157" cy="7537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230" name="Shape 230"/>
          <p:cNvGrpSpPr/>
          <p:nvPr isPhoto="false"/>
        </p:nvGrpSpPr>
        <p:grpSpPr>
          <a:xfrm flipH="false" flipV="false" rot="-899959">
            <a:off x="101981" y="252114"/>
            <a:ext cx="954121" cy="913609"/>
            <a:chOff x="0" y="0"/>
            <a:chExt cx="954121" cy="913609"/>
          </a:xfrm>
        </p:grpSpPr>
        <p:sp>
          <p:nvSpPr>
            <p:cNvPr hidden="false" id="231" name="Shape 231"/>
            <p:cNvSpPr txBox="false"/>
            <p:nvPr isPhoto="false"/>
          </p:nvSpPr>
          <p:spPr>
            <a:xfrm flipH="true" flipV="false" rot="899690">
              <a:off x="163957" y="100731"/>
              <a:ext cx="791132" cy="96627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32" name="Shape 232"/>
            <p:cNvSpPr txBox="false"/>
            <p:nvPr isPhoto="false"/>
          </p:nvSpPr>
          <p:spPr>
            <a:xfrm flipH="true" flipV="false" rot="899690">
              <a:off x="92322" y="7379"/>
              <a:ext cx="153621" cy="733868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33" name="Shape 233"/>
            <p:cNvSpPr txBox="false"/>
            <p:nvPr isPhoto="false"/>
          </p:nvSpPr>
          <p:spPr>
            <a:xfrm flipH="true" flipV="false" rot="899690">
              <a:off x="220012" y="204733"/>
              <a:ext cx="637521" cy="63725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B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234" name="Shape 234"/>
            <p:cNvSpPr txBox="false"/>
            <p:nvPr isPhoto="false"/>
          </p:nvSpPr>
          <p:spPr>
            <a:xfrm flipH="true" flipV="false" rot="899690">
              <a:off x="92322" y="7379"/>
              <a:ext cx="153621" cy="733868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35" name="Shape 235"/>
            <p:cNvSpPr txBox="false"/>
            <p:nvPr isPhoto="false"/>
          </p:nvSpPr>
          <p:spPr>
            <a:xfrm flipH="true" flipV="false" rot="899690">
              <a:off x="163957" y="100731"/>
              <a:ext cx="791132" cy="96627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hidden="false" id="236" name="Shape 236"/>
          <p:cNvSpPr txBox="true"/>
          <p:nvPr isPhoto="false"/>
        </p:nvSpPr>
        <p:spPr>
          <a:xfrm flipH="false" flipV="false" rot="0">
            <a:off x="4421610" y="2037041"/>
            <a:ext cx="4048204" cy="286232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b="false" cap="none" i="false" strike="noStrike" sz="1400" u="sng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Рисование</a:t>
            </a:r>
            <a:r>
              <a:rPr b="false" cap="none" i="false" strike="noStrike" sz="1400" u="none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 — помогает детям выражать свои эмоции и мысли, что способствует развитию словарного запаса и навыков повествования.</a:t>
            </a: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b="false" cap="none" i="false" strike="noStrike" sz="1400" u="sng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Лепка</a:t>
            </a:r>
            <a:r>
              <a:rPr b="false" cap="none" i="false" strike="noStrike" sz="1400" u="none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 — развивает мелкую моторику, что, в свою очередь, влияет на развитие речевых навыков.</a:t>
            </a: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b="false" cap="none" i="false" strike="noStrike" sz="1400" u="sng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Музыка</a:t>
            </a:r>
            <a:r>
              <a:rPr b="false" cap="none" i="false" strike="noStrike" sz="1400" u="none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 — способствует развитию слухового восприятия и ритмики, что важно для фонематического слуха.</a:t>
            </a: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b="false" cap="none" i="false" strike="noStrike" sz="1400" u="sng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Драматургия</a:t>
            </a:r>
            <a:r>
              <a:rPr b="false" cap="none" i="false" strike="noStrike" sz="1400" u="none">
                <a:solidFill>
                  <a:srgbClr val="000000"/>
                </a:solidFill>
                <a:latin typeface="M PLUS 1p Medium"/>
                <a:ea typeface="M PLUS 1p Medium"/>
                <a:cs typeface="M PLUS 1p Medium"/>
              </a:rPr>
              <a:t> — помогает детям развивать коммуникативные навыки и уверенность в себе.</a:t>
            </a: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238" name="Picture 238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183474" y="1813411"/>
            <a:ext cx="1742968" cy="2323958"/>
          </a:xfrm>
          <a:prstGeom prst="rect">
            <a:avLst/>
          </a:prstGeom>
        </p:spPr>
      </p:pic>
      <p:pic>
        <p:nvPicPr>
          <p:cNvPr hidden="false" id="240" name="Picture 240"/>
          <p:cNvPicPr preferRelativeResize="true"/>
          <p:nvPr isPhoto="false"/>
        </p:nvPicPr>
        <p:blipFill>
          <a:blip r:embed="rId2"/>
          <a:srcRect b="7236" l="5438" r="5513" t="6648"/>
          <a:stretch/>
        </p:blipFill>
        <p:spPr>
          <a:xfrm flipH="false" flipV="false" rot="0">
            <a:off x="2261011" y="2001389"/>
            <a:ext cx="1826030" cy="2996642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241" name="GroupShape 24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243" name="Picture 243"/>
          <p:cNvPicPr preferRelativeResize="true"/>
          <p:nvPr isPhoto="false">
            <p:ph idx="2" type="body"/>
          </p:nvPr>
        </p:nvPicPr>
        <p:blipFill>
          <a:blip r:embed="rId1"/>
          <a:stretch/>
        </p:blipFill>
        <p:spPr>
          <a:xfrm flipH="false" flipV="false" rot="0">
            <a:off x="5084100" y="564315"/>
            <a:ext cx="3772376" cy="3639934"/>
          </a:xfrm>
          <a:prstGeom prst="rect">
            <a:avLst/>
          </a:prstGeom>
        </p:spPr>
      </p:pic>
      <p:sp>
        <p:nvSpPr>
          <p:cNvPr hidden="false" id="244" name="Shape 244"/>
          <p:cNvSpPr txBox="true"/>
          <p:nvPr isPhoto="false">
            <p:ph idx="2" type="title"/>
          </p:nvPr>
        </p:nvSpPr>
        <p:spPr>
          <a:xfrm flipH="false" flipV="false" rot="0">
            <a:off x="811748" y="713310"/>
            <a:ext cx="4272352" cy="2877908"/>
          </a:xfrm>
          <a:prstGeom prst="rect">
            <a:avLst/>
          </a:prstGeom>
        </p:spPr>
        <p:txBody>
          <a:bodyPr anchor="ctr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2400"/>
              <a:t>Арт-терапия способствует активизации познавательных процессов у детей.</a:t>
            </a:r>
            <a:r>
              <a:rPr b="true" sz="2400"/>
              <a:t> Через творчество дети учатся:</a:t>
            </a:r>
            <a:endParaRPr b="true" sz="2400"/>
          </a:p>
        </p:txBody>
      </p:sp>
      <p:sp>
        <p:nvSpPr>
          <p:cNvPr hidden="false" id="245" name="Shape 245"/>
          <p:cNvSpPr txBox="false"/>
          <p:nvPr isPhoto="false"/>
        </p:nvSpPr>
        <p:spPr>
          <a:xfrm flipH="false" flipV="false" rot="0">
            <a:off x="7693825" y="3442200"/>
            <a:ext cx="35600" cy="87750"/>
          </a:xfrm>
          <a:custGeom>
            <a:avLst/>
            <a:gdLst>
              <a:gd fmla="val 0" name="OXMLTextRectL"/>
              <a:gd fmla="val 0" name="OXMLTextRectT"/>
              <a:gd fmla="val w" name="OXMLTextRectR"/>
              <a:gd fmla="val h" name="OXMLTextRectB"/>
              <a:gd fmla="*/ OXMLTextRectL 1 w" name="COTextRectL"/>
              <a:gd fmla="*/ OXMLTextRectT 1 h" name="COTextRectT"/>
              <a:gd fmla="*/ OXMLTextRectR 1 w" name="COTextRectR"/>
              <a:gd fmla="*/ OXMLTextRectB 1 h" name="COTextRectB"/>
              <a:gd fmla="val 0" name="ODFLeft"/>
              <a:gd fmla="val 0" name="ODFTop"/>
              <a:gd fmla="val 1424" name="ODFRight"/>
              <a:gd fmla="val 3510" name="ODFBottom"/>
              <a:gd fmla="val 1424" name="ODFWidth"/>
              <a:gd fmla="val 3510" name="ODFHeight"/>
            </a:gdLst>
            <a:rect b="OXMLTextRectB" l="OXMLTextRectL" r="OXMLTextRectR" t="OXMLTextRectT"/>
            <a:pathLst>
              <a:path fill="norm" h="3510" stroke="true" w="142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41" y="281"/>
                </a:lnTo>
                <a:lnTo>
                  <a:pt x="321" y="622"/>
                </a:lnTo>
                <a:lnTo>
                  <a:pt x="522" y="1043"/>
                </a:lnTo>
                <a:lnTo>
                  <a:pt x="742" y="1564"/>
                </a:lnTo>
                <a:lnTo>
                  <a:pt x="983" y="2166"/>
                </a:lnTo>
                <a:lnTo>
                  <a:pt x="1203" y="2808"/>
                </a:lnTo>
                <a:lnTo>
                  <a:pt x="1424" y="3510"/>
                </a:lnTo>
                <a:lnTo>
                  <a:pt x="1424" y="3510"/>
                </a:lnTo>
                <a:lnTo>
                  <a:pt x="1203" y="2808"/>
                </a:lnTo>
                <a:lnTo>
                  <a:pt x="983" y="2166"/>
                </a:lnTo>
                <a:lnTo>
                  <a:pt x="742" y="1564"/>
                </a:lnTo>
                <a:lnTo>
                  <a:pt x="522" y="1043"/>
                </a:lnTo>
                <a:lnTo>
                  <a:pt x="321" y="622"/>
                </a:lnTo>
                <a:lnTo>
                  <a:pt x="141" y="28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750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hidden="false" id="246" name="Shape 246"/>
          <p:cNvGrpSpPr/>
          <p:nvPr isPhoto="false"/>
        </p:nvGrpSpPr>
        <p:grpSpPr>
          <a:xfrm flipH="false" flipV="false" rot="0">
            <a:off x="7985642" y="256491"/>
            <a:ext cx="954148" cy="913638"/>
            <a:chOff x="0" y="0"/>
            <a:chExt cx="954148" cy="913638"/>
          </a:xfrm>
        </p:grpSpPr>
        <p:sp>
          <p:nvSpPr>
            <p:cNvPr hidden="false" id="247" name="Shape 247"/>
            <p:cNvSpPr txBox="false"/>
            <p:nvPr isPhoto="false"/>
          </p:nvSpPr>
          <p:spPr>
            <a:xfrm flipH="true" flipV="false" rot="899690">
              <a:off x="163961" y="100735"/>
              <a:ext cx="791155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48" name="Shape 248"/>
            <p:cNvSpPr txBox="false"/>
            <p:nvPr isPhoto="false"/>
          </p:nvSpPr>
          <p:spPr>
            <a:xfrm flipH="true" flipV="false" rot="899690">
              <a:off x="92324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49" name="Shape 249"/>
            <p:cNvSpPr txBox="false"/>
            <p:nvPr isPhoto="false"/>
          </p:nvSpPr>
          <p:spPr>
            <a:xfrm flipH="true" flipV="false" rot="899690">
              <a:off x="220018" y="204739"/>
              <a:ext cx="637539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250" name="Shape 250"/>
            <p:cNvSpPr txBox="false"/>
            <p:nvPr isPhoto="false"/>
          </p:nvSpPr>
          <p:spPr>
            <a:xfrm flipH="true" flipV="false" rot="899690">
              <a:off x="92324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51" name="Shape 251"/>
            <p:cNvSpPr txBox="false"/>
            <p:nvPr isPhoto="false"/>
          </p:nvSpPr>
          <p:spPr>
            <a:xfrm flipH="true" flipV="false" rot="899690">
              <a:off x="163961" y="100735"/>
              <a:ext cx="791155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252" name="Shape 252"/>
          <p:cNvGrpSpPr/>
          <p:nvPr isPhoto="false"/>
        </p:nvGrpSpPr>
        <p:grpSpPr>
          <a:xfrm flipH="false" flipV="false" rot="0">
            <a:off x="236161" y="3680885"/>
            <a:ext cx="954147" cy="913626"/>
            <a:chOff x="0" y="0"/>
            <a:chExt cx="954147" cy="913626"/>
          </a:xfrm>
        </p:grpSpPr>
        <p:sp>
          <p:nvSpPr>
            <p:cNvPr hidden="false" id="253" name="Shape 253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54" name="Shape 254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55" name="Shape 255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56" name="Shape 256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57" name="Shape 257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slides/slide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258" name="GroupShape 25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59" name="Shape 259"/>
          <p:cNvSpPr txBox="true"/>
          <p:nvPr isPhoto="false">
            <p:ph idx="3" type="subTitle"/>
          </p:nvPr>
        </p:nvSpPr>
        <p:spPr>
          <a:xfrm flipH="false" flipV="false" rot="0">
            <a:off x="225058" y="1059738"/>
            <a:ext cx="5707399" cy="2303637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Решать проблемы:</a:t>
            </a:r>
            <a:r>
              <a:t> </a:t>
            </a:r>
            <a:r>
              <a:t>с</a:t>
            </a:r>
            <a:r>
              <a:t>оздание художественного произведения требует от ребенка поиска решений и выбора материалов.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Развивать воображение:</a:t>
            </a:r>
            <a:r>
              <a:t> </a:t>
            </a:r>
            <a:r>
              <a:t>а</a:t>
            </a:r>
            <a:r>
              <a:t>рт-терапия стимулирует креативность и фантазию, что важно для общего интеллектуального развития.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Улучшать внимание и память:</a:t>
            </a:r>
            <a:r>
              <a:t> </a:t>
            </a:r>
            <a:r>
              <a:t>п</a:t>
            </a:r>
            <a:r>
              <a:t>роцесс создания искусства требует концентрации и запоминания, что положительно сказывается на когнитивных функциях.</a:t>
            </a:r>
          </a:p>
        </p:txBody>
      </p:sp>
      <p:grpSp>
        <p:nvGrpSpPr>
          <p:cNvPr hidden="false" id="260" name="Shape 260"/>
          <p:cNvGrpSpPr/>
          <p:nvPr isPhoto="false"/>
        </p:nvGrpSpPr>
        <p:grpSpPr>
          <a:xfrm flipH="false" flipV="false" rot="0">
            <a:off x="55920" y="-8"/>
            <a:ext cx="954149" cy="913638"/>
            <a:chOff x="0" y="0"/>
            <a:chExt cx="954149" cy="913638"/>
          </a:xfrm>
        </p:grpSpPr>
        <p:sp>
          <p:nvSpPr>
            <p:cNvPr hidden="false" id="261" name="Shape 261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62" name="Shape 262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63" name="Shape 263"/>
            <p:cNvSpPr txBox="false"/>
            <p:nvPr isPhoto="false"/>
          </p:nvSpPr>
          <p:spPr>
            <a:xfrm flipH="true" flipV="false" rot="899690">
              <a:off x="220018" y="204739"/>
              <a:ext cx="637540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264" name="Shape 264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65" name="Shape 265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266" name="Shape 266"/>
          <p:cNvGrpSpPr/>
          <p:nvPr isPhoto="false"/>
        </p:nvGrpSpPr>
        <p:grpSpPr>
          <a:xfrm flipH="false" flipV="false" rot="-899921">
            <a:off x="8037551" y="224258"/>
            <a:ext cx="802408" cy="744329"/>
            <a:chOff x="0" y="0"/>
            <a:chExt cx="802408" cy="744329"/>
          </a:xfrm>
        </p:grpSpPr>
        <p:sp>
          <p:nvSpPr>
            <p:cNvPr hidden="false" id="267" name="Shape 267"/>
            <p:cNvSpPr txBox="false"/>
            <p:nvPr isPhoto="false"/>
          </p:nvSpPr>
          <p:spPr>
            <a:xfrm flipH="false" flipV="false" rot="0">
              <a:off x="0" y="0"/>
              <a:ext cx="802408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68" name="Shape 268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69" name="Shape 269"/>
            <p:cNvSpPr txBox="false"/>
            <p:nvPr isPhoto="false"/>
          </p:nvSpPr>
          <p:spPr>
            <a:xfrm flipH="false" flipV="false" rot="0">
              <a:off x="0" y="97993"/>
              <a:ext cx="646607" cy="64633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270" name="Shape 270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71" name="Shape 271"/>
            <p:cNvSpPr txBox="false"/>
            <p:nvPr isPhoto="false"/>
          </p:nvSpPr>
          <p:spPr>
            <a:xfrm flipH="false" flipV="false" rot="0">
              <a:off x="0" y="0"/>
              <a:ext cx="802408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hidden="false" id="273" name="Picture 273"/>
          <p:cNvPicPr preferRelativeResize="true"/>
          <p:nvPr isPhoto="false"/>
        </p:nvPicPr>
        <p:blipFill>
          <a:blip r:embed="rId1"/>
          <a:srcRect b="26831" l="0" r="0" t="26956"/>
          <a:stretch/>
        </p:blipFill>
        <p:spPr>
          <a:xfrm flipH="false" flipV="false" rot="0">
            <a:off x="5599003" y="374317"/>
            <a:ext cx="2019412" cy="2024558"/>
          </a:xfrm>
          <a:prstGeom prst="rect">
            <a:avLst/>
          </a:prstGeom>
        </p:spPr>
      </p:pic>
      <p:pic>
        <p:nvPicPr>
          <p:cNvPr hidden="false" id="275" name="Picture 27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6801311" y="2021329"/>
            <a:ext cx="2121294" cy="2121294"/>
          </a:xfrm>
          <a:prstGeom prst="rect">
            <a:avLst/>
          </a:prstGeom>
        </p:spPr>
      </p:pic>
      <p:grpSp>
        <p:nvGrpSpPr>
          <p:cNvPr hidden="false" id="276" name="Shape 276"/>
          <p:cNvGrpSpPr/>
          <p:nvPr isPhoto="false"/>
        </p:nvGrpSpPr>
        <p:grpSpPr>
          <a:xfrm flipH="false" flipV="false" rot="0">
            <a:off x="7726985" y="4142610"/>
            <a:ext cx="954147" cy="913626"/>
            <a:chOff x="0" y="0"/>
            <a:chExt cx="954147" cy="913626"/>
          </a:xfrm>
        </p:grpSpPr>
        <p:sp>
          <p:nvSpPr>
            <p:cNvPr hidden="false" id="277" name="Shape 277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78" name="Shape 278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79" name="Shape 279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80" name="Shape 280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81" name="Shape 281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slides/slide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282" name="GroupShape 28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284" name="Picture 284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-1349534" y="554630"/>
            <a:ext cx="5187684" cy="3811655"/>
          </a:xfrm>
          <a:prstGeom prst="rect">
            <a:avLst/>
          </a:prstGeom>
        </p:spPr>
      </p:pic>
      <p:sp>
        <p:nvSpPr>
          <p:cNvPr hidden="false" id="285" name="Shape 285"/>
          <p:cNvSpPr txBox="true"/>
          <p:nvPr isPhoto="false">
            <p:ph idx="3" type="subTitle"/>
          </p:nvPr>
        </p:nvSpPr>
        <p:spPr>
          <a:xfrm flipH="false" flipV="false" rot="0">
            <a:off x="4319278" y="1426231"/>
            <a:ext cx="4228800" cy="22742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>
                <a:solidFill>
                  <a:schemeClr val="tx1"/>
                </a:solidFill>
                <a:latin typeface="Red Hat Display Black"/>
                <a:ea typeface="Red Hat Display Black"/>
                <a:cs typeface="Red Hat Display Black"/>
              </a:rPr>
              <a:t>Арт-терапия также имеет значительное влияние на речевое развитие детей:</a:t>
            </a:r>
          </a:p>
          <a:p>
            <a:pPr algn="r" indent="0" marL="0">
              <a:spcBef>
                <a:spcPts val="0"/>
              </a:spcBef>
              <a:spcAft>
                <a:spcPts val="0"/>
              </a:spcAft>
              <a:buNone/>
            </a:pPr>
            <a:endParaRPr b="true">
              <a:solidFill>
                <a:schemeClr val="tx1"/>
              </a:solidFill>
              <a:latin typeface="Red Hat Display Black"/>
              <a:ea typeface="Red Hat Display Black"/>
              <a:cs typeface="Red Hat Display Black"/>
            </a:endParaRPr>
          </a:p>
        </p:txBody>
      </p:sp>
      <p:grpSp>
        <p:nvGrpSpPr>
          <p:cNvPr hidden="false" id="286" name="Shape 286"/>
          <p:cNvGrpSpPr/>
          <p:nvPr isPhoto="false"/>
        </p:nvGrpSpPr>
        <p:grpSpPr>
          <a:xfrm flipH="false" flipV="false" rot="0">
            <a:off x="3617851" y="3700531"/>
            <a:ext cx="954149" cy="913638"/>
            <a:chOff x="0" y="0"/>
            <a:chExt cx="954149" cy="913638"/>
          </a:xfrm>
        </p:grpSpPr>
        <p:sp>
          <p:nvSpPr>
            <p:cNvPr hidden="false" id="287" name="Shape 287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88" name="Shape 288"/>
            <p:cNvSpPr txBox="false"/>
            <p:nvPr isPhoto="false"/>
          </p:nvSpPr>
          <p:spPr>
            <a:xfrm flipH="true" flipV="false" rot="899690">
              <a:off x="92325" y="7380"/>
              <a:ext cx="153626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89" name="Shape 289"/>
            <p:cNvSpPr txBox="false"/>
            <p:nvPr isPhoto="false"/>
          </p:nvSpPr>
          <p:spPr>
            <a:xfrm flipH="true" flipV="false" rot="899690">
              <a:off x="220019" y="204739"/>
              <a:ext cx="637540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290" name="Shape 290"/>
            <p:cNvSpPr txBox="false"/>
            <p:nvPr isPhoto="false"/>
          </p:nvSpPr>
          <p:spPr>
            <a:xfrm flipH="true" flipV="false" rot="899690">
              <a:off x="92325" y="7380"/>
              <a:ext cx="153626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91" name="Shape 291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292" name="Shape 292"/>
          <p:cNvGrpSpPr/>
          <p:nvPr isPhoto="false"/>
        </p:nvGrpSpPr>
        <p:grpSpPr>
          <a:xfrm flipH="false" flipV="false" rot="0">
            <a:off x="290161" y="180323"/>
            <a:ext cx="954147" cy="913626"/>
            <a:chOff x="0" y="0"/>
            <a:chExt cx="954147" cy="913626"/>
          </a:xfrm>
        </p:grpSpPr>
        <p:sp>
          <p:nvSpPr>
            <p:cNvPr hidden="false" id="293" name="Shape 293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94" name="Shape 294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95" name="Shape 295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96" name="Shape 296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297" name="Shape 297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slides/slide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298" name="GroupShape 29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99" name="Shape 299"/>
          <p:cNvSpPr txBox="true"/>
          <p:nvPr isPhoto="false">
            <p:ph idx="3" type="subTitle"/>
          </p:nvPr>
        </p:nvSpPr>
        <p:spPr>
          <a:xfrm flipH="false" flipV="false" rot="0">
            <a:off x="3675129" y="913629"/>
            <a:ext cx="5075911" cy="2303637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Расширение словарного запаса:</a:t>
            </a:r>
            <a:r>
              <a:t> </a:t>
            </a:r>
            <a:r>
              <a:t>о</a:t>
            </a:r>
            <a:r>
              <a:t>бсуждение созданных произведений искусства помогает детям учить новые слова и фразы.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Развитие навыков повествования:</a:t>
            </a:r>
            <a:r>
              <a:t> </a:t>
            </a:r>
            <a:r>
              <a:t>д</a:t>
            </a:r>
            <a:r>
              <a:t>ети учатся рассказывать о своих работах, что способствует формированию связной речи.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Улучшение артикуляции:</a:t>
            </a:r>
            <a:r>
              <a:t> </a:t>
            </a:r>
            <a:r>
              <a:t>н</a:t>
            </a:r>
            <a:r>
              <a:t>екоторые виды арт-терапии, такие как театральные игры, помогают детям работать над произношением и интонацией.</a:t>
            </a:r>
          </a:p>
        </p:txBody>
      </p:sp>
      <p:grpSp>
        <p:nvGrpSpPr>
          <p:cNvPr hidden="false" id="300" name="Shape 300"/>
          <p:cNvGrpSpPr/>
          <p:nvPr isPhoto="false"/>
        </p:nvGrpSpPr>
        <p:grpSpPr>
          <a:xfrm flipH="false" flipV="false" rot="0">
            <a:off x="55920" y="-8"/>
            <a:ext cx="954149" cy="913638"/>
            <a:chOff x="0" y="0"/>
            <a:chExt cx="954149" cy="913638"/>
          </a:xfrm>
        </p:grpSpPr>
        <p:sp>
          <p:nvSpPr>
            <p:cNvPr hidden="false" id="301" name="Shape 301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02" name="Shape 302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03" name="Shape 303"/>
            <p:cNvSpPr txBox="false"/>
            <p:nvPr isPhoto="false"/>
          </p:nvSpPr>
          <p:spPr>
            <a:xfrm flipH="true" flipV="false" rot="899690">
              <a:off x="220018" y="204739"/>
              <a:ext cx="637540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304" name="Shape 304"/>
            <p:cNvSpPr txBox="false"/>
            <p:nvPr isPhoto="false"/>
          </p:nvSpPr>
          <p:spPr>
            <a:xfrm flipH="true" flipV="false" rot="899690">
              <a:off x="92325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05" name="Shape 305"/>
            <p:cNvSpPr txBox="false"/>
            <p:nvPr isPhoto="false"/>
          </p:nvSpPr>
          <p:spPr>
            <a:xfrm flipH="true" flipV="false" rot="899690">
              <a:off x="163962" y="100735"/>
              <a:ext cx="791156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306" name="Shape 306"/>
          <p:cNvGrpSpPr/>
          <p:nvPr isPhoto="false"/>
        </p:nvGrpSpPr>
        <p:grpSpPr>
          <a:xfrm flipH="false" flipV="false" rot="-899921">
            <a:off x="8037551" y="224258"/>
            <a:ext cx="802408" cy="744329"/>
            <a:chOff x="0" y="0"/>
            <a:chExt cx="802408" cy="744329"/>
          </a:xfrm>
        </p:grpSpPr>
        <p:sp>
          <p:nvSpPr>
            <p:cNvPr hidden="false" id="307" name="Shape 307"/>
            <p:cNvSpPr txBox="false"/>
            <p:nvPr isPhoto="false"/>
          </p:nvSpPr>
          <p:spPr>
            <a:xfrm flipH="false" flipV="false" rot="0">
              <a:off x="0" y="0"/>
              <a:ext cx="802408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08" name="Shape 308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09" name="Shape 309"/>
            <p:cNvSpPr txBox="false"/>
            <p:nvPr isPhoto="false"/>
          </p:nvSpPr>
          <p:spPr>
            <a:xfrm flipH="false" flipV="false" rot="0">
              <a:off x="0" y="97993"/>
              <a:ext cx="646607" cy="64633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310" name="Shape 310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11" name="Shape 311"/>
            <p:cNvSpPr txBox="false"/>
            <p:nvPr isPhoto="false"/>
          </p:nvSpPr>
          <p:spPr>
            <a:xfrm flipH="false" flipV="false" rot="0">
              <a:off x="0" y="0"/>
              <a:ext cx="802408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312" name="Shape 312"/>
          <p:cNvGrpSpPr/>
          <p:nvPr isPhoto="false"/>
        </p:nvGrpSpPr>
        <p:grpSpPr>
          <a:xfrm flipH="false" flipV="false" rot="0">
            <a:off x="7726985" y="4142610"/>
            <a:ext cx="954147" cy="913626"/>
            <a:chOff x="0" y="0"/>
            <a:chExt cx="954147" cy="913626"/>
          </a:xfrm>
        </p:grpSpPr>
        <p:sp>
          <p:nvSpPr>
            <p:cNvPr hidden="false" id="313" name="Shape 313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14" name="Shape 314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15" name="Shape 315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16" name="Shape 316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17" name="Shape 317"/>
            <p:cNvSpPr txBox="false"/>
            <p:nvPr isPhoto="false"/>
          </p:nvSpPr>
          <p:spPr>
            <a:xfrm flipH="false" flipV="false" rot="-899964">
              <a:off x="-973" y="100741"/>
              <a:ext cx="791124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hidden="false" id="319" name="Picture 319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1331101" y="435432"/>
            <a:ext cx="2136318" cy="2136318"/>
          </a:xfrm>
          <a:prstGeom prst="rect">
            <a:avLst/>
          </a:prstGeom>
        </p:spPr>
      </p:pic>
      <p:pic>
        <p:nvPicPr>
          <p:cNvPr hidden="false" id="321" name="Picture 321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220851" y="2192316"/>
            <a:ext cx="2396040" cy="239604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322" name="GroupShape 32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23" name="Shape 323"/>
          <p:cNvSpPr txBox="true"/>
          <p:nvPr isPhoto="false">
            <p:ph idx="11" type="subTitle"/>
          </p:nvPr>
        </p:nvSpPr>
        <p:spPr>
          <a:xfrm flipH="false" flipV="false" rot="0">
            <a:off x="4697577" y="1651875"/>
            <a:ext cx="4077152" cy="3015023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Групповые занятия:</a:t>
            </a:r>
            <a:r>
              <a:t> </a:t>
            </a:r>
            <a:r>
              <a:t>д</a:t>
            </a:r>
            <a:r>
              <a:t>ети работают в группах, что помогает им развивать социальные навыки и учиться взаимодействовать друг с другом.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Индивидуальные сессии:</a:t>
            </a:r>
            <a:r>
              <a:t> </a:t>
            </a:r>
            <a:r>
              <a:t>п</a:t>
            </a:r>
            <a:r>
              <a:t>озволяют сосредоточиться на конкретных потребностях ребенка и углубленно работать над его речевыми и познавательными навыками.</a:t>
            </a:r>
          </a:p>
        </p:txBody>
      </p:sp>
      <p:sp>
        <p:nvSpPr>
          <p:cNvPr hidden="false" id="324" name="Shape 324"/>
          <p:cNvSpPr txBox="true"/>
          <p:nvPr isPhoto="false">
            <p:ph idx="14" type="title"/>
          </p:nvPr>
        </p:nvSpPr>
        <p:spPr>
          <a:xfrm flipH="false" flipV="false" rot="0">
            <a:off x="720000" y="91560"/>
            <a:ext cx="7704000" cy="822899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ct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4000"/>
              <a:t>Примеры практики</a:t>
            </a:r>
          </a:p>
        </p:txBody>
      </p:sp>
      <p:grpSp>
        <p:nvGrpSpPr>
          <p:cNvPr hidden="false" id="325" name="Shape 325"/>
          <p:cNvGrpSpPr/>
          <p:nvPr isPhoto="false"/>
        </p:nvGrpSpPr>
        <p:grpSpPr>
          <a:xfrm flipH="false" flipV="false" rot="0">
            <a:off x="8029895" y="259480"/>
            <a:ext cx="954148" cy="913638"/>
            <a:chOff x="0" y="0"/>
            <a:chExt cx="954148" cy="913638"/>
          </a:xfrm>
        </p:grpSpPr>
        <p:sp>
          <p:nvSpPr>
            <p:cNvPr hidden="false" id="326" name="Shape 326"/>
            <p:cNvSpPr txBox="false"/>
            <p:nvPr isPhoto="false"/>
          </p:nvSpPr>
          <p:spPr>
            <a:xfrm flipH="true" flipV="false" rot="899690">
              <a:off x="163961" y="100735"/>
              <a:ext cx="791155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27" name="Shape 327"/>
            <p:cNvSpPr txBox="false"/>
            <p:nvPr isPhoto="false"/>
          </p:nvSpPr>
          <p:spPr>
            <a:xfrm flipH="true" flipV="false" rot="899690">
              <a:off x="92324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28" name="Shape 328"/>
            <p:cNvSpPr txBox="false"/>
            <p:nvPr isPhoto="false"/>
          </p:nvSpPr>
          <p:spPr>
            <a:xfrm flipH="true" flipV="false" rot="899690">
              <a:off x="220018" y="204739"/>
              <a:ext cx="637539" cy="63727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false" cap="none" i="false" strike="noStrike" sz="4500" u="none">
                  <a:solidFill>
                    <a:srgbClr val="FFFFFF"/>
                  </a:solidFill>
                  <a:latin typeface="Red Hat Display ExtraBold"/>
                  <a:ea typeface="Red Hat Display ExtraBold"/>
                  <a:cs typeface="Red Hat Display ExtraBold"/>
                </a:rPr>
                <a:t>B</a:t>
              </a:r>
              <a:endParaRPr b="false" cap="none" i="false" strike="noStrike" sz="4500" u="none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</a:endParaRPr>
            </a:p>
          </p:txBody>
        </p:sp>
        <p:sp>
          <p:nvSpPr>
            <p:cNvPr hidden="false" id="329" name="Shape 329"/>
            <p:cNvSpPr txBox="false"/>
            <p:nvPr isPhoto="false"/>
          </p:nvSpPr>
          <p:spPr>
            <a:xfrm flipH="true" flipV="false" rot="899690">
              <a:off x="92324" y="7380"/>
              <a:ext cx="153625" cy="73389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30" name="Shape 330"/>
            <p:cNvSpPr txBox="false"/>
            <p:nvPr isPhoto="false"/>
          </p:nvSpPr>
          <p:spPr>
            <a:xfrm flipH="true" flipV="false" rot="899690">
              <a:off x="163961" y="100735"/>
              <a:ext cx="791155" cy="96630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331" name="Shape 331"/>
          <p:cNvGrpSpPr/>
          <p:nvPr isPhoto="false"/>
        </p:nvGrpSpPr>
        <p:grpSpPr>
          <a:xfrm flipH="false" flipV="false" rot="-899921">
            <a:off x="244096" y="4227248"/>
            <a:ext cx="802407" cy="744329"/>
            <a:chOff x="0" y="0"/>
            <a:chExt cx="802407" cy="744329"/>
          </a:xfrm>
        </p:grpSpPr>
        <p:sp>
          <p:nvSpPr>
            <p:cNvPr hidden="false" id="332" name="Shape 332"/>
            <p:cNvSpPr txBox="false"/>
            <p:nvPr isPhoto="false"/>
          </p:nvSpPr>
          <p:spPr>
            <a:xfrm flipH="false" flipV="false" rot="0">
              <a:off x="0" y="0"/>
              <a:ext cx="802407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33" name="Shape 333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34" name="Shape 334"/>
            <p:cNvSpPr txBox="false"/>
            <p:nvPr isPhoto="false"/>
          </p:nvSpPr>
          <p:spPr>
            <a:xfrm flipH="false" flipV="false" rot="0">
              <a:off x="0" y="97993"/>
              <a:ext cx="646606" cy="64633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335" name="Shape 335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36" name="Shape 336"/>
            <p:cNvSpPr txBox="false"/>
            <p:nvPr isPhoto="false"/>
          </p:nvSpPr>
          <p:spPr>
            <a:xfrm flipH="false" flipV="false" rot="0">
              <a:off x="0" y="0"/>
              <a:ext cx="802407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hidden="false" id="338" name="Picture 338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65664" y="1198021"/>
            <a:ext cx="1830924" cy="2747459"/>
          </a:xfrm>
          <a:prstGeom prst="rect">
            <a:avLst/>
          </a:prstGeom>
        </p:spPr>
      </p:pic>
      <p:pic>
        <p:nvPicPr>
          <p:cNvPr hidden="false" id="340" name="Picture 34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2452154" y="2040368"/>
            <a:ext cx="1902605" cy="2855023"/>
          </a:xfrm>
          <a:prstGeom prst="rect">
            <a:avLst/>
          </a:prstGeom>
        </p:spPr>
      </p:pic>
    </p:spTree>
  </p:cSld>
</p:sld>
</file>

<file path=ppt/slides/slide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341" name="GroupShape 34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343" name="Picture 343"/>
          <p:cNvPicPr preferRelativeResize="true"/>
          <p:nvPr isPhoto="false"/>
        </p:nvPicPr>
        <p:blipFill>
          <a:blip r:embed="rId1"/>
          <a:srcRect b="0" l="15841" r="13041" t="0"/>
          <a:stretch/>
        </p:blipFill>
        <p:spPr>
          <a:xfrm flipH="false" flipV="false" rot="0">
            <a:off x="-495317" y="804362"/>
            <a:ext cx="4839073" cy="3656268"/>
          </a:xfrm>
          <a:prstGeom prst="rect">
            <a:avLst/>
          </a:prstGeom>
        </p:spPr>
      </p:pic>
      <p:sp>
        <p:nvSpPr>
          <p:cNvPr hidden="false" id="344" name="Shape 344"/>
          <p:cNvSpPr txBox="true"/>
          <p:nvPr isPhoto="false">
            <p:ph idx="6" type="title"/>
          </p:nvPr>
        </p:nvSpPr>
        <p:spPr>
          <a:xfrm flipH="false" flipV="false" rot="0">
            <a:off x="720000" y="154908"/>
            <a:ext cx="7704000" cy="759552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r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 sz="4000">
                <a:solidFill>
                  <a:schemeClr val="dk2"/>
                </a:solidFill>
              </a:rPr>
              <a:t>Заключение</a:t>
            </a:r>
            <a:endParaRPr b="true" sz="4000">
              <a:solidFill>
                <a:schemeClr val="dk2"/>
              </a:solidFill>
            </a:endParaRPr>
          </a:p>
        </p:txBody>
      </p:sp>
      <p:sp>
        <p:nvSpPr>
          <p:cNvPr hidden="false" id="345" name="Shape 345"/>
          <p:cNvSpPr txBox="true"/>
          <p:nvPr isPhoto="false">
            <p:ph idx="5" type="subTitle"/>
          </p:nvPr>
        </p:nvSpPr>
        <p:spPr>
          <a:xfrm flipH="false" flipV="false" rot="0">
            <a:off x="4913825" y="1242473"/>
            <a:ext cx="3702518" cy="2658554"/>
          </a:xfrm>
          <a:prstGeom prst="rect">
            <a:avLst/>
          </a:prstGeom>
        </p:spPr>
        <p:txBody>
          <a:bodyPr anchor="t" bIns="91425" lIns="91425" rIns="91425" tIns="91425" wrap="square">
            <a:noAutofit/>
          </a:bodyPr>
          <a:lstStyle>
            <a:defPPr/>
            <a:lvl1pPr lvl="0"/>
          </a:lstStyle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  <a:r>
              <a:rPr b="true"/>
              <a:t>Арт-терапия</a:t>
            </a:r>
            <a:r>
              <a:t> является эффективным инструментом для поддержки познавательного и речевого развития детей. Через творчество дети могут не только выразить свои эмоции, но и развить важные навыки, которые помогут им в обучении и социальной адаптации. Важно продолжать исследовать и развивать методы арт-терапии, чтобы максимально использовать их потенциал в работе с детьми.</a:t>
            </a:r>
          </a:p>
          <a:p>
            <a:pPr algn="l" indent="0" mar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hidden="false" id="346" name="Shape 346"/>
          <p:cNvSpPr txBox="false"/>
          <p:nvPr isPhoto="false"/>
        </p:nvSpPr>
        <p:spPr>
          <a:xfrm flipH="false" flipV="false" rot="0">
            <a:off x="4846289" y="3374657"/>
            <a:ext cx="274320" cy="274320"/>
          </a:xfrm>
          <a:custGeom>
            <a:avLst/>
            <a:gdLst>
              <a:gd fmla="val 0" name="OXMLTextRectL"/>
              <a:gd fmla="val 0" name="OXMLTextRectT"/>
              <a:gd fmla="val w" name="OXMLTextRectR"/>
              <a:gd fmla="val h" name="OXMLTextRectB"/>
              <a:gd fmla="*/ OXMLTextRectL 1 w" name="COTextRectL"/>
              <a:gd fmla="*/ OXMLTextRectT 1 h" name="COTextRectT"/>
              <a:gd fmla="*/ OXMLTextRectR 1 w" name="COTextRectR"/>
              <a:gd fmla="*/ OXMLTextRectB 1 h" name="COTextRectB"/>
              <a:gd fmla="val 0" name="ODFLeft"/>
              <a:gd fmla="val 0" name="ODFTop"/>
              <a:gd fmla="val 113239" name="ODFRight"/>
              <a:gd fmla="val 113239" name="ODFBottom"/>
              <a:gd fmla="val 113239" name="ODFWidth"/>
              <a:gd fmla="val 113239" name="ODFHeight"/>
            </a:gdLst>
            <a:rect b="OXMLTextRectB" l="OXMLTextRectL" r="OXMLTextRectR" t="OXMLTextRectT"/>
            <a:pathLst>
              <a:path fill="norm" h="113239" stroke="true" w="113239">
                <a:moveTo>
                  <a:pt x="3318" y="1"/>
                </a:moveTo>
                <a:lnTo>
                  <a:pt x="2986" y="56"/>
                </a:lnTo>
                <a:lnTo>
                  <a:pt x="2654" y="56"/>
                </a:lnTo>
                <a:lnTo>
                  <a:pt x="1991" y="277"/>
                </a:lnTo>
                <a:lnTo>
                  <a:pt x="1438" y="554"/>
                </a:lnTo>
                <a:lnTo>
                  <a:pt x="940" y="996"/>
                </a:lnTo>
                <a:lnTo>
                  <a:pt x="553" y="1493"/>
                </a:lnTo>
                <a:lnTo>
                  <a:pt x="221" y="2046"/>
                </a:lnTo>
                <a:lnTo>
                  <a:pt x="55" y="2655"/>
                </a:lnTo>
                <a:lnTo>
                  <a:pt x="0" y="2986"/>
                </a:lnTo>
                <a:lnTo>
                  <a:pt x="0" y="3318"/>
                </a:lnTo>
                <a:lnTo>
                  <a:pt x="0" y="16588"/>
                </a:lnTo>
                <a:lnTo>
                  <a:pt x="0" y="16920"/>
                </a:lnTo>
                <a:lnTo>
                  <a:pt x="55" y="17252"/>
                </a:lnTo>
                <a:lnTo>
                  <a:pt x="221" y="17915"/>
                </a:lnTo>
                <a:lnTo>
                  <a:pt x="553" y="18468"/>
                </a:lnTo>
                <a:lnTo>
                  <a:pt x="940" y="18966"/>
                </a:lnTo>
                <a:lnTo>
                  <a:pt x="1438" y="19353"/>
                </a:lnTo>
                <a:lnTo>
                  <a:pt x="1991" y="19629"/>
                </a:lnTo>
                <a:lnTo>
                  <a:pt x="2654" y="19850"/>
                </a:lnTo>
                <a:lnTo>
                  <a:pt x="2986" y="19906"/>
                </a:lnTo>
                <a:lnTo>
                  <a:pt x="12828" y="19906"/>
                </a:lnTo>
                <a:lnTo>
                  <a:pt x="12828" y="38484"/>
                </a:lnTo>
                <a:lnTo>
                  <a:pt x="12828" y="40253"/>
                </a:lnTo>
                <a:lnTo>
                  <a:pt x="12994" y="42022"/>
                </a:lnTo>
                <a:lnTo>
                  <a:pt x="13215" y="43792"/>
                </a:lnTo>
                <a:lnTo>
                  <a:pt x="13491" y="45450"/>
                </a:lnTo>
                <a:lnTo>
                  <a:pt x="13878" y="47164"/>
                </a:lnTo>
                <a:lnTo>
                  <a:pt x="14321" y="48823"/>
                </a:lnTo>
                <a:lnTo>
                  <a:pt x="14874" y="50427"/>
                </a:lnTo>
                <a:lnTo>
                  <a:pt x="15427" y="51975"/>
                </a:lnTo>
                <a:lnTo>
                  <a:pt x="16145" y="53523"/>
                </a:lnTo>
                <a:lnTo>
                  <a:pt x="16864" y="55016"/>
                </a:lnTo>
                <a:lnTo>
                  <a:pt x="17693" y="56509"/>
                </a:lnTo>
                <a:lnTo>
                  <a:pt x="18523" y="57946"/>
                </a:lnTo>
                <a:lnTo>
                  <a:pt x="19463" y="59329"/>
                </a:lnTo>
                <a:lnTo>
                  <a:pt x="20513" y="60656"/>
                </a:lnTo>
                <a:lnTo>
                  <a:pt x="21564" y="61927"/>
                </a:lnTo>
                <a:lnTo>
                  <a:pt x="22670" y="63144"/>
                </a:lnTo>
                <a:lnTo>
                  <a:pt x="23831" y="64305"/>
                </a:lnTo>
                <a:lnTo>
                  <a:pt x="25047" y="65466"/>
                </a:lnTo>
                <a:lnTo>
                  <a:pt x="26319" y="66517"/>
                </a:lnTo>
                <a:lnTo>
                  <a:pt x="27646" y="67512"/>
                </a:lnTo>
                <a:lnTo>
                  <a:pt x="29028" y="68452"/>
                </a:lnTo>
                <a:lnTo>
                  <a:pt x="30466" y="69336"/>
                </a:lnTo>
                <a:lnTo>
                  <a:pt x="31904" y="70166"/>
                </a:lnTo>
                <a:lnTo>
                  <a:pt x="33396" y="70940"/>
                </a:lnTo>
                <a:lnTo>
                  <a:pt x="34945" y="71603"/>
                </a:lnTo>
                <a:lnTo>
                  <a:pt x="36548" y="72212"/>
                </a:lnTo>
                <a:lnTo>
                  <a:pt x="38152" y="72764"/>
                </a:lnTo>
                <a:lnTo>
                  <a:pt x="39810" y="73207"/>
                </a:lnTo>
                <a:lnTo>
                  <a:pt x="41469" y="73594"/>
                </a:lnTo>
                <a:lnTo>
                  <a:pt x="43183" y="73926"/>
                </a:lnTo>
                <a:lnTo>
                  <a:pt x="44897" y="74147"/>
                </a:lnTo>
                <a:lnTo>
                  <a:pt x="46667" y="74257"/>
                </a:lnTo>
                <a:lnTo>
                  <a:pt x="46667" y="103286"/>
                </a:lnTo>
                <a:lnTo>
                  <a:pt x="46611" y="103617"/>
                </a:lnTo>
                <a:lnTo>
                  <a:pt x="46556" y="103949"/>
                </a:lnTo>
                <a:lnTo>
                  <a:pt x="46390" y="104613"/>
                </a:lnTo>
                <a:lnTo>
                  <a:pt x="46058" y="105165"/>
                </a:lnTo>
                <a:lnTo>
                  <a:pt x="45671" y="105663"/>
                </a:lnTo>
                <a:lnTo>
                  <a:pt x="45174" y="106050"/>
                </a:lnTo>
                <a:lnTo>
                  <a:pt x="44621" y="106327"/>
                </a:lnTo>
                <a:lnTo>
                  <a:pt x="44013" y="106548"/>
                </a:lnTo>
                <a:lnTo>
                  <a:pt x="43681" y="106603"/>
                </a:lnTo>
                <a:lnTo>
                  <a:pt x="40474" y="106603"/>
                </a:lnTo>
                <a:lnTo>
                  <a:pt x="40142" y="106658"/>
                </a:lnTo>
                <a:lnTo>
                  <a:pt x="39810" y="106658"/>
                </a:lnTo>
                <a:lnTo>
                  <a:pt x="39147" y="106879"/>
                </a:lnTo>
                <a:lnTo>
                  <a:pt x="38594" y="107156"/>
                </a:lnTo>
                <a:lnTo>
                  <a:pt x="38096" y="107598"/>
                </a:lnTo>
                <a:lnTo>
                  <a:pt x="37709" y="108096"/>
                </a:lnTo>
                <a:lnTo>
                  <a:pt x="37378" y="108649"/>
                </a:lnTo>
                <a:lnTo>
                  <a:pt x="37212" y="109257"/>
                </a:lnTo>
                <a:lnTo>
                  <a:pt x="37156" y="109589"/>
                </a:lnTo>
                <a:lnTo>
                  <a:pt x="37156" y="109921"/>
                </a:lnTo>
                <a:lnTo>
                  <a:pt x="37156" y="110252"/>
                </a:lnTo>
                <a:lnTo>
                  <a:pt x="37212" y="110584"/>
                </a:lnTo>
                <a:lnTo>
                  <a:pt x="37378" y="111248"/>
                </a:lnTo>
                <a:lnTo>
                  <a:pt x="37709" y="111800"/>
                </a:lnTo>
                <a:lnTo>
                  <a:pt x="38096" y="112298"/>
                </a:lnTo>
                <a:lnTo>
                  <a:pt x="38594" y="112685"/>
                </a:lnTo>
                <a:lnTo>
                  <a:pt x="39147" y="112962"/>
                </a:lnTo>
                <a:lnTo>
                  <a:pt x="39810" y="113183"/>
                </a:lnTo>
                <a:lnTo>
                  <a:pt x="40142" y="113238"/>
                </a:lnTo>
                <a:lnTo>
                  <a:pt x="73096" y="113238"/>
                </a:lnTo>
                <a:lnTo>
                  <a:pt x="73428" y="113183"/>
                </a:lnTo>
                <a:lnTo>
                  <a:pt x="74036" y="112962"/>
                </a:lnTo>
                <a:lnTo>
                  <a:pt x="74589" y="112685"/>
                </a:lnTo>
                <a:lnTo>
                  <a:pt x="75087" y="112298"/>
                </a:lnTo>
                <a:lnTo>
                  <a:pt x="75474" y="111800"/>
                </a:lnTo>
                <a:lnTo>
                  <a:pt x="75806" y="111248"/>
                </a:lnTo>
                <a:lnTo>
                  <a:pt x="75971" y="110584"/>
                </a:lnTo>
                <a:lnTo>
                  <a:pt x="76027" y="110252"/>
                </a:lnTo>
                <a:lnTo>
                  <a:pt x="76082" y="109921"/>
                </a:lnTo>
                <a:lnTo>
                  <a:pt x="76027" y="109589"/>
                </a:lnTo>
                <a:lnTo>
                  <a:pt x="75971" y="109257"/>
                </a:lnTo>
                <a:lnTo>
                  <a:pt x="75806" y="108649"/>
                </a:lnTo>
                <a:lnTo>
                  <a:pt x="75474" y="108096"/>
                </a:lnTo>
                <a:lnTo>
                  <a:pt x="75087" y="107598"/>
                </a:lnTo>
                <a:lnTo>
                  <a:pt x="74589" y="107156"/>
                </a:lnTo>
                <a:lnTo>
                  <a:pt x="74036" y="106879"/>
                </a:lnTo>
                <a:lnTo>
                  <a:pt x="73428" y="106658"/>
                </a:lnTo>
                <a:lnTo>
                  <a:pt x="73096" y="106658"/>
                </a:lnTo>
                <a:lnTo>
                  <a:pt x="72765" y="106603"/>
                </a:lnTo>
                <a:lnTo>
                  <a:pt x="69558" y="106603"/>
                </a:lnTo>
                <a:lnTo>
                  <a:pt x="69226" y="106548"/>
                </a:lnTo>
                <a:lnTo>
                  <a:pt x="68562" y="106327"/>
                </a:lnTo>
                <a:lnTo>
                  <a:pt x="68009" y="106050"/>
                </a:lnTo>
                <a:lnTo>
                  <a:pt x="67512" y="105663"/>
                </a:lnTo>
                <a:lnTo>
                  <a:pt x="67125" y="105165"/>
                </a:lnTo>
                <a:lnTo>
                  <a:pt x="66793" y="104613"/>
                </a:lnTo>
                <a:lnTo>
                  <a:pt x="66627" y="103949"/>
                </a:lnTo>
                <a:lnTo>
                  <a:pt x="66572" y="103617"/>
                </a:lnTo>
                <a:lnTo>
                  <a:pt x="66572" y="103286"/>
                </a:lnTo>
                <a:lnTo>
                  <a:pt x="66572" y="74257"/>
                </a:lnTo>
                <a:lnTo>
                  <a:pt x="68286" y="74147"/>
                </a:lnTo>
                <a:lnTo>
                  <a:pt x="70055" y="73926"/>
                </a:lnTo>
                <a:lnTo>
                  <a:pt x="71714" y="73594"/>
                </a:lnTo>
                <a:lnTo>
                  <a:pt x="73428" y="73207"/>
                </a:lnTo>
                <a:lnTo>
                  <a:pt x="75031" y="72764"/>
                </a:lnTo>
                <a:lnTo>
                  <a:pt x="76690" y="72212"/>
                </a:lnTo>
                <a:lnTo>
                  <a:pt x="78238" y="71603"/>
                </a:lnTo>
                <a:lnTo>
                  <a:pt x="79787" y="70940"/>
                </a:lnTo>
                <a:lnTo>
                  <a:pt x="81280" y="70166"/>
                </a:lnTo>
                <a:lnTo>
                  <a:pt x="82772" y="69336"/>
                </a:lnTo>
                <a:lnTo>
                  <a:pt x="84155" y="68452"/>
                </a:lnTo>
                <a:lnTo>
                  <a:pt x="85537" y="67512"/>
                </a:lnTo>
                <a:lnTo>
                  <a:pt x="86864" y="66517"/>
                </a:lnTo>
                <a:lnTo>
                  <a:pt x="88136" y="65466"/>
                </a:lnTo>
                <a:lnTo>
                  <a:pt x="89352" y="64305"/>
                </a:lnTo>
                <a:lnTo>
                  <a:pt x="90513" y="63144"/>
                </a:lnTo>
                <a:lnTo>
                  <a:pt x="91674" y="61927"/>
                </a:lnTo>
                <a:lnTo>
                  <a:pt x="92725" y="60656"/>
                </a:lnTo>
                <a:lnTo>
                  <a:pt x="93720" y="59329"/>
                </a:lnTo>
                <a:lnTo>
                  <a:pt x="94660" y="57946"/>
                </a:lnTo>
                <a:lnTo>
                  <a:pt x="95545" y="56509"/>
                </a:lnTo>
                <a:lnTo>
                  <a:pt x="96319" y="55016"/>
                </a:lnTo>
                <a:lnTo>
                  <a:pt x="97093" y="53523"/>
                </a:lnTo>
                <a:lnTo>
                  <a:pt x="97757" y="51975"/>
                </a:lnTo>
                <a:lnTo>
                  <a:pt x="98365" y="50427"/>
                </a:lnTo>
                <a:lnTo>
                  <a:pt x="98862" y="48823"/>
                </a:lnTo>
                <a:lnTo>
                  <a:pt x="99360" y="47164"/>
                </a:lnTo>
                <a:lnTo>
                  <a:pt x="99692" y="45450"/>
                </a:lnTo>
                <a:lnTo>
                  <a:pt x="100024" y="43792"/>
                </a:lnTo>
                <a:lnTo>
                  <a:pt x="100245" y="42022"/>
                </a:lnTo>
                <a:lnTo>
                  <a:pt x="100355" y="40253"/>
                </a:lnTo>
                <a:lnTo>
                  <a:pt x="100411" y="38484"/>
                </a:lnTo>
                <a:lnTo>
                  <a:pt x="100411" y="19906"/>
                </a:lnTo>
                <a:lnTo>
                  <a:pt x="110253" y="19906"/>
                </a:lnTo>
                <a:lnTo>
                  <a:pt x="110584" y="19850"/>
                </a:lnTo>
                <a:lnTo>
                  <a:pt x="111193" y="19629"/>
                </a:lnTo>
                <a:lnTo>
                  <a:pt x="111746" y="19353"/>
                </a:lnTo>
                <a:lnTo>
                  <a:pt x="112243" y="18966"/>
                </a:lnTo>
                <a:lnTo>
                  <a:pt x="112630" y="18468"/>
                </a:lnTo>
                <a:lnTo>
                  <a:pt x="112962" y="17915"/>
                </a:lnTo>
                <a:lnTo>
                  <a:pt x="113128" y="17252"/>
                </a:lnTo>
                <a:lnTo>
                  <a:pt x="113183" y="16920"/>
                </a:lnTo>
                <a:lnTo>
                  <a:pt x="113238" y="16588"/>
                </a:lnTo>
                <a:lnTo>
                  <a:pt x="113238" y="3318"/>
                </a:lnTo>
                <a:lnTo>
                  <a:pt x="113183" y="2986"/>
                </a:lnTo>
                <a:lnTo>
                  <a:pt x="113128" y="2655"/>
                </a:lnTo>
                <a:lnTo>
                  <a:pt x="112962" y="2046"/>
                </a:lnTo>
                <a:lnTo>
                  <a:pt x="112630" y="1493"/>
                </a:lnTo>
                <a:lnTo>
                  <a:pt x="112243" y="996"/>
                </a:lnTo>
                <a:lnTo>
                  <a:pt x="111746" y="554"/>
                </a:lnTo>
                <a:lnTo>
                  <a:pt x="111193" y="277"/>
                </a:lnTo>
                <a:lnTo>
                  <a:pt x="110584" y="56"/>
                </a:lnTo>
                <a:lnTo>
                  <a:pt x="110253" y="56"/>
                </a:lnTo>
                <a:lnTo>
                  <a:pt x="109921" y="1"/>
                </a:lnTo>
                <a:lnTo>
                  <a:pt x="97093" y="1"/>
                </a:lnTo>
                <a:lnTo>
                  <a:pt x="96208" y="56"/>
                </a:lnTo>
                <a:lnTo>
                  <a:pt x="95379" y="111"/>
                </a:lnTo>
                <a:lnTo>
                  <a:pt x="94550" y="222"/>
                </a:lnTo>
                <a:lnTo>
                  <a:pt x="93720" y="332"/>
                </a:lnTo>
                <a:lnTo>
                  <a:pt x="92946" y="554"/>
                </a:lnTo>
                <a:lnTo>
                  <a:pt x="92172" y="775"/>
                </a:lnTo>
                <a:lnTo>
                  <a:pt x="91398" y="996"/>
                </a:lnTo>
                <a:lnTo>
                  <a:pt x="90624" y="1328"/>
                </a:lnTo>
                <a:lnTo>
                  <a:pt x="89905" y="1659"/>
                </a:lnTo>
                <a:lnTo>
                  <a:pt x="89186" y="1991"/>
                </a:lnTo>
                <a:lnTo>
                  <a:pt x="88467" y="2433"/>
                </a:lnTo>
                <a:lnTo>
                  <a:pt x="87804" y="2876"/>
                </a:lnTo>
                <a:lnTo>
                  <a:pt x="87140" y="3318"/>
                </a:lnTo>
                <a:lnTo>
                  <a:pt x="86532" y="3816"/>
                </a:lnTo>
                <a:lnTo>
                  <a:pt x="85924" y="4313"/>
                </a:lnTo>
                <a:lnTo>
                  <a:pt x="85371" y="4866"/>
                </a:lnTo>
                <a:lnTo>
                  <a:pt x="84818" y="5474"/>
                </a:lnTo>
                <a:lnTo>
                  <a:pt x="84265" y="6027"/>
                </a:lnTo>
                <a:lnTo>
                  <a:pt x="83768" y="6691"/>
                </a:lnTo>
                <a:lnTo>
                  <a:pt x="83325" y="7354"/>
                </a:lnTo>
                <a:lnTo>
                  <a:pt x="82883" y="8018"/>
                </a:lnTo>
                <a:lnTo>
                  <a:pt x="82496" y="8681"/>
                </a:lnTo>
                <a:lnTo>
                  <a:pt x="82109" y="9400"/>
                </a:lnTo>
                <a:lnTo>
                  <a:pt x="81777" y="10174"/>
                </a:lnTo>
                <a:lnTo>
                  <a:pt x="81501" y="10893"/>
                </a:lnTo>
                <a:lnTo>
                  <a:pt x="81224" y="11667"/>
                </a:lnTo>
                <a:lnTo>
                  <a:pt x="81003" y="12441"/>
                </a:lnTo>
                <a:lnTo>
                  <a:pt x="80837" y="13271"/>
                </a:lnTo>
                <a:lnTo>
                  <a:pt x="80671" y="14100"/>
                </a:lnTo>
                <a:lnTo>
                  <a:pt x="80561" y="14929"/>
                </a:lnTo>
                <a:lnTo>
                  <a:pt x="80505" y="15759"/>
                </a:lnTo>
                <a:lnTo>
                  <a:pt x="80505" y="16588"/>
                </a:lnTo>
                <a:lnTo>
                  <a:pt x="80505" y="38484"/>
                </a:lnTo>
                <a:lnTo>
                  <a:pt x="80450" y="39258"/>
                </a:lnTo>
                <a:lnTo>
                  <a:pt x="80395" y="39976"/>
                </a:lnTo>
                <a:lnTo>
                  <a:pt x="80340" y="40751"/>
                </a:lnTo>
                <a:lnTo>
                  <a:pt x="80229" y="41469"/>
                </a:lnTo>
                <a:lnTo>
                  <a:pt x="80063" y="42188"/>
                </a:lnTo>
                <a:lnTo>
                  <a:pt x="79897" y="42907"/>
                </a:lnTo>
                <a:lnTo>
                  <a:pt x="79400" y="44234"/>
                </a:lnTo>
                <a:lnTo>
                  <a:pt x="78847" y="45561"/>
                </a:lnTo>
                <a:lnTo>
                  <a:pt x="78128" y="46777"/>
                </a:lnTo>
                <a:lnTo>
                  <a:pt x="77354" y="47994"/>
                </a:lnTo>
                <a:lnTo>
                  <a:pt x="76469" y="49044"/>
                </a:lnTo>
                <a:lnTo>
                  <a:pt x="75474" y="50095"/>
                </a:lnTo>
                <a:lnTo>
                  <a:pt x="74423" y="50980"/>
                </a:lnTo>
                <a:lnTo>
                  <a:pt x="73262" y="51809"/>
                </a:lnTo>
                <a:lnTo>
                  <a:pt x="72046" y="52528"/>
                </a:lnTo>
                <a:lnTo>
                  <a:pt x="70774" y="53191"/>
                </a:lnTo>
                <a:lnTo>
                  <a:pt x="69392" y="53689"/>
                </a:lnTo>
                <a:lnTo>
                  <a:pt x="68728" y="53855"/>
                </a:lnTo>
                <a:lnTo>
                  <a:pt x="68009" y="54021"/>
                </a:lnTo>
                <a:lnTo>
                  <a:pt x="67291" y="54186"/>
                </a:lnTo>
                <a:lnTo>
                  <a:pt x="66572" y="54297"/>
                </a:lnTo>
                <a:lnTo>
                  <a:pt x="66572" y="9953"/>
                </a:lnTo>
                <a:lnTo>
                  <a:pt x="66572" y="9621"/>
                </a:lnTo>
                <a:lnTo>
                  <a:pt x="66627" y="9290"/>
                </a:lnTo>
                <a:lnTo>
                  <a:pt x="66793" y="8681"/>
                </a:lnTo>
                <a:lnTo>
                  <a:pt x="67125" y="8128"/>
                </a:lnTo>
                <a:lnTo>
                  <a:pt x="67512" y="7631"/>
                </a:lnTo>
                <a:lnTo>
                  <a:pt x="68009" y="7189"/>
                </a:lnTo>
                <a:lnTo>
                  <a:pt x="68562" y="6912"/>
                </a:lnTo>
                <a:lnTo>
                  <a:pt x="69226" y="6691"/>
                </a:lnTo>
                <a:lnTo>
                  <a:pt x="69558" y="6691"/>
                </a:lnTo>
                <a:lnTo>
                  <a:pt x="69889" y="6636"/>
                </a:lnTo>
                <a:lnTo>
                  <a:pt x="73096" y="6636"/>
                </a:lnTo>
                <a:lnTo>
                  <a:pt x="73428" y="6580"/>
                </a:lnTo>
                <a:lnTo>
                  <a:pt x="74036" y="6359"/>
                </a:lnTo>
                <a:lnTo>
                  <a:pt x="74589" y="6083"/>
                </a:lnTo>
                <a:lnTo>
                  <a:pt x="75087" y="5696"/>
                </a:lnTo>
                <a:lnTo>
                  <a:pt x="75474" y="5198"/>
                </a:lnTo>
                <a:lnTo>
                  <a:pt x="75806" y="4645"/>
                </a:lnTo>
                <a:lnTo>
                  <a:pt x="75971" y="3982"/>
                </a:lnTo>
                <a:lnTo>
                  <a:pt x="76027" y="3650"/>
                </a:lnTo>
                <a:lnTo>
                  <a:pt x="76082" y="3318"/>
                </a:lnTo>
                <a:lnTo>
                  <a:pt x="76027" y="2986"/>
                </a:lnTo>
                <a:lnTo>
                  <a:pt x="75971" y="2655"/>
                </a:lnTo>
                <a:lnTo>
                  <a:pt x="75806" y="2046"/>
                </a:lnTo>
                <a:lnTo>
                  <a:pt x="75474" y="1493"/>
                </a:lnTo>
                <a:lnTo>
                  <a:pt x="75087" y="996"/>
                </a:lnTo>
                <a:lnTo>
                  <a:pt x="74589" y="554"/>
                </a:lnTo>
                <a:lnTo>
                  <a:pt x="74036" y="277"/>
                </a:lnTo>
                <a:lnTo>
                  <a:pt x="73428" y="56"/>
                </a:lnTo>
                <a:lnTo>
                  <a:pt x="73096" y="56"/>
                </a:lnTo>
                <a:lnTo>
                  <a:pt x="72765" y="1"/>
                </a:lnTo>
                <a:lnTo>
                  <a:pt x="40474" y="1"/>
                </a:lnTo>
                <a:lnTo>
                  <a:pt x="40142" y="56"/>
                </a:lnTo>
                <a:lnTo>
                  <a:pt x="39810" y="56"/>
                </a:lnTo>
                <a:lnTo>
                  <a:pt x="39147" y="277"/>
                </a:lnTo>
                <a:lnTo>
                  <a:pt x="38594" y="554"/>
                </a:lnTo>
                <a:lnTo>
                  <a:pt x="38096" y="996"/>
                </a:lnTo>
                <a:lnTo>
                  <a:pt x="37709" y="1493"/>
                </a:lnTo>
                <a:lnTo>
                  <a:pt x="37378" y="2046"/>
                </a:lnTo>
                <a:lnTo>
                  <a:pt x="37212" y="2655"/>
                </a:lnTo>
                <a:lnTo>
                  <a:pt x="37156" y="2986"/>
                </a:lnTo>
                <a:lnTo>
                  <a:pt x="37156" y="3318"/>
                </a:lnTo>
                <a:lnTo>
                  <a:pt x="37156" y="3650"/>
                </a:lnTo>
                <a:lnTo>
                  <a:pt x="37212" y="3982"/>
                </a:lnTo>
                <a:lnTo>
                  <a:pt x="37378" y="4645"/>
                </a:lnTo>
                <a:lnTo>
                  <a:pt x="37709" y="5198"/>
                </a:lnTo>
                <a:lnTo>
                  <a:pt x="38096" y="5696"/>
                </a:lnTo>
                <a:lnTo>
                  <a:pt x="38594" y="6083"/>
                </a:lnTo>
                <a:lnTo>
                  <a:pt x="39147" y="6359"/>
                </a:lnTo>
                <a:lnTo>
                  <a:pt x="39810" y="6580"/>
                </a:lnTo>
                <a:lnTo>
                  <a:pt x="40142" y="6636"/>
                </a:lnTo>
                <a:lnTo>
                  <a:pt x="43349" y="6636"/>
                </a:lnTo>
                <a:lnTo>
                  <a:pt x="43681" y="6691"/>
                </a:lnTo>
                <a:lnTo>
                  <a:pt x="44013" y="6691"/>
                </a:lnTo>
                <a:lnTo>
                  <a:pt x="44621" y="6912"/>
                </a:lnTo>
                <a:lnTo>
                  <a:pt x="45174" y="7189"/>
                </a:lnTo>
                <a:lnTo>
                  <a:pt x="45671" y="7631"/>
                </a:lnTo>
                <a:lnTo>
                  <a:pt x="46058" y="8128"/>
                </a:lnTo>
                <a:lnTo>
                  <a:pt x="46390" y="8681"/>
                </a:lnTo>
                <a:lnTo>
                  <a:pt x="46556" y="9290"/>
                </a:lnTo>
                <a:lnTo>
                  <a:pt x="46611" y="9621"/>
                </a:lnTo>
                <a:lnTo>
                  <a:pt x="46667" y="9953"/>
                </a:lnTo>
                <a:lnTo>
                  <a:pt x="46667" y="54297"/>
                </a:lnTo>
                <a:lnTo>
                  <a:pt x="45893" y="54186"/>
                </a:lnTo>
                <a:lnTo>
                  <a:pt x="45174" y="54021"/>
                </a:lnTo>
                <a:lnTo>
                  <a:pt x="44510" y="53855"/>
                </a:lnTo>
                <a:lnTo>
                  <a:pt x="43791" y="53689"/>
                </a:lnTo>
                <a:lnTo>
                  <a:pt x="42464" y="53191"/>
                </a:lnTo>
                <a:lnTo>
                  <a:pt x="41137" y="52528"/>
                </a:lnTo>
                <a:lnTo>
                  <a:pt x="39921" y="51809"/>
                </a:lnTo>
                <a:lnTo>
                  <a:pt x="38815" y="50980"/>
                </a:lnTo>
                <a:lnTo>
                  <a:pt x="37709" y="50095"/>
                </a:lnTo>
                <a:lnTo>
                  <a:pt x="36714" y="49044"/>
                </a:lnTo>
                <a:lnTo>
                  <a:pt x="35829" y="47994"/>
                </a:lnTo>
                <a:lnTo>
                  <a:pt x="35055" y="46777"/>
                </a:lnTo>
                <a:lnTo>
                  <a:pt x="34392" y="45561"/>
                </a:lnTo>
                <a:lnTo>
                  <a:pt x="33784" y="44234"/>
                </a:lnTo>
                <a:lnTo>
                  <a:pt x="33341" y="42907"/>
                </a:lnTo>
                <a:lnTo>
                  <a:pt x="33120" y="42188"/>
                </a:lnTo>
                <a:lnTo>
                  <a:pt x="33009" y="41469"/>
                </a:lnTo>
                <a:lnTo>
                  <a:pt x="32899" y="40751"/>
                </a:lnTo>
                <a:lnTo>
                  <a:pt x="32788" y="39976"/>
                </a:lnTo>
                <a:lnTo>
                  <a:pt x="32733" y="39258"/>
                </a:lnTo>
                <a:lnTo>
                  <a:pt x="32733" y="38484"/>
                </a:lnTo>
                <a:lnTo>
                  <a:pt x="32733" y="16588"/>
                </a:lnTo>
                <a:lnTo>
                  <a:pt x="32678" y="15759"/>
                </a:lnTo>
                <a:lnTo>
                  <a:pt x="32622" y="14929"/>
                </a:lnTo>
                <a:lnTo>
                  <a:pt x="32512" y="14100"/>
                </a:lnTo>
                <a:lnTo>
                  <a:pt x="32401" y="13271"/>
                </a:lnTo>
                <a:lnTo>
                  <a:pt x="32180" y="12441"/>
                </a:lnTo>
                <a:lnTo>
                  <a:pt x="31959" y="11667"/>
                </a:lnTo>
                <a:lnTo>
                  <a:pt x="31682" y="10893"/>
                </a:lnTo>
                <a:lnTo>
                  <a:pt x="31406" y="10174"/>
                </a:lnTo>
                <a:lnTo>
                  <a:pt x="31074" y="9400"/>
                </a:lnTo>
                <a:lnTo>
                  <a:pt x="30687" y="8681"/>
                </a:lnTo>
                <a:lnTo>
                  <a:pt x="30300" y="8018"/>
                </a:lnTo>
                <a:lnTo>
                  <a:pt x="29858" y="7354"/>
                </a:lnTo>
                <a:lnTo>
                  <a:pt x="29415" y="6691"/>
                </a:lnTo>
                <a:lnTo>
                  <a:pt x="28918" y="6027"/>
                </a:lnTo>
                <a:lnTo>
                  <a:pt x="28420" y="5474"/>
                </a:lnTo>
                <a:lnTo>
                  <a:pt x="27867" y="4866"/>
                </a:lnTo>
                <a:lnTo>
                  <a:pt x="27259" y="4313"/>
                </a:lnTo>
                <a:lnTo>
                  <a:pt x="26651" y="3816"/>
                </a:lnTo>
                <a:lnTo>
                  <a:pt x="26043" y="3318"/>
                </a:lnTo>
                <a:lnTo>
                  <a:pt x="25379" y="2876"/>
                </a:lnTo>
                <a:lnTo>
                  <a:pt x="24716" y="2433"/>
                </a:lnTo>
                <a:lnTo>
                  <a:pt x="24052" y="1991"/>
                </a:lnTo>
                <a:lnTo>
                  <a:pt x="23333" y="1659"/>
                </a:lnTo>
                <a:lnTo>
                  <a:pt x="22559" y="1328"/>
                </a:lnTo>
                <a:lnTo>
                  <a:pt x="21840" y="996"/>
                </a:lnTo>
                <a:lnTo>
                  <a:pt x="21066" y="775"/>
                </a:lnTo>
                <a:lnTo>
                  <a:pt x="20292" y="554"/>
                </a:lnTo>
                <a:lnTo>
                  <a:pt x="19463" y="332"/>
                </a:lnTo>
                <a:lnTo>
                  <a:pt x="18633" y="222"/>
                </a:lnTo>
                <a:lnTo>
                  <a:pt x="17804" y="111"/>
                </a:lnTo>
                <a:lnTo>
                  <a:pt x="16975" y="56"/>
                </a:lnTo>
                <a:lnTo>
                  <a:pt x="16145" y="1"/>
                </a:lnTo>
                <a:lnTo>
                  <a:pt x="331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b="false" cap="none" i="false" strike="noStrike" sz="140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hidden="false" id="347" name="Shape 347"/>
          <p:cNvGrpSpPr/>
          <p:nvPr isPhoto="false"/>
        </p:nvGrpSpPr>
        <p:grpSpPr>
          <a:xfrm flipH="false" flipV="false" rot="0">
            <a:off x="498586" y="267573"/>
            <a:ext cx="954147" cy="913626"/>
            <a:chOff x="0" y="0"/>
            <a:chExt cx="954147" cy="913626"/>
          </a:xfrm>
        </p:grpSpPr>
        <p:sp>
          <p:nvSpPr>
            <p:cNvPr hidden="false" id="348" name="Shape 348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49" name="Shape 349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50" name="Shape 350"/>
            <p:cNvSpPr txBox="false"/>
            <p:nvPr isPhoto="false"/>
          </p:nvSpPr>
          <p:spPr>
            <a:xfrm flipH="false" flipV="false" rot="-899964">
              <a:off x="96608" y="204740"/>
              <a:ext cx="637513" cy="63724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>
              <a:solidFill>
                <a:schemeClr val="lt2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Encode Sans"/>
                  <a:ea typeface="Encode Sans"/>
                  <a:cs typeface="Encode Sans"/>
                </a:rPr>
                <a:t>C</a:t>
              </a:r>
              <a:endParaRPr b="false" cap="none" i="false" strike="noStrike" sz="4500" u="none">
                <a:solidFill>
                  <a:schemeClr val="dk2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51" name="Shape 351"/>
            <p:cNvSpPr txBox="false"/>
            <p:nvPr isPhoto="false"/>
          </p:nvSpPr>
          <p:spPr>
            <a:xfrm flipH="false" flipV="false" rot="-899964">
              <a:off x="708178" y="7377"/>
              <a:ext cx="153620" cy="733861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52" name="Shape 352"/>
            <p:cNvSpPr txBox="false"/>
            <p:nvPr isPhoto="false"/>
          </p:nvSpPr>
          <p:spPr>
            <a:xfrm flipH="false" flipV="false" rot="-899964">
              <a:off x="-973" y="100741"/>
              <a:ext cx="791123" cy="96626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hidden="false" id="353" name="Shape 353"/>
          <p:cNvGrpSpPr/>
          <p:nvPr isPhoto="false"/>
        </p:nvGrpSpPr>
        <p:grpSpPr>
          <a:xfrm flipH="false" flipV="false" rot="-899921">
            <a:off x="8074421" y="4172134"/>
            <a:ext cx="802407" cy="744329"/>
            <a:chOff x="0" y="0"/>
            <a:chExt cx="802407" cy="744329"/>
          </a:xfrm>
        </p:grpSpPr>
        <p:sp>
          <p:nvSpPr>
            <p:cNvPr hidden="false" id="354" name="Shape 354"/>
            <p:cNvSpPr txBox="false"/>
            <p:nvPr isPhoto="false"/>
          </p:nvSpPr>
          <p:spPr>
            <a:xfrm flipH="false" flipV="false" rot="0">
              <a:off x="0" y="0"/>
              <a:ext cx="802407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55" name="Shape 355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56" name="Shape 356"/>
            <p:cNvSpPr txBox="false"/>
            <p:nvPr isPhoto="false"/>
          </p:nvSpPr>
          <p:spPr>
            <a:xfrm flipH="false" flipV="false" rot="0">
              <a:off x="0" y="97993"/>
              <a:ext cx="646606" cy="646335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61722" name="ODFRight"/>
                <a:gd fmla="val 61696" name="ODFBottom"/>
                <a:gd fmla="val 61722" name="ODFWidth"/>
                <a:gd fmla="val 61696" name="ODFHeight"/>
              </a:gdLst>
              <a:rect b="OXMLTextRectB" l="OXMLTextRectL" r="OXMLTextRectR" t="OXMLTextRectT"/>
              <a:pathLst>
                <a:path fill="norm" h="61696" stroke="true" w="61722">
                  <a:moveTo>
                    <a:pt x="0" y="0"/>
                  </a:moveTo>
                  <a:lnTo>
                    <a:pt x="0" y="61696"/>
                  </a:lnTo>
                  <a:lnTo>
                    <a:pt x="61722" y="61696"/>
                  </a:lnTo>
                  <a:lnTo>
                    <a:pt x="61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 w="9525">
              <a:solidFill>
                <a:schemeClr val="dk1"/>
              </a:solidFill>
              <a:prstDash val="solid"/>
              <a:headEnd len="sm" type="none" w="sm"/>
              <a:tailEnd len="sm" type="none" w="sm"/>
            </a:ln>
          </p:spPr>
          <p:txBody>
            <a:bodyPr anchor="ctr" bIns="91425" lIns="91425" rIns="91425" tIns="91425" wrap="square">
              <a:noAutofit/>
            </a:bodyPr>
            <a:p>
              <a:pPr algn="ctr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b="true" cap="none" i="false" strike="noStrike" sz="4500" u="none">
                  <a:solidFill>
                    <a:schemeClr val="dk2"/>
                  </a:solidFill>
                  <a:latin typeface="Red Hat Display"/>
                  <a:ea typeface="Red Hat Display"/>
                  <a:cs typeface="Red Hat Display"/>
                </a:rPr>
                <a:t>A</a:t>
              </a:r>
              <a:endParaRPr b="false" cap="none" i="false" strike="noStrike" sz="4500" u="none">
                <a:solidFill>
                  <a:schemeClr val="dk2"/>
                </a:solidFill>
                <a:latin typeface="Red Hat Display"/>
                <a:ea typeface="Red Hat Display"/>
                <a:cs typeface="Red Hat Display"/>
              </a:endParaRPr>
            </a:p>
          </p:txBody>
        </p:sp>
        <p:sp>
          <p:nvSpPr>
            <p:cNvPr hidden="false" id="357" name="Shape 357"/>
            <p:cNvSpPr txBox="false"/>
            <p:nvPr isPhoto="false"/>
          </p:nvSpPr>
          <p:spPr>
            <a:xfrm flipH="false" flipV="false" rot="0">
              <a:off x="646596" y="0"/>
              <a:ext cx="155811" cy="744329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14873" name="ODFRight"/>
                <a:gd fmla="val 71050" name="ODFBottom"/>
                <a:gd fmla="val 14873" name="ODFWidth"/>
                <a:gd fmla="val 71050" name="ODFHeight"/>
              </a:gdLst>
              <a:rect b="OXMLTextRectB" l="OXMLTextRectL" r="OXMLTextRectR" t="OXMLTextRectT"/>
              <a:pathLst>
                <a:path fill="norm" h="71050" stroke="true" w="14873">
                  <a:moveTo>
                    <a:pt x="14873" y="0"/>
                  </a:moveTo>
                  <a:lnTo>
                    <a:pt x="1" y="9354"/>
                  </a:lnTo>
                  <a:lnTo>
                    <a:pt x="1" y="71050"/>
                  </a:lnTo>
                  <a:lnTo>
                    <a:pt x="14873" y="61696"/>
                  </a:lnTo>
                  <a:lnTo>
                    <a:pt x="14873" y="0"/>
                  </a:lnTo>
                  <a:close/>
                </a:path>
              </a:pathLst>
            </a:custGeom>
            <a:solidFill>
              <a:srgbClr val="0F0F0F">
                <a:alpha val="1257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hidden="false" id="358" name="Shape 358"/>
            <p:cNvSpPr txBox="false"/>
            <p:nvPr isPhoto="false"/>
          </p:nvSpPr>
          <p:spPr>
            <a:xfrm flipH="false" flipV="false" rot="0">
              <a:off x="0" y="0"/>
              <a:ext cx="802407" cy="98004"/>
            </a:xfrm>
            <a:custGeom>
              <a:avLst/>
              <a:gdLst>
                <a:gd fmla="val 0" name="OXMLTextRectL"/>
                <a:gd fmla="val 0" name="OXMLTextRectT"/>
                <a:gd fmla="val w" name="OXMLTextRectR"/>
                <a:gd fmla="val h" name="OXMLTextRectB"/>
                <a:gd fmla="*/ OXMLTextRectL 1 w" name="COTextRectL"/>
                <a:gd fmla="*/ OXMLTextRectT 1 h" name="COTextRectT"/>
                <a:gd fmla="*/ OXMLTextRectR 1 w" name="COTextRectR"/>
                <a:gd fmla="*/ OXMLTextRectB 1 h" name="COTextRectB"/>
                <a:gd fmla="val 0" name="ODFLeft"/>
                <a:gd fmla="val 0" name="ODFTop"/>
                <a:gd fmla="val 76594" name="ODFRight"/>
                <a:gd fmla="val 9355" name="ODFBottom"/>
                <a:gd fmla="val 76594" name="ODFWidth"/>
                <a:gd fmla="val 9355" name="ODFHeight"/>
              </a:gdLst>
              <a:rect b="OXMLTextRectB" l="OXMLTextRectL" r="OXMLTextRectR" t="OXMLTextRectT"/>
              <a:pathLst>
                <a:path fill="norm" h="9355" stroke="true" w="76594">
                  <a:moveTo>
                    <a:pt x="14898" y="0"/>
                  </a:moveTo>
                  <a:lnTo>
                    <a:pt x="0" y="9354"/>
                  </a:lnTo>
                  <a:lnTo>
                    <a:pt x="61722" y="9354"/>
                  </a:lnTo>
                  <a:lnTo>
                    <a:pt x="76594" y="0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F0F0F">
                <a:alpha val="19760"/>
              </a:srgbClr>
            </a:solidFill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marR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b="false" cap="none" i="false" strike="noStrike" sz="1400" u="none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</p:spTree>
  </p:cSld>
</p:sld>
</file>

<file path=ppt/theme/theme1.xml><?xml version="1.0" encoding="utf-8"?>
<a:theme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name="Slidesgo Final Pages">
  <a:themeElements>
    <a:clrScheme name="Simple Light">
      <a:dk1>
        <a:srgbClr val="0E2A47"/>
      </a:dk1>
      <a:lt1>
        <a:srgbClr val="FFFFFF"/>
      </a:lt1>
      <a:dk2>
        <a:srgbClr val="869FB2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</a:theme>
</file>

<file path=ppt/theme/theme2.xml><?xml version="1.0" encoding="utf-8"?>
<a:theme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name="Speech Therapy Center by Slidesgo">
  <a:themeElements>
    <a:clrScheme name="Simple Light">
      <a:dk1>
        <a:srgbClr val="E57F3E"/>
      </a:dk1>
      <a:lt1>
        <a:srgbClr val="0F0F0F"/>
      </a:lt1>
      <a:dk2>
        <a:srgbClr val="FFFCF9"/>
      </a:dk2>
      <a:lt2>
        <a:srgbClr val="6AD2F5"/>
      </a:lt2>
      <a:accent1>
        <a:srgbClr val="ECD151"/>
      </a:accent1>
      <a:accent2>
        <a:srgbClr val="F56A6A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</a:theme>
</file>

<file path=docProps/app.xml><?xml version="1.0" encoding="utf-8"?>
<Properties xmlns="http://schemas.openxmlformats.org/officeDocument/2006/extended-properties">
  <Template>Normal.dotm</Template>
  <TotalTime>0</TotalTime>
  <DocSecurity>0</DocSecurity>
  <ScaleCrop>false</ScaleCrop>
  <Application>MyOffice-CoreFramework-Android/35-1293.911.9687.924.1@07277fa9125d0a3f5e88f9c37df869f86b5b38e1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2025-01-31T15:28:10Z</dcterms:modified>
</cp:coreProperties>
</file>