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79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8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59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EB68-5F40-4C86-8B1E-CB1541AE16B6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9214B-C4B2-4685-A667-5FBFBFAA308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EB68-5F40-4C86-8B1E-CB1541AE16B6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9214B-C4B2-4685-A667-5FBFBFAA30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EB68-5F40-4C86-8B1E-CB1541AE16B6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9214B-C4B2-4685-A667-5FBFBFAA30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EB68-5F40-4C86-8B1E-CB1541AE16B6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9214B-C4B2-4685-A667-5FBFBFAA308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EB68-5F40-4C86-8B1E-CB1541AE16B6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9214B-C4B2-4685-A667-5FBFBFAA30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EB68-5F40-4C86-8B1E-CB1541AE16B6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9214B-C4B2-4685-A667-5FBFBFAA308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EB68-5F40-4C86-8B1E-CB1541AE16B6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9214B-C4B2-4685-A667-5FBFBFAA308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EB68-5F40-4C86-8B1E-CB1541AE16B6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9214B-C4B2-4685-A667-5FBFBFAA30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EB68-5F40-4C86-8B1E-CB1541AE16B6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9214B-C4B2-4685-A667-5FBFBFAA30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EB68-5F40-4C86-8B1E-CB1541AE16B6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9214B-C4B2-4685-A667-5FBFBFAA30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EB68-5F40-4C86-8B1E-CB1541AE16B6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9214B-C4B2-4685-A667-5FBFBFAA308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BC3EB68-5F40-4C86-8B1E-CB1541AE16B6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D79214B-C4B2-4685-A667-5FBFBFAA308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 музыкальный руководитель</a:t>
            </a:r>
          </a:p>
          <a:p>
            <a:r>
              <a:rPr lang="ru-RU" dirty="0"/>
              <a:t>Смаилова З.И.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772400" cy="3672408"/>
          </a:xfrm>
        </p:spPr>
        <p:txBody>
          <a:bodyPr/>
          <a:lstStyle/>
          <a:p>
            <a:r>
              <a:rPr lang="ru-RU" dirty="0"/>
              <a:t>« Праздники и традиции</a:t>
            </a:r>
            <a:br>
              <a:rPr lang="ru-RU" dirty="0"/>
            </a:br>
            <a:r>
              <a:rPr lang="ru-RU" dirty="0"/>
              <a:t>народов Крыма</a:t>
            </a:r>
          </a:p>
        </p:txBody>
      </p:sp>
    </p:spTree>
    <p:extLst>
      <p:ext uri="{BB962C8B-B14F-4D97-AF65-F5344CB8AC3E}">
        <p14:creationId xmlns:p14="http://schemas.microsoft.com/office/powerpoint/2010/main" val="2553455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07602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70367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8862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02748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7762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74677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02508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27123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2070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02004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7356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50721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85647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8586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83718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84032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2749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4327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3742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МАСЛЕНИЦА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188640"/>
            <a:ext cx="7056784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2347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9716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6530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ПАСХА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76672"/>
            <a:ext cx="6624736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2446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928698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52</TotalTime>
  <Words>17</Words>
  <Application>Microsoft Office PowerPoint</Application>
  <PresentationFormat>Экран (4:3)</PresentationFormat>
  <Paragraphs>5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Georgia</vt:lpstr>
      <vt:lpstr>Trebuchet MS</vt:lpstr>
      <vt:lpstr>Воздушный поток</vt:lpstr>
      <vt:lpstr>« Праздники и традиции народов Крыма</vt:lpstr>
      <vt:lpstr>Презентация PowerPoint</vt:lpstr>
      <vt:lpstr>Презентация PowerPoint</vt:lpstr>
      <vt:lpstr>Презентация PowerPoint</vt:lpstr>
      <vt:lpstr>МАСЛЕНИЦА</vt:lpstr>
      <vt:lpstr>Презентация PowerPoint</vt:lpstr>
      <vt:lpstr>Презентация PowerPoint</vt:lpstr>
      <vt:lpstr>ПАСХА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 Праздники и традиции народов Крыма</dc:title>
  <dc:creator>Пользователь Windows</dc:creator>
  <cp:lastModifiedBy>Зульфие Смаилова</cp:lastModifiedBy>
  <cp:revision>6</cp:revision>
  <dcterms:created xsi:type="dcterms:W3CDTF">2019-09-12T14:49:08Z</dcterms:created>
  <dcterms:modified xsi:type="dcterms:W3CDTF">2021-09-07T05:01:10Z</dcterms:modified>
</cp:coreProperties>
</file>