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</p:sldMasterIdLst>
  <p:notesMasterIdLst>
    <p:notesMasterId r:id="rId24"/>
  </p:notesMasterIdLst>
  <p:sldIdLst>
    <p:sldId id="256" r:id="rId5"/>
    <p:sldId id="257" r:id="rId6"/>
    <p:sldId id="258" r:id="rId7"/>
    <p:sldId id="260" r:id="rId8"/>
    <p:sldId id="262" r:id="rId9"/>
    <p:sldId id="263" r:id="rId10"/>
    <p:sldId id="264" r:id="rId11"/>
    <p:sldId id="265" r:id="rId12"/>
    <p:sldId id="266" r:id="rId13"/>
    <p:sldId id="268" r:id="rId14"/>
    <p:sldId id="269" r:id="rId15"/>
    <p:sldId id="270" r:id="rId16"/>
    <p:sldId id="272" r:id="rId17"/>
    <p:sldId id="273" r:id="rId18"/>
    <p:sldId id="275" r:id="rId19"/>
    <p:sldId id="277" r:id="rId20"/>
    <p:sldId id="278" r:id="rId21"/>
    <p:sldId id="279" r:id="rId22"/>
    <p:sldId id="281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en-US" sz="1800" b="0" strike="noStrike" spc="-1">
                <a:solidFill>
                  <a:srgbClr val="000000"/>
                </a:solidFill>
                <a:latin typeface="Century Gothic"/>
              </a:rPr>
              <a:t>Для перемещения страницы щёлкните мышью</a:t>
            </a:r>
          </a:p>
        </p:txBody>
      </p:sp>
      <p:sp>
        <p:nvSpPr>
          <p:cNvPr id="347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0">
              <a:buNone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Для правки формата примечаний щёлкните мышью</a:t>
            </a:r>
          </a:p>
        </p:txBody>
      </p:sp>
      <p:sp>
        <p:nvSpPr>
          <p:cNvPr id="348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indent="0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&lt;верхний колонтитул&gt;</a:t>
            </a:r>
          </a:p>
        </p:txBody>
      </p:sp>
      <p:sp>
        <p:nvSpPr>
          <p:cNvPr id="349" name="PlaceHolder 4"/>
          <p:cNvSpPr>
            <a:spLocks noGrp="1"/>
          </p:cNvSpPr>
          <p:nvPr>
            <p:ph type="dt" idx="16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&lt;дата/время&gt;</a:t>
            </a:r>
          </a:p>
        </p:txBody>
      </p:sp>
      <p:sp>
        <p:nvSpPr>
          <p:cNvPr id="350" name="PlaceHolder 5"/>
          <p:cNvSpPr>
            <a:spLocks noGrp="1"/>
          </p:cNvSpPr>
          <p:nvPr>
            <p:ph type="ftr" idx="17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351" name="PlaceHolder 6"/>
          <p:cNvSpPr>
            <a:spLocks noGrp="1"/>
          </p:cNvSpPr>
          <p:nvPr>
            <p:ph type="sldNum" idx="18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 algn="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fld id="{194DB866-81E8-4D29-8E12-377967F96F0B}" type="slidenum"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‹#›</a:t>
            </a:fld>
            <a:endParaRPr lang="ru-RU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040" cy="3085920"/>
          </a:xfrm>
          <a:prstGeom prst="rect">
            <a:avLst/>
          </a:prstGeom>
          <a:ln w="0">
            <a:noFill/>
          </a:ln>
        </p:spPr>
      </p:sp>
      <p:sp>
        <p:nvSpPr>
          <p:cNvPr id="504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216000" indent="0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5" name="PlaceHolder 3"/>
          <p:cNvSpPr>
            <a:spLocks noGrp="1"/>
          </p:cNvSpPr>
          <p:nvPr>
            <p:ph type="sldNum" idx="19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lang="ru-RU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8EF17EBD-A960-44A3-92DB-87A4F0568169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16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B0611968-A388-4254-B332-4E3E3F8A3BFB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255702DA-4692-44E3-AE02-872DE89D9133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61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88980C85-A6E7-4989-AEEE-130D038B96DA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65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66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67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68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8A205262-8A79-47E7-82F4-1F2CD668E169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D31E7FDF-2073-4695-B62D-F76A4F3AD095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C950266C-6403-4211-B294-9845B22B2251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4AB414DA-2898-489A-96C9-BF4729682D48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08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93062EA4-426A-4BA0-AA5A-A168656DEACE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F7E21F18-2A11-4D64-8A11-DD9932A16903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25EF9A6D-1237-48A0-8057-33194E18DE66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1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13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14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69BD9466-8159-46CA-ABF3-2AF9F2B654DB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A5C0A221-C0CA-4E5B-84BE-53855E39A2E3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1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17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18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D70B4E6B-854E-4BB4-A8F4-194F17684B98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2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2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22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B31F4181-EA3D-47E4-A76C-F1FC89809439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24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25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CD0CD92D-0C60-4453-9173-3195E58F304F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2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28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29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30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79578576-2C08-4FE9-95E7-D3F471E70776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3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33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34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35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36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37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027D79A6-75AC-448E-91A3-E9867107F7F2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6343E7C3-BF6F-4842-B93A-44007D2456E6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72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4DA46137-6F61-48C7-A922-EE98C91BE0F2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74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CC69AE7D-F57C-4A54-AD76-847731429A60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7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77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EED48477-502D-44FE-9107-8BE3A5A8AE88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FD5022C6-CE78-45B1-957D-F35412909968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8C4EC7C3-8469-4BA5-8978-7D5339B5AEE4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3CABE601-8398-44D7-8E87-64992F22F09E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81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82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83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3A91FD5C-5273-45AD-AFA7-C368E3D57382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8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86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87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A3998C9D-843A-41F7-8443-4957191AC6DE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89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90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91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A5545DE7-424B-4135-89DF-5F13E4202074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9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94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ED9A818D-BB86-418F-A393-0E1A3C031DDF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9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97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98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99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2AAAECC2-A646-45B3-9838-783F8FF3C532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201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202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203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204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205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206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55D89A3F-5A1D-45F9-BD1C-E4A72AC48AFC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93C15B43-4898-46ED-80C6-5E62377CF1FA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242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39331A2B-1E9A-4443-87AF-AD71E0DB1DBE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244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C95DA352-B6BF-487B-8F7B-D50BD9A90AD0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39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3F658237-CAF8-44E2-8A65-7B7E9D9E8C12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24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247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E9CD92-498C-49E6-B0F7-D8E4A004DA10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49D1D499-444D-4CBC-8055-8E2203E764DA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F96D3764-463F-4C3C-BA23-DDD49BBF7A52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251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252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253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104BD8E3-E406-4ED4-8B1C-00C08CB5F514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25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256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257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226BDDED-9F0F-41F4-8A2B-966CA3DD03F0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259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260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261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72508F05-6459-4A07-9AA1-1D3ECBC69EF5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26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264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1AB01767-D978-47F8-8370-7F463BBF3EB4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26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267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268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269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24F57712-CC7B-49D9-BCDD-274F6CC65B19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271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272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273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274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275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276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E8CF5FBD-B105-4B6A-B381-1A8174792872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A30E1EBF-3AF4-4A8F-8769-9628CF1E9327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0297FA6A-1198-49C4-A7C7-CD62D20037A8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44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45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D9B300EF-27FF-44D1-B3CD-C4BD9DD76A43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48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49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E914751E-2380-489C-94CF-18874BBBF2CD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53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80911F16-E213-46C5-B4BB-C93274AB58AD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FE7C4"/>
            </a:gs>
          </a:gsLst>
          <a:path path="circle">
            <a:fillToRect l="25000" t="25000" r="75000" b="75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22"/>
          <p:cNvGrpSpPr/>
          <p:nvPr/>
        </p:nvGrpSpPr>
        <p:grpSpPr>
          <a:xfrm>
            <a:off x="0" y="228600"/>
            <a:ext cx="2851200" cy="6638400"/>
            <a:chOff x="0" y="228600"/>
            <a:chExt cx="2851200" cy="6638400"/>
          </a:xfrm>
        </p:grpSpPr>
        <p:sp>
          <p:nvSpPr>
            <p:cNvPr id="34" name="Freeform 11"/>
            <p:cNvSpPr/>
            <p:nvPr/>
          </p:nvSpPr>
          <p:spPr>
            <a:xfrm>
              <a:off x="0" y="2575080"/>
              <a:ext cx="100440" cy="625680"/>
            </a:xfrm>
            <a:custGeom>
              <a:avLst/>
              <a:gdLst>
                <a:gd name="textAreaLeft" fmla="*/ 0 w 100440"/>
                <a:gd name="textAreaRight" fmla="*/ 100800 w 100440"/>
                <a:gd name="textAreaTop" fmla="*/ 0 h 625680"/>
                <a:gd name="textAreaBottom" fmla="*/ 626040 h 625680"/>
              </a:gdLst>
              <a:ahLst/>
              <a:cxnLst/>
              <a:rect l="textAreaLeft" t="textAreaTop" r="textAreaRight" b="textAreaBottom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" name="Freeform 12"/>
            <p:cNvSpPr/>
            <p:nvPr/>
          </p:nvSpPr>
          <p:spPr>
            <a:xfrm>
              <a:off x="128520" y="3156480"/>
              <a:ext cx="646200" cy="2322000"/>
            </a:xfrm>
            <a:custGeom>
              <a:avLst/>
              <a:gdLst>
                <a:gd name="textAreaLeft" fmla="*/ 0 w 646200"/>
                <a:gd name="textAreaRight" fmla="*/ 646560 w 646200"/>
                <a:gd name="textAreaTop" fmla="*/ 0 h 2322000"/>
                <a:gd name="textAreaBottom" fmla="*/ 2322360 h 2322000"/>
              </a:gdLst>
              <a:ahLst/>
              <a:cxnLst/>
              <a:rect l="textAreaLeft" t="textAreaTop" r="textAreaRight" b="textAreaBottom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" name="Freeform 13"/>
            <p:cNvSpPr/>
            <p:nvPr/>
          </p:nvSpPr>
          <p:spPr>
            <a:xfrm>
              <a:off x="807120" y="5447160"/>
              <a:ext cx="609120" cy="1419840"/>
            </a:xfrm>
            <a:custGeom>
              <a:avLst/>
              <a:gdLst>
                <a:gd name="textAreaLeft" fmla="*/ 0 w 609120"/>
                <a:gd name="textAreaRight" fmla="*/ 609480 w 609120"/>
                <a:gd name="textAreaTop" fmla="*/ 0 h 1419840"/>
                <a:gd name="textAreaBottom" fmla="*/ 1420200 h 1419840"/>
              </a:gdLst>
              <a:ahLst/>
              <a:cxnLst/>
              <a:rect l="textAreaLeft" t="textAreaTop" r="textAreaRight" b="textAreaBottom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" name="Freeform 14"/>
            <p:cNvSpPr/>
            <p:nvPr/>
          </p:nvSpPr>
          <p:spPr>
            <a:xfrm>
              <a:off x="959760" y="6503760"/>
              <a:ext cx="171000" cy="363240"/>
            </a:xfrm>
            <a:custGeom>
              <a:avLst/>
              <a:gdLst>
                <a:gd name="textAreaLeft" fmla="*/ 0 w 171000"/>
                <a:gd name="textAreaRight" fmla="*/ 171360 w 171000"/>
                <a:gd name="textAreaTop" fmla="*/ 0 h 363240"/>
                <a:gd name="textAreaBottom" fmla="*/ 363600 h 363240"/>
              </a:gdLst>
              <a:ahLst/>
              <a:cxnLst/>
              <a:rect l="textAreaLeft" t="textAreaTop" r="textAreaRight" b="textAreaBottom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" name="Freeform 15"/>
            <p:cNvSpPr/>
            <p:nvPr/>
          </p:nvSpPr>
          <p:spPr>
            <a:xfrm>
              <a:off x="100800" y="3201120"/>
              <a:ext cx="821520" cy="3328200"/>
            </a:xfrm>
            <a:custGeom>
              <a:avLst/>
              <a:gdLst>
                <a:gd name="textAreaLeft" fmla="*/ 0 w 821520"/>
                <a:gd name="textAreaRight" fmla="*/ 821880 w 821520"/>
                <a:gd name="textAreaTop" fmla="*/ 0 h 3328200"/>
                <a:gd name="textAreaBottom" fmla="*/ 3328560 h 3328200"/>
              </a:gdLst>
              <a:ahLst/>
              <a:cxnLst/>
              <a:rect l="textAreaLeft" t="textAreaTop" r="textAreaRight" b="textAreaBottom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" name="Freeform 16"/>
            <p:cNvSpPr/>
            <p:nvPr/>
          </p:nvSpPr>
          <p:spPr>
            <a:xfrm>
              <a:off x="22320" y="228600"/>
              <a:ext cx="105840" cy="2927520"/>
            </a:xfrm>
            <a:custGeom>
              <a:avLst/>
              <a:gdLst>
                <a:gd name="textAreaLeft" fmla="*/ 0 w 105840"/>
                <a:gd name="textAreaRight" fmla="*/ 106200 w 105840"/>
                <a:gd name="textAreaTop" fmla="*/ 0 h 2927520"/>
                <a:gd name="textAreaBottom" fmla="*/ 2927880 h 2927520"/>
              </a:gdLst>
              <a:ahLst/>
              <a:cxnLst/>
              <a:rect l="textAreaLeft" t="textAreaTop" r="textAreaRight" b="textAreaBottom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7" name="Freeform 17"/>
            <p:cNvSpPr/>
            <p:nvPr/>
          </p:nvSpPr>
          <p:spPr>
            <a:xfrm>
              <a:off x="78120" y="2944080"/>
              <a:ext cx="77760" cy="493560"/>
            </a:xfrm>
            <a:custGeom>
              <a:avLst/>
              <a:gdLst>
                <a:gd name="textAreaLeft" fmla="*/ 0 w 77760"/>
                <a:gd name="textAreaRight" fmla="*/ 78120 w 77760"/>
                <a:gd name="textAreaTop" fmla="*/ 0 h 493560"/>
                <a:gd name="textAreaBottom" fmla="*/ 493920 h 493560"/>
              </a:gdLst>
              <a:ahLst/>
              <a:cxnLst/>
              <a:rect l="textAreaLeft" t="textAreaTop" r="textAreaRight" b="textAreaBottom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8" name="Freeform 18"/>
            <p:cNvSpPr/>
            <p:nvPr/>
          </p:nvSpPr>
          <p:spPr>
            <a:xfrm>
              <a:off x="769680" y="5478840"/>
              <a:ext cx="189720" cy="1024560"/>
            </a:xfrm>
            <a:custGeom>
              <a:avLst/>
              <a:gdLst>
                <a:gd name="textAreaLeft" fmla="*/ 0 w 189720"/>
                <a:gd name="textAreaRight" fmla="*/ 190080 w 189720"/>
                <a:gd name="textAreaTop" fmla="*/ 0 h 1024560"/>
                <a:gd name="textAreaBottom" fmla="*/ 1024920 h 1024560"/>
              </a:gdLst>
              <a:ahLst/>
              <a:cxnLst/>
              <a:rect l="textAreaLeft" t="textAreaTop" r="textAreaRight" b="textAreaBottom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9" name="Freeform 19"/>
            <p:cNvSpPr/>
            <p:nvPr/>
          </p:nvSpPr>
          <p:spPr>
            <a:xfrm>
              <a:off x="775440" y="1398960"/>
              <a:ext cx="2075760" cy="4047840"/>
            </a:xfrm>
            <a:custGeom>
              <a:avLst/>
              <a:gdLst>
                <a:gd name="textAreaLeft" fmla="*/ 0 w 2075760"/>
                <a:gd name="textAreaRight" fmla="*/ 2076120 w 2075760"/>
                <a:gd name="textAreaTop" fmla="*/ 0 h 4047840"/>
                <a:gd name="textAreaBottom" fmla="*/ 4048200 h 4047840"/>
              </a:gdLst>
              <a:ahLst/>
              <a:cxnLst/>
              <a:rect l="textAreaLeft" t="textAreaTop" r="textAreaRight" b="textAreaBottom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" name="Freeform 20"/>
            <p:cNvSpPr/>
            <p:nvPr/>
          </p:nvSpPr>
          <p:spPr>
            <a:xfrm>
              <a:off x="922680" y="6530040"/>
              <a:ext cx="161640" cy="336960"/>
            </a:xfrm>
            <a:custGeom>
              <a:avLst/>
              <a:gdLst>
                <a:gd name="textAreaLeft" fmla="*/ 0 w 161640"/>
                <a:gd name="textAreaRight" fmla="*/ 162000 w 161640"/>
                <a:gd name="textAreaTop" fmla="*/ 0 h 336960"/>
                <a:gd name="textAreaBottom" fmla="*/ 337320 h 336960"/>
              </a:gdLst>
              <a:ahLst/>
              <a:cxnLst/>
              <a:rect l="textAreaLeft" t="textAreaTop" r="textAreaRight" b="textAreaBottom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1" name="Freeform 21"/>
            <p:cNvSpPr/>
            <p:nvPr/>
          </p:nvSpPr>
          <p:spPr>
            <a:xfrm>
              <a:off x="769680" y="5359320"/>
              <a:ext cx="37080" cy="221400"/>
            </a:xfrm>
            <a:custGeom>
              <a:avLst/>
              <a:gdLst>
                <a:gd name="textAreaLeft" fmla="*/ 0 w 37080"/>
                <a:gd name="textAreaRight" fmla="*/ 37440 w 37080"/>
                <a:gd name="textAreaTop" fmla="*/ 0 h 221400"/>
                <a:gd name="textAreaBottom" fmla="*/ 221760 h 221400"/>
              </a:gdLst>
              <a:ahLst/>
              <a:cxnLst/>
              <a:rect l="textAreaLeft" t="textAreaTop" r="textAreaRight" b="textAreaBottom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2" name="Freeform 22"/>
            <p:cNvSpPr/>
            <p:nvPr/>
          </p:nvSpPr>
          <p:spPr>
            <a:xfrm>
              <a:off x="849960" y="6244560"/>
              <a:ext cx="238320" cy="622080"/>
            </a:xfrm>
            <a:custGeom>
              <a:avLst/>
              <a:gdLst>
                <a:gd name="textAreaLeft" fmla="*/ 0 w 238320"/>
                <a:gd name="textAreaRight" fmla="*/ 238680 w 238320"/>
                <a:gd name="textAreaTop" fmla="*/ 0 h 622080"/>
                <a:gd name="textAreaBottom" fmla="*/ 622440 h 622080"/>
              </a:gdLst>
              <a:ahLst/>
              <a:cxnLst/>
              <a:rect l="textAreaLeft" t="textAreaTop" r="textAreaRight" b="textAreaBottom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3" name="Group 9"/>
          <p:cNvGrpSpPr/>
          <p:nvPr/>
        </p:nvGrpSpPr>
        <p:grpSpPr>
          <a:xfrm>
            <a:off x="27360" y="-720"/>
            <a:ext cx="2356200" cy="6853680"/>
            <a:chOff x="27360" y="-720"/>
            <a:chExt cx="2356200" cy="6853680"/>
          </a:xfrm>
        </p:grpSpPr>
        <p:sp>
          <p:nvSpPr>
            <p:cNvPr id="14" name="Freeform 27"/>
            <p:cNvSpPr/>
            <p:nvPr/>
          </p:nvSpPr>
          <p:spPr>
            <a:xfrm>
              <a:off x="27360" y="-720"/>
              <a:ext cx="493920" cy="4400640"/>
            </a:xfrm>
            <a:custGeom>
              <a:avLst/>
              <a:gdLst>
                <a:gd name="textAreaLeft" fmla="*/ 0 w 493920"/>
                <a:gd name="textAreaRight" fmla="*/ 494280 w 493920"/>
                <a:gd name="textAreaTop" fmla="*/ 0 h 4400640"/>
                <a:gd name="textAreaBottom" fmla="*/ 4401000 h 4400640"/>
              </a:gdLst>
              <a:ahLst/>
              <a:cxnLst/>
              <a:rect l="textAreaLeft" t="textAreaTop" r="textAreaRight" b="textAreaBottom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" name="Freeform 28"/>
            <p:cNvSpPr/>
            <p:nvPr/>
          </p:nvSpPr>
          <p:spPr>
            <a:xfrm>
              <a:off x="550440" y="4316400"/>
              <a:ext cx="423000" cy="1580400"/>
            </a:xfrm>
            <a:custGeom>
              <a:avLst/>
              <a:gdLst>
                <a:gd name="textAreaLeft" fmla="*/ 0 w 423000"/>
                <a:gd name="textAreaRight" fmla="*/ 423360 w 423000"/>
                <a:gd name="textAreaTop" fmla="*/ 0 h 1580400"/>
                <a:gd name="textAreaBottom" fmla="*/ 1580760 h 1580400"/>
              </a:gdLst>
              <a:ahLst/>
              <a:cxnLst/>
              <a:rect l="textAreaLeft" t="textAreaTop" r="textAreaRight" b="textAreaBottom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6" name="Freeform 29"/>
            <p:cNvSpPr/>
            <p:nvPr/>
          </p:nvSpPr>
          <p:spPr>
            <a:xfrm>
              <a:off x="1006200" y="5862600"/>
              <a:ext cx="430560" cy="990360"/>
            </a:xfrm>
            <a:custGeom>
              <a:avLst/>
              <a:gdLst>
                <a:gd name="textAreaLeft" fmla="*/ 0 w 430560"/>
                <a:gd name="textAreaRight" fmla="*/ 430920 w 430560"/>
                <a:gd name="textAreaTop" fmla="*/ 0 h 990360"/>
                <a:gd name="textAreaBottom" fmla="*/ 990720 h 990360"/>
              </a:gdLst>
              <a:ahLst/>
              <a:cxnLst/>
              <a:rect l="textAreaLeft" t="textAreaTop" r="textAreaRight" b="textAreaBottom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" name="Freeform 30"/>
            <p:cNvSpPr/>
            <p:nvPr/>
          </p:nvSpPr>
          <p:spPr>
            <a:xfrm>
              <a:off x="521640" y="4364280"/>
              <a:ext cx="551520" cy="2235600"/>
            </a:xfrm>
            <a:custGeom>
              <a:avLst/>
              <a:gdLst>
                <a:gd name="textAreaLeft" fmla="*/ 0 w 551520"/>
                <a:gd name="textAreaRight" fmla="*/ 551880 w 551520"/>
                <a:gd name="textAreaTop" fmla="*/ 0 h 2235600"/>
                <a:gd name="textAreaBottom" fmla="*/ 2235960 h 2235600"/>
              </a:gdLst>
              <a:ahLst/>
              <a:cxnLst/>
              <a:rect l="textAreaLeft" t="textAreaTop" r="textAreaRight" b="textAreaBottom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8" name="Freeform 31"/>
            <p:cNvSpPr/>
            <p:nvPr/>
          </p:nvSpPr>
          <p:spPr>
            <a:xfrm>
              <a:off x="468000" y="1289160"/>
              <a:ext cx="173880" cy="3026880"/>
            </a:xfrm>
            <a:custGeom>
              <a:avLst/>
              <a:gdLst>
                <a:gd name="textAreaLeft" fmla="*/ 0 w 173880"/>
                <a:gd name="textAreaRight" fmla="*/ 174240 w 173880"/>
                <a:gd name="textAreaTop" fmla="*/ 0 h 3026880"/>
                <a:gd name="textAreaBottom" fmla="*/ 3027240 h 3026880"/>
              </a:gdLst>
              <a:ahLst/>
              <a:cxnLst/>
              <a:rect l="textAreaLeft" t="textAreaTop" r="textAreaRight" b="textAreaBottom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9" name="Freeform 32"/>
            <p:cNvSpPr/>
            <p:nvPr/>
          </p:nvSpPr>
          <p:spPr>
            <a:xfrm>
              <a:off x="1111680" y="6571440"/>
              <a:ext cx="133920" cy="281160"/>
            </a:xfrm>
            <a:custGeom>
              <a:avLst/>
              <a:gdLst>
                <a:gd name="textAreaLeft" fmla="*/ 0 w 133920"/>
                <a:gd name="textAreaRight" fmla="*/ 134280 w 133920"/>
                <a:gd name="textAreaTop" fmla="*/ 0 h 281160"/>
                <a:gd name="textAreaBottom" fmla="*/ 281520 h 281160"/>
              </a:gdLst>
              <a:ahLst/>
              <a:cxnLst/>
              <a:rect l="textAreaLeft" t="textAreaTop" r="textAreaRight" b="textAreaBottom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0" name="Freeform 33"/>
            <p:cNvSpPr/>
            <p:nvPr/>
          </p:nvSpPr>
          <p:spPr>
            <a:xfrm>
              <a:off x="502560" y="4107600"/>
              <a:ext cx="82080" cy="511200"/>
            </a:xfrm>
            <a:custGeom>
              <a:avLst/>
              <a:gdLst>
                <a:gd name="textAreaLeft" fmla="*/ 0 w 82080"/>
                <a:gd name="textAreaRight" fmla="*/ 82440 w 82080"/>
                <a:gd name="textAreaTop" fmla="*/ 0 h 511200"/>
                <a:gd name="textAreaBottom" fmla="*/ 511560 h 511200"/>
              </a:gdLst>
              <a:ahLst/>
              <a:cxnLst/>
              <a:rect l="textAreaLeft" t="textAreaTop" r="textAreaRight" b="textAreaBottom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1" name="Freeform 34"/>
            <p:cNvSpPr/>
            <p:nvPr/>
          </p:nvSpPr>
          <p:spPr>
            <a:xfrm>
              <a:off x="973800" y="3145680"/>
              <a:ext cx="1409760" cy="2716560"/>
            </a:xfrm>
            <a:custGeom>
              <a:avLst/>
              <a:gdLst>
                <a:gd name="textAreaLeft" fmla="*/ 0 w 1409760"/>
                <a:gd name="textAreaRight" fmla="*/ 1410120 w 1409760"/>
                <a:gd name="textAreaTop" fmla="*/ 0 h 2716560"/>
                <a:gd name="textAreaBottom" fmla="*/ 2716920 h 2716560"/>
              </a:gdLst>
              <a:ahLst/>
              <a:cxnLst/>
              <a:rect l="textAreaLeft" t="textAreaTop" r="textAreaRight" b="textAreaBottom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2" name="Freeform 35"/>
            <p:cNvSpPr/>
            <p:nvPr/>
          </p:nvSpPr>
          <p:spPr>
            <a:xfrm>
              <a:off x="1073520" y="6600240"/>
              <a:ext cx="120240" cy="252720"/>
            </a:xfrm>
            <a:custGeom>
              <a:avLst/>
              <a:gdLst>
                <a:gd name="textAreaLeft" fmla="*/ 0 w 120240"/>
                <a:gd name="textAreaRight" fmla="*/ 120600 w 120240"/>
                <a:gd name="textAreaTop" fmla="*/ 0 h 252720"/>
                <a:gd name="textAreaBottom" fmla="*/ 253080 h 252720"/>
              </a:gdLst>
              <a:ahLst/>
              <a:cxnLst/>
              <a:rect l="textAreaLeft" t="textAreaTop" r="textAreaRight" b="textAreaBottom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3" name="Freeform 36"/>
            <p:cNvSpPr/>
            <p:nvPr/>
          </p:nvSpPr>
          <p:spPr>
            <a:xfrm>
              <a:off x="973800" y="5897160"/>
              <a:ext cx="137520" cy="673920"/>
            </a:xfrm>
            <a:custGeom>
              <a:avLst/>
              <a:gdLst>
                <a:gd name="textAreaLeft" fmla="*/ 0 w 137520"/>
                <a:gd name="textAreaRight" fmla="*/ 137880 w 137520"/>
                <a:gd name="textAreaTop" fmla="*/ 0 h 673920"/>
                <a:gd name="textAreaBottom" fmla="*/ 674280 h 673920"/>
              </a:gdLst>
              <a:ahLst/>
              <a:cxnLst/>
              <a:rect l="textAreaLeft" t="textAreaTop" r="textAreaRight" b="textAreaBottom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4" name="Freeform 37"/>
            <p:cNvSpPr/>
            <p:nvPr/>
          </p:nvSpPr>
          <p:spPr>
            <a:xfrm>
              <a:off x="973800" y="5772600"/>
              <a:ext cx="37800" cy="227520"/>
            </a:xfrm>
            <a:custGeom>
              <a:avLst/>
              <a:gdLst>
                <a:gd name="textAreaLeft" fmla="*/ 0 w 37800"/>
                <a:gd name="textAreaRight" fmla="*/ 38160 w 37800"/>
                <a:gd name="textAreaTop" fmla="*/ 0 h 227520"/>
                <a:gd name="textAreaBottom" fmla="*/ 227880 h 227520"/>
              </a:gdLst>
              <a:ahLst/>
              <a:cxnLst/>
              <a:rect l="textAreaLeft" t="textAreaTop" r="textAreaRight" b="textAreaBottom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5" name="Freeform 38"/>
            <p:cNvSpPr/>
            <p:nvPr/>
          </p:nvSpPr>
          <p:spPr>
            <a:xfrm>
              <a:off x="1006200" y="6322680"/>
              <a:ext cx="210240" cy="530280"/>
            </a:xfrm>
            <a:custGeom>
              <a:avLst/>
              <a:gdLst>
                <a:gd name="textAreaLeft" fmla="*/ 0 w 210240"/>
                <a:gd name="textAreaRight" fmla="*/ 210600 w 210240"/>
                <a:gd name="textAreaTop" fmla="*/ 0 h 530280"/>
                <a:gd name="textAreaBottom" fmla="*/ 530640 h 530280"/>
              </a:gdLst>
              <a:ahLst/>
              <a:cxnLst/>
              <a:rect l="textAreaLeft" t="textAreaTop" r="textAreaRight" b="textAreaBottom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26" name="Rectangle 6"/>
          <p:cNvSpPr/>
          <p:nvPr/>
        </p:nvSpPr>
        <p:spPr>
          <a:xfrm>
            <a:off x="0" y="0"/>
            <a:ext cx="182520" cy="685764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38160" dist="25560" dir="5400000" rotWithShape="0">
              <a:srgbClr val="000000">
                <a:alpha val="2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2589120" y="2514600"/>
            <a:ext cx="8915040" cy="226260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rm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ru-RU" sz="5400" b="0" strike="noStrike" spc="-1">
                <a:solidFill>
                  <a:srgbClr val="262626"/>
                </a:solidFill>
                <a:latin typeface="Century Gothic"/>
              </a:rPr>
              <a:t>Образец заголовка</a:t>
            </a:r>
            <a:endParaRPr lang="en-US" sz="54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dt" idx="1"/>
          </p:nvPr>
        </p:nvSpPr>
        <p:spPr>
          <a:xfrm>
            <a:off x="10361520" y="6130440"/>
            <a:ext cx="1145880" cy="370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en-US" sz="900" b="0" strike="noStrike" spc="-1">
                <a:solidFill>
                  <a:srgbClr val="8B8B8B"/>
                </a:solidFill>
                <a:latin typeface="Century Gothic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r>
              <a:rPr lang="en-US" sz="900" b="0" strike="noStrike" spc="-1">
                <a:solidFill>
                  <a:srgbClr val="8B8B8B"/>
                </a:solidFill>
                <a:latin typeface="Century Gothic"/>
              </a:rPr>
              <a:t>&lt;дата/время&gt;</a:t>
            </a:r>
            <a:endParaRPr lang="ru-RU" sz="9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ftr" idx="2"/>
          </p:nvPr>
        </p:nvSpPr>
        <p:spPr>
          <a:xfrm>
            <a:off x="2589120" y="6135840"/>
            <a:ext cx="76197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30" name="Freeform 6"/>
          <p:cNvSpPr/>
          <p:nvPr/>
        </p:nvSpPr>
        <p:spPr>
          <a:xfrm>
            <a:off x="0" y="4323960"/>
            <a:ext cx="1744200" cy="778320"/>
          </a:xfrm>
          <a:custGeom>
            <a:avLst/>
            <a:gdLst>
              <a:gd name="textAreaLeft" fmla="*/ 0 w 1744200"/>
              <a:gd name="textAreaRight" fmla="*/ 1744560 w 1744200"/>
              <a:gd name="textAreaTop" fmla="*/ 0 h 778320"/>
              <a:gd name="textAreaBottom" fmla="*/ 778680 h 778320"/>
            </a:gdLst>
            <a:ahLst/>
            <a:cxnLst/>
            <a:rect l="textAreaLeft" t="textAreaTop" r="textAreaRight" b="textAreaBottom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 type="sldNum" idx="3"/>
          </p:nvPr>
        </p:nvSpPr>
        <p:spPr>
          <a:xfrm>
            <a:off x="531720" y="4529520"/>
            <a:ext cx="77940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en-US" sz="2000" b="0" strike="noStrike" spc="-1">
                <a:solidFill>
                  <a:srgbClr val="FEFFFF"/>
                </a:solidFill>
                <a:latin typeface="Century Gothic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124AE8F0-3A9B-4304-9E41-CCE9C0024503}" type="slidenum">
              <a:rPr lang="en-US" sz="2000" b="0" strike="noStrike" spc="-1">
                <a:solidFill>
                  <a:srgbClr val="FEFFFF"/>
                </a:solidFill>
                <a:latin typeface="Century Gothic"/>
              </a:rPr>
              <a:t>‹#›</a:t>
            </a:fld>
            <a:endParaRPr lang="ru-RU" sz="20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2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404040"/>
                </a:solidFill>
                <a:latin typeface="Century Gothic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400" b="0" strike="noStrike" spc="-1">
                <a:solidFill>
                  <a:srgbClr val="404040"/>
                </a:solidFill>
                <a:latin typeface="Century Gothic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200" b="0" strike="noStrike" spc="-1">
                <a:solidFill>
                  <a:srgbClr val="404040"/>
                </a:solidFill>
                <a:latin typeface="Century Gothic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200" b="0" strike="noStrike" spc="-1">
                <a:solidFill>
                  <a:srgbClr val="404040"/>
                </a:solidFill>
                <a:latin typeface="Century Gothic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404040"/>
                </a:solidFill>
                <a:latin typeface="Century Gothic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404040"/>
                </a:solidFill>
                <a:latin typeface="Century Gothic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404040"/>
                </a:solidFill>
                <a:latin typeface="Century Gothic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FE7C4"/>
            </a:gs>
          </a:gsLst>
          <a:path path="circle">
            <a:fillToRect l="25000" t="25000" r="75000" b="75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Group 22"/>
          <p:cNvGrpSpPr/>
          <p:nvPr/>
        </p:nvGrpSpPr>
        <p:grpSpPr>
          <a:xfrm>
            <a:off x="0" y="228600"/>
            <a:ext cx="2851200" cy="6638400"/>
            <a:chOff x="0" y="228600"/>
            <a:chExt cx="2851200" cy="6638400"/>
          </a:xfrm>
        </p:grpSpPr>
        <p:sp>
          <p:nvSpPr>
            <p:cNvPr id="70" name="Freeform 11"/>
            <p:cNvSpPr/>
            <p:nvPr/>
          </p:nvSpPr>
          <p:spPr>
            <a:xfrm>
              <a:off x="0" y="2575080"/>
              <a:ext cx="100440" cy="625680"/>
            </a:xfrm>
            <a:custGeom>
              <a:avLst/>
              <a:gdLst>
                <a:gd name="textAreaLeft" fmla="*/ 0 w 100440"/>
                <a:gd name="textAreaRight" fmla="*/ 100800 w 100440"/>
                <a:gd name="textAreaTop" fmla="*/ 0 h 625680"/>
                <a:gd name="textAreaBottom" fmla="*/ 626040 h 625680"/>
              </a:gdLst>
              <a:ahLst/>
              <a:cxnLst/>
              <a:rect l="textAreaLeft" t="textAreaTop" r="textAreaRight" b="textAreaBottom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71" name="Freeform 12"/>
            <p:cNvSpPr/>
            <p:nvPr/>
          </p:nvSpPr>
          <p:spPr>
            <a:xfrm>
              <a:off x="128520" y="3156480"/>
              <a:ext cx="646200" cy="2322000"/>
            </a:xfrm>
            <a:custGeom>
              <a:avLst/>
              <a:gdLst>
                <a:gd name="textAreaLeft" fmla="*/ 0 w 646200"/>
                <a:gd name="textAreaRight" fmla="*/ 646560 w 646200"/>
                <a:gd name="textAreaTop" fmla="*/ 0 h 2322000"/>
                <a:gd name="textAreaBottom" fmla="*/ 2322360 h 2322000"/>
              </a:gdLst>
              <a:ahLst/>
              <a:cxnLst/>
              <a:rect l="textAreaLeft" t="textAreaTop" r="textAreaRight" b="textAreaBottom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72" name="Freeform 13"/>
            <p:cNvSpPr/>
            <p:nvPr/>
          </p:nvSpPr>
          <p:spPr>
            <a:xfrm>
              <a:off x="807120" y="5447160"/>
              <a:ext cx="609120" cy="1419840"/>
            </a:xfrm>
            <a:custGeom>
              <a:avLst/>
              <a:gdLst>
                <a:gd name="textAreaLeft" fmla="*/ 0 w 609120"/>
                <a:gd name="textAreaRight" fmla="*/ 609480 w 609120"/>
                <a:gd name="textAreaTop" fmla="*/ 0 h 1419840"/>
                <a:gd name="textAreaBottom" fmla="*/ 1420200 h 1419840"/>
              </a:gdLst>
              <a:ahLst/>
              <a:cxnLst/>
              <a:rect l="textAreaLeft" t="textAreaTop" r="textAreaRight" b="textAreaBottom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73" name="Freeform 14"/>
            <p:cNvSpPr/>
            <p:nvPr/>
          </p:nvSpPr>
          <p:spPr>
            <a:xfrm>
              <a:off x="959760" y="6503760"/>
              <a:ext cx="171000" cy="363240"/>
            </a:xfrm>
            <a:custGeom>
              <a:avLst/>
              <a:gdLst>
                <a:gd name="textAreaLeft" fmla="*/ 0 w 171000"/>
                <a:gd name="textAreaRight" fmla="*/ 171360 w 171000"/>
                <a:gd name="textAreaTop" fmla="*/ 0 h 363240"/>
                <a:gd name="textAreaBottom" fmla="*/ 363600 h 363240"/>
              </a:gdLst>
              <a:ahLst/>
              <a:cxnLst/>
              <a:rect l="textAreaLeft" t="textAreaTop" r="textAreaRight" b="textAreaBottom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74" name="Freeform 15"/>
            <p:cNvSpPr/>
            <p:nvPr/>
          </p:nvSpPr>
          <p:spPr>
            <a:xfrm>
              <a:off x="100800" y="3201120"/>
              <a:ext cx="821520" cy="3328200"/>
            </a:xfrm>
            <a:custGeom>
              <a:avLst/>
              <a:gdLst>
                <a:gd name="textAreaLeft" fmla="*/ 0 w 821520"/>
                <a:gd name="textAreaRight" fmla="*/ 821880 w 821520"/>
                <a:gd name="textAreaTop" fmla="*/ 0 h 3328200"/>
                <a:gd name="textAreaBottom" fmla="*/ 3328560 h 3328200"/>
              </a:gdLst>
              <a:ahLst/>
              <a:cxnLst/>
              <a:rect l="textAreaLeft" t="textAreaTop" r="textAreaRight" b="textAreaBottom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75" name="Freeform 16"/>
            <p:cNvSpPr/>
            <p:nvPr/>
          </p:nvSpPr>
          <p:spPr>
            <a:xfrm>
              <a:off x="22320" y="228600"/>
              <a:ext cx="105840" cy="2927520"/>
            </a:xfrm>
            <a:custGeom>
              <a:avLst/>
              <a:gdLst>
                <a:gd name="textAreaLeft" fmla="*/ 0 w 105840"/>
                <a:gd name="textAreaRight" fmla="*/ 106200 w 105840"/>
                <a:gd name="textAreaTop" fmla="*/ 0 h 2927520"/>
                <a:gd name="textAreaBottom" fmla="*/ 2927880 h 2927520"/>
              </a:gdLst>
              <a:ahLst/>
              <a:cxnLst/>
              <a:rect l="textAreaLeft" t="textAreaTop" r="textAreaRight" b="textAreaBottom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76" name="Freeform 17"/>
            <p:cNvSpPr/>
            <p:nvPr/>
          </p:nvSpPr>
          <p:spPr>
            <a:xfrm>
              <a:off x="78120" y="2944080"/>
              <a:ext cx="77760" cy="493560"/>
            </a:xfrm>
            <a:custGeom>
              <a:avLst/>
              <a:gdLst>
                <a:gd name="textAreaLeft" fmla="*/ 0 w 77760"/>
                <a:gd name="textAreaRight" fmla="*/ 78120 w 77760"/>
                <a:gd name="textAreaTop" fmla="*/ 0 h 493560"/>
                <a:gd name="textAreaBottom" fmla="*/ 493920 h 493560"/>
              </a:gdLst>
              <a:ahLst/>
              <a:cxnLst/>
              <a:rect l="textAreaLeft" t="textAreaTop" r="textAreaRight" b="textAreaBottom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77" name="Freeform 18"/>
            <p:cNvSpPr/>
            <p:nvPr/>
          </p:nvSpPr>
          <p:spPr>
            <a:xfrm>
              <a:off x="769680" y="5478840"/>
              <a:ext cx="189720" cy="1024560"/>
            </a:xfrm>
            <a:custGeom>
              <a:avLst/>
              <a:gdLst>
                <a:gd name="textAreaLeft" fmla="*/ 0 w 189720"/>
                <a:gd name="textAreaRight" fmla="*/ 190080 w 189720"/>
                <a:gd name="textAreaTop" fmla="*/ 0 h 1024560"/>
                <a:gd name="textAreaBottom" fmla="*/ 1024920 h 1024560"/>
              </a:gdLst>
              <a:ahLst/>
              <a:cxnLst/>
              <a:rect l="textAreaLeft" t="textAreaTop" r="textAreaRight" b="textAreaBottom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78" name="Freeform 19"/>
            <p:cNvSpPr/>
            <p:nvPr/>
          </p:nvSpPr>
          <p:spPr>
            <a:xfrm>
              <a:off x="775440" y="1398960"/>
              <a:ext cx="2075760" cy="4047840"/>
            </a:xfrm>
            <a:custGeom>
              <a:avLst/>
              <a:gdLst>
                <a:gd name="textAreaLeft" fmla="*/ 0 w 2075760"/>
                <a:gd name="textAreaRight" fmla="*/ 2076120 w 2075760"/>
                <a:gd name="textAreaTop" fmla="*/ 0 h 4047840"/>
                <a:gd name="textAreaBottom" fmla="*/ 4048200 h 4047840"/>
              </a:gdLst>
              <a:ahLst/>
              <a:cxnLst/>
              <a:rect l="textAreaLeft" t="textAreaTop" r="textAreaRight" b="textAreaBottom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79" name="Freeform 20"/>
            <p:cNvSpPr/>
            <p:nvPr/>
          </p:nvSpPr>
          <p:spPr>
            <a:xfrm>
              <a:off x="922680" y="6530040"/>
              <a:ext cx="161640" cy="336960"/>
            </a:xfrm>
            <a:custGeom>
              <a:avLst/>
              <a:gdLst>
                <a:gd name="textAreaLeft" fmla="*/ 0 w 161640"/>
                <a:gd name="textAreaRight" fmla="*/ 162000 w 161640"/>
                <a:gd name="textAreaTop" fmla="*/ 0 h 336960"/>
                <a:gd name="textAreaBottom" fmla="*/ 337320 h 336960"/>
              </a:gdLst>
              <a:ahLst/>
              <a:cxnLst/>
              <a:rect l="textAreaLeft" t="textAreaTop" r="textAreaRight" b="textAreaBottom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80" name="Freeform 21"/>
            <p:cNvSpPr/>
            <p:nvPr/>
          </p:nvSpPr>
          <p:spPr>
            <a:xfrm>
              <a:off x="769680" y="5359320"/>
              <a:ext cx="37080" cy="221400"/>
            </a:xfrm>
            <a:custGeom>
              <a:avLst/>
              <a:gdLst>
                <a:gd name="textAreaLeft" fmla="*/ 0 w 37080"/>
                <a:gd name="textAreaRight" fmla="*/ 37440 w 37080"/>
                <a:gd name="textAreaTop" fmla="*/ 0 h 221400"/>
                <a:gd name="textAreaBottom" fmla="*/ 221760 h 221400"/>
              </a:gdLst>
              <a:ahLst/>
              <a:cxnLst/>
              <a:rect l="textAreaLeft" t="textAreaTop" r="textAreaRight" b="textAreaBottom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81" name="Freeform 22"/>
            <p:cNvSpPr/>
            <p:nvPr/>
          </p:nvSpPr>
          <p:spPr>
            <a:xfrm>
              <a:off x="849960" y="6244560"/>
              <a:ext cx="238320" cy="622080"/>
            </a:xfrm>
            <a:custGeom>
              <a:avLst/>
              <a:gdLst>
                <a:gd name="textAreaLeft" fmla="*/ 0 w 238320"/>
                <a:gd name="textAreaRight" fmla="*/ 238680 w 238320"/>
                <a:gd name="textAreaTop" fmla="*/ 0 h 622080"/>
                <a:gd name="textAreaBottom" fmla="*/ 622440 h 622080"/>
              </a:gdLst>
              <a:ahLst/>
              <a:cxnLst/>
              <a:rect l="textAreaLeft" t="textAreaTop" r="textAreaRight" b="textAreaBottom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82" name="Group 9"/>
          <p:cNvGrpSpPr/>
          <p:nvPr/>
        </p:nvGrpSpPr>
        <p:grpSpPr>
          <a:xfrm>
            <a:off x="27360" y="-720"/>
            <a:ext cx="2356200" cy="6853680"/>
            <a:chOff x="27360" y="-720"/>
            <a:chExt cx="2356200" cy="6853680"/>
          </a:xfrm>
        </p:grpSpPr>
        <p:sp>
          <p:nvSpPr>
            <p:cNvPr id="83" name="Freeform 27"/>
            <p:cNvSpPr/>
            <p:nvPr/>
          </p:nvSpPr>
          <p:spPr>
            <a:xfrm>
              <a:off x="27360" y="-720"/>
              <a:ext cx="493920" cy="4400640"/>
            </a:xfrm>
            <a:custGeom>
              <a:avLst/>
              <a:gdLst>
                <a:gd name="textAreaLeft" fmla="*/ 0 w 493920"/>
                <a:gd name="textAreaRight" fmla="*/ 494280 w 493920"/>
                <a:gd name="textAreaTop" fmla="*/ 0 h 4400640"/>
                <a:gd name="textAreaBottom" fmla="*/ 4401000 h 4400640"/>
              </a:gdLst>
              <a:ahLst/>
              <a:cxnLst/>
              <a:rect l="textAreaLeft" t="textAreaTop" r="textAreaRight" b="textAreaBottom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84" name="Freeform 28"/>
            <p:cNvSpPr/>
            <p:nvPr/>
          </p:nvSpPr>
          <p:spPr>
            <a:xfrm>
              <a:off x="550440" y="4316400"/>
              <a:ext cx="423000" cy="1580400"/>
            </a:xfrm>
            <a:custGeom>
              <a:avLst/>
              <a:gdLst>
                <a:gd name="textAreaLeft" fmla="*/ 0 w 423000"/>
                <a:gd name="textAreaRight" fmla="*/ 423360 w 423000"/>
                <a:gd name="textAreaTop" fmla="*/ 0 h 1580400"/>
                <a:gd name="textAreaBottom" fmla="*/ 1580760 h 1580400"/>
              </a:gdLst>
              <a:ahLst/>
              <a:cxnLst/>
              <a:rect l="textAreaLeft" t="textAreaTop" r="textAreaRight" b="textAreaBottom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85" name="Freeform 29"/>
            <p:cNvSpPr/>
            <p:nvPr/>
          </p:nvSpPr>
          <p:spPr>
            <a:xfrm>
              <a:off x="1006200" y="5862600"/>
              <a:ext cx="430560" cy="990360"/>
            </a:xfrm>
            <a:custGeom>
              <a:avLst/>
              <a:gdLst>
                <a:gd name="textAreaLeft" fmla="*/ 0 w 430560"/>
                <a:gd name="textAreaRight" fmla="*/ 430920 w 430560"/>
                <a:gd name="textAreaTop" fmla="*/ 0 h 990360"/>
                <a:gd name="textAreaBottom" fmla="*/ 990720 h 990360"/>
              </a:gdLst>
              <a:ahLst/>
              <a:cxnLst/>
              <a:rect l="textAreaLeft" t="textAreaTop" r="textAreaRight" b="textAreaBottom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86" name="Freeform 30"/>
            <p:cNvSpPr/>
            <p:nvPr/>
          </p:nvSpPr>
          <p:spPr>
            <a:xfrm>
              <a:off x="521640" y="4364280"/>
              <a:ext cx="551520" cy="2235600"/>
            </a:xfrm>
            <a:custGeom>
              <a:avLst/>
              <a:gdLst>
                <a:gd name="textAreaLeft" fmla="*/ 0 w 551520"/>
                <a:gd name="textAreaRight" fmla="*/ 551880 w 551520"/>
                <a:gd name="textAreaTop" fmla="*/ 0 h 2235600"/>
                <a:gd name="textAreaBottom" fmla="*/ 2235960 h 2235600"/>
              </a:gdLst>
              <a:ahLst/>
              <a:cxnLst/>
              <a:rect l="textAreaLeft" t="textAreaTop" r="textAreaRight" b="textAreaBottom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87" name="Freeform 31"/>
            <p:cNvSpPr/>
            <p:nvPr/>
          </p:nvSpPr>
          <p:spPr>
            <a:xfrm>
              <a:off x="468000" y="1289160"/>
              <a:ext cx="173880" cy="3026880"/>
            </a:xfrm>
            <a:custGeom>
              <a:avLst/>
              <a:gdLst>
                <a:gd name="textAreaLeft" fmla="*/ 0 w 173880"/>
                <a:gd name="textAreaRight" fmla="*/ 174240 w 173880"/>
                <a:gd name="textAreaTop" fmla="*/ 0 h 3026880"/>
                <a:gd name="textAreaBottom" fmla="*/ 3027240 h 3026880"/>
              </a:gdLst>
              <a:ahLst/>
              <a:cxnLst/>
              <a:rect l="textAreaLeft" t="textAreaTop" r="textAreaRight" b="textAreaBottom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88" name="Freeform 32"/>
            <p:cNvSpPr/>
            <p:nvPr/>
          </p:nvSpPr>
          <p:spPr>
            <a:xfrm>
              <a:off x="1111680" y="6571440"/>
              <a:ext cx="133920" cy="281160"/>
            </a:xfrm>
            <a:custGeom>
              <a:avLst/>
              <a:gdLst>
                <a:gd name="textAreaLeft" fmla="*/ 0 w 133920"/>
                <a:gd name="textAreaRight" fmla="*/ 134280 w 133920"/>
                <a:gd name="textAreaTop" fmla="*/ 0 h 281160"/>
                <a:gd name="textAreaBottom" fmla="*/ 281520 h 281160"/>
              </a:gdLst>
              <a:ahLst/>
              <a:cxnLst/>
              <a:rect l="textAreaLeft" t="textAreaTop" r="textAreaRight" b="textAreaBottom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89" name="Freeform 33"/>
            <p:cNvSpPr/>
            <p:nvPr/>
          </p:nvSpPr>
          <p:spPr>
            <a:xfrm>
              <a:off x="502560" y="4107600"/>
              <a:ext cx="82080" cy="511200"/>
            </a:xfrm>
            <a:custGeom>
              <a:avLst/>
              <a:gdLst>
                <a:gd name="textAreaLeft" fmla="*/ 0 w 82080"/>
                <a:gd name="textAreaRight" fmla="*/ 82440 w 82080"/>
                <a:gd name="textAreaTop" fmla="*/ 0 h 511200"/>
                <a:gd name="textAreaBottom" fmla="*/ 511560 h 511200"/>
              </a:gdLst>
              <a:ahLst/>
              <a:cxnLst/>
              <a:rect l="textAreaLeft" t="textAreaTop" r="textAreaRight" b="textAreaBottom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90" name="Freeform 34"/>
            <p:cNvSpPr/>
            <p:nvPr/>
          </p:nvSpPr>
          <p:spPr>
            <a:xfrm>
              <a:off x="973800" y="3145680"/>
              <a:ext cx="1409760" cy="2716560"/>
            </a:xfrm>
            <a:custGeom>
              <a:avLst/>
              <a:gdLst>
                <a:gd name="textAreaLeft" fmla="*/ 0 w 1409760"/>
                <a:gd name="textAreaRight" fmla="*/ 1410120 w 1409760"/>
                <a:gd name="textAreaTop" fmla="*/ 0 h 2716560"/>
                <a:gd name="textAreaBottom" fmla="*/ 2716920 h 2716560"/>
              </a:gdLst>
              <a:ahLst/>
              <a:cxnLst/>
              <a:rect l="textAreaLeft" t="textAreaTop" r="textAreaRight" b="textAreaBottom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91" name="Freeform 35"/>
            <p:cNvSpPr/>
            <p:nvPr/>
          </p:nvSpPr>
          <p:spPr>
            <a:xfrm>
              <a:off x="1073520" y="6600240"/>
              <a:ext cx="120240" cy="252720"/>
            </a:xfrm>
            <a:custGeom>
              <a:avLst/>
              <a:gdLst>
                <a:gd name="textAreaLeft" fmla="*/ 0 w 120240"/>
                <a:gd name="textAreaRight" fmla="*/ 120600 w 120240"/>
                <a:gd name="textAreaTop" fmla="*/ 0 h 252720"/>
                <a:gd name="textAreaBottom" fmla="*/ 253080 h 252720"/>
              </a:gdLst>
              <a:ahLst/>
              <a:cxnLst/>
              <a:rect l="textAreaLeft" t="textAreaTop" r="textAreaRight" b="textAreaBottom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92" name="Freeform 36"/>
            <p:cNvSpPr/>
            <p:nvPr/>
          </p:nvSpPr>
          <p:spPr>
            <a:xfrm>
              <a:off x="973800" y="5897160"/>
              <a:ext cx="137520" cy="673920"/>
            </a:xfrm>
            <a:custGeom>
              <a:avLst/>
              <a:gdLst>
                <a:gd name="textAreaLeft" fmla="*/ 0 w 137520"/>
                <a:gd name="textAreaRight" fmla="*/ 137880 w 137520"/>
                <a:gd name="textAreaTop" fmla="*/ 0 h 673920"/>
                <a:gd name="textAreaBottom" fmla="*/ 674280 h 673920"/>
              </a:gdLst>
              <a:ahLst/>
              <a:cxnLst/>
              <a:rect l="textAreaLeft" t="textAreaTop" r="textAreaRight" b="textAreaBottom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93" name="Freeform 37"/>
            <p:cNvSpPr/>
            <p:nvPr/>
          </p:nvSpPr>
          <p:spPr>
            <a:xfrm>
              <a:off x="973800" y="5772600"/>
              <a:ext cx="37800" cy="227520"/>
            </a:xfrm>
            <a:custGeom>
              <a:avLst/>
              <a:gdLst>
                <a:gd name="textAreaLeft" fmla="*/ 0 w 37800"/>
                <a:gd name="textAreaRight" fmla="*/ 38160 w 37800"/>
                <a:gd name="textAreaTop" fmla="*/ 0 h 227520"/>
                <a:gd name="textAreaBottom" fmla="*/ 227880 h 227520"/>
              </a:gdLst>
              <a:ahLst/>
              <a:cxnLst/>
              <a:rect l="textAreaLeft" t="textAreaTop" r="textAreaRight" b="textAreaBottom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94" name="Freeform 38"/>
            <p:cNvSpPr/>
            <p:nvPr/>
          </p:nvSpPr>
          <p:spPr>
            <a:xfrm>
              <a:off x="1006200" y="6322680"/>
              <a:ext cx="210240" cy="530280"/>
            </a:xfrm>
            <a:custGeom>
              <a:avLst/>
              <a:gdLst>
                <a:gd name="textAreaLeft" fmla="*/ 0 w 210240"/>
                <a:gd name="textAreaRight" fmla="*/ 210600 w 210240"/>
                <a:gd name="textAreaTop" fmla="*/ 0 h 530280"/>
                <a:gd name="textAreaBottom" fmla="*/ 530640 h 530280"/>
              </a:gdLst>
              <a:ahLst/>
              <a:cxnLst/>
              <a:rect l="textAreaLeft" t="textAreaTop" r="textAreaRight" b="textAreaBottom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95" name="Rectangle 6"/>
          <p:cNvSpPr/>
          <p:nvPr/>
        </p:nvSpPr>
        <p:spPr>
          <a:xfrm>
            <a:off x="0" y="0"/>
            <a:ext cx="182520" cy="685764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38160" dist="25560" dir="5400000" rotWithShape="0">
              <a:srgbClr val="000000">
                <a:alpha val="2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2593080" y="624240"/>
            <a:ext cx="8911440" cy="128052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ru-RU" sz="3600" b="0" strike="noStrike" spc="-1">
                <a:solidFill>
                  <a:srgbClr val="262626"/>
                </a:solidFill>
                <a:latin typeface="Century Gothic"/>
              </a:rPr>
              <a:t>Образец заголовка</a:t>
            </a:r>
            <a:endParaRPr lang="en-US" sz="36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2589120" y="2133720"/>
            <a:ext cx="8915040" cy="377712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343080" indent="-343080">
              <a:lnSpc>
                <a:spcPct val="100000"/>
              </a:lnSpc>
              <a:spcBef>
                <a:spcPts val="1001"/>
              </a:spcBef>
              <a:buClr>
                <a:srgbClr val="A53010"/>
              </a:buClr>
              <a:buFont typeface="Wingdings 3" charset="2"/>
              <a:buChar char=""/>
            </a:pPr>
            <a:r>
              <a:rPr lang="ru-RU" sz="1800" b="0" strike="noStrike" spc="-1">
                <a:solidFill>
                  <a:srgbClr val="404040"/>
                </a:solidFill>
                <a:latin typeface="Century Gothic"/>
              </a:rPr>
              <a:t>Образец текста</a:t>
            </a: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  <a:p>
            <a:pPr marL="743040" lvl="1" indent="-285840">
              <a:lnSpc>
                <a:spcPct val="100000"/>
              </a:lnSpc>
              <a:spcBef>
                <a:spcPts val="1001"/>
              </a:spcBef>
              <a:buClr>
                <a:srgbClr val="A53010"/>
              </a:buClr>
              <a:buFont typeface="Wingdings 3" charset="2"/>
              <a:buChar char=""/>
            </a:pPr>
            <a:r>
              <a:rPr lang="ru-RU" sz="1600" b="0" strike="noStrike" spc="-1">
                <a:solidFill>
                  <a:srgbClr val="404040"/>
                </a:solidFill>
                <a:latin typeface="Century Gothic"/>
              </a:rPr>
              <a:t>Второй уровень</a:t>
            </a:r>
            <a:endParaRPr lang="en-US" sz="1600" b="0" strike="noStrike" spc="-1">
              <a:solidFill>
                <a:srgbClr val="404040"/>
              </a:solidFill>
              <a:latin typeface="Century Gothic"/>
            </a:endParaRPr>
          </a:p>
          <a:p>
            <a:pPr marL="1143000" lvl="2" indent="-228600">
              <a:lnSpc>
                <a:spcPct val="100000"/>
              </a:lnSpc>
              <a:spcBef>
                <a:spcPts val="1001"/>
              </a:spcBef>
              <a:buClr>
                <a:srgbClr val="A53010"/>
              </a:buClr>
              <a:buFont typeface="Wingdings 3" charset="2"/>
              <a:buChar char=""/>
            </a:pPr>
            <a:r>
              <a:rPr lang="ru-RU" sz="1400" b="0" strike="noStrike" spc="-1">
                <a:solidFill>
                  <a:srgbClr val="404040"/>
                </a:solidFill>
                <a:latin typeface="Century Gothic"/>
              </a:rPr>
              <a:t>Третий уровень</a:t>
            </a:r>
            <a:endParaRPr lang="en-US" sz="1400" b="0" strike="noStrike" spc="-1">
              <a:solidFill>
                <a:srgbClr val="404040"/>
              </a:solidFill>
              <a:latin typeface="Century Gothic"/>
            </a:endParaRPr>
          </a:p>
          <a:p>
            <a:pPr marL="1600200" lvl="3" indent="-228600">
              <a:lnSpc>
                <a:spcPct val="100000"/>
              </a:lnSpc>
              <a:spcBef>
                <a:spcPts val="1001"/>
              </a:spcBef>
              <a:buClr>
                <a:srgbClr val="A53010"/>
              </a:buClr>
              <a:buFont typeface="Wingdings 3" charset="2"/>
              <a:buChar char=""/>
            </a:pPr>
            <a:r>
              <a:rPr lang="ru-RU" sz="1200" b="0" strike="noStrike" spc="-1">
                <a:solidFill>
                  <a:srgbClr val="404040"/>
                </a:solidFill>
                <a:latin typeface="Century Gothic"/>
              </a:rPr>
              <a:t>Четвертый уровень</a:t>
            </a:r>
            <a:endParaRPr lang="en-US" sz="1200" b="0" strike="noStrike" spc="-1">
              <a:solidFill>
                <a:srgbClr val="404040"/>
              </a:solidFill>
              <a:latin typeface="Century Gothic"/>
            </a:endParaRPr>
          </a:p>
          <a:p>
            <a:pPr marL="2057400" lvl="4" indent="-228600">
              <a:lnSpc>
                <a:spcPct val="100000"/>
              </a:lnSpc>
              <a:spcBef>
                <a:spcPts val="1001"/>
              </a:spcBef>
              <a:buClr>
                <a:srgbClr val="A53010"/>
              </a:buClr>
              <a:buFont typeface="Wingdings 3" charset="2"/>
              <a:buChar char=""/>
            </a:pPr>
            <a:r>
              <a:rPr lang="ru-RU" sz="1200" b="0" strike="noStrike" spc="-1">
                <a:solidFill>
                  <a:srgbClr val="404040"/>
                </a:solidFill>
                <a:latin typeface="Century Gothic"/>
              </a:rPr>
              <a:t>Пятый уровень</a:t>
            </a:r>
            <a:endParaRPr lang="en-US" sz="12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 type="dt" idx="4"/>
          </p:nvPr>
        </p:nvSpPr>
        <p:spPr>
          <a:xfrm>
            <a:off x="10361520" y="6130440"/>
            <a:ext cx="1145880" cy="370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en-US" sz="900" b="0" strike="noStrike" spc="-1">
                <a:solidFill>
                  <a:srgbClr val="8B8B8B"/>
                </a:solidFill>
                <a:latin typeface="Century Gothic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r>
              <a:rPr lang="en-US" sz="900" b="0" strike="noStrike" spc="-1">
                <a:solidFill>
                  <a:srgbClr val="8B8B8B"/>
                </a:solidFill>
                <a:latin typeface="Century Gothic"/>
              </a:rPr>
              <a:t>&lt;дата/время&gt;</a:t>
            </a:r>
            <a:endParaRPr lang="ru-RU" sz="9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99" name="PlaceHolder 4"/>
          <p:cNvSpPr>
            <a:spLocks noGrp="1"/>
          </p:cNvSpPr>
          <p:nvPr>
            <p:ph type="ftr" idx="5"/>
          </p:nvPr>
        </p:nvSpPr>
        <p:spPr>
          <a:xfrm>
            <a:off x="2589120" y="6135840"/>
            <a:ext cx="76197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100" name="Freeform 11"/>
          <p:cNvSpPr/>
          <p:nvPr/>
        </p:nvSpPr>
        <p:spPr>
          <a:xfrm flipV="1">
            <a:off x="-3960" y="713880"/>
            <a:ext cx="1588320" cy="506880"/>
          </a:xfrm>
          <a:custGeom>
            <a:avLst/>
            <a:gdLst>
              <a:gd name="textAreaLeft" fmla="*/ 0 w 1588320"/>
              <a:gd name="textAreaRight" fmla="*/ 1588680 w 1588320"/>
              <a:gd name="textAreaTop" fmla="*/ 360 h 506880"/>
              <a:gd name="textAreaBottom" fmla="*/ 507600 h 506880"/>
            </a:gdLst>
            <a:ahLst/>
            <a:cxnLst/>
            <a:rect l="textAreaLeft" t="textAreaTop" r="textAreaRight" b="textAreaBottom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1" name="PlaceHolder 5"/>
          <p:cNvSpPr>
            <a:spLocks noGrp="1"/>
          </p:cNvSpPr>
          <p:nvPr>
            <p:ph type="sldNum" idx="6"/>
          </p:nvPr>
        </p:nvSpPr>
        <p:spPr>
          <a:xfrm>
            <a:off x="531720" y="787680"/>
            <a:ext cx="77940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en-US" sz="2000" b="0" strike="noStrike" spc="-1">
                <a:solidFill>
                  <a:srgbClr val="FEFFFF"/>
                </a:solidFill>
                <a:latin typeface="Century Gothic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16019704-0249-405B-A8AC-9242A257D7C4}" type="slidenum">
              <a:rPr lang="en-US" sz="2000" b="0" strike="noStrike" spc="-1">
                <a:solidFill>
                  <a:srgbClr val="FEFFFF"/>
                </a:solidFill>
                <a:latin typeface="Century Gothic"/>
              </a:rPr>
              <a:t>‹#›</a:t>
            </a:fld>
            <a:endParaRPr lang="ru-RU" sz="20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FE7C4"/>
            </a:gs>
          </a:gsLst>
          <a:path path="circle">
            <a:fillToRect l="25000" t="25000" r="75000" b="75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8" name="Group 22"/>
          <p:cNvGrpSpPr/>
          <p:nvPr/>
        </p:nvGrpSpPr>
        <p:grpSpPr>
          <a:xfrm>
            <a:off x="0" y="228600"/>
            <a:ext cx="2851200" cy="6638400"/>
            <a:chOff x="0" y="228600"/>
            <a:chExt cx="2851200" cy="6638400"/>
          </a:xfrm>
        </p:grpSpPr>
        <p:sp>
          <p:nvSpPr>
            <p:cNvPr id="139" name="Freeform 11"/>
            <p:cNvSpPr/>
            <p:nvPr/>
          </p:nvSpPr>
          <p:spPr>
            <a:xfrm>
              <a:off x="0" y="2575080"/>
              <a:ext cx="100440" cy="625680"/>
            </a:xfrm>
            <a:custGeom>
              <a:avLst/>
              <a:gdLst>
                <a:gd name="textAreaLeft" fmla="*/ 0 w 100440"/>
                <a:gd name="textAreaRight" fmla="*/ 100800 w 100440"/>
                <a:gd name="textAreaTop" fmla="*/ 0 h 625680"/>
                <a:gd name="textAreaBottom" fmla="*/ 626040 h 625680"/>
              </a:gdLst>
              <a:ahLst/>
              <a:cxnLst/>
              <a:rect l="textAreaLeft" t="textAreaTop" r="textAreaRight" b="textAreaBottom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40" name="Freeform 12"/>
            <p:cNvSpPr/>
            <p:nvPr/>
          </p:nvSpPr>
          <p:spPr>
            <a:xfrm>
              <a:off x="128520" y="3156480"/>
              <a:ext cx="646200" cy="2322000"/>
            </a:xfrm>
            <a:custGeom>
              <a:avLst/>
              <a:gdLst>
                <a:gd name="textAreaLeft" fmla="*/ 0 w 646200"/>
                <a:gd name="textAreaRight" fmla="*/ 646560 w 646200"/>
                <a:gd name="textAreaTop" fmla="*/ 0 h 2322000"/>
                <a:gd name="textAreaBottom" fmla="*/ 2322360 h 2322000"/>
              </a:gdLst>
              <a:ahLst/>
              <a:cxnLst/>
              <a:rect l="textAreaLeft" t="textAreaTop" r="textAreaRight" b="textAreaBottom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41" name="Freeform 13"/>
            <p:cNvSpPr/>
            <p:nvPr/>
          </p:nvSpPr>
          <p:spPr>
            <a:xfrm>
              <a:off x="807120" y="5447160"/>
              <a:ext cx="609120" cy="1419840"/>
            </a:xfrm>
            <a:custGeom>
              <a:avLst/>
              <a:gdLst>
                <a:gd name="textAreaLeft" fmla="*/ 0 w 609120"/>
                <a:gd name="textAreaRight" fmla="*/ 609480 w 609120"/>
                <a:gd name="textAreaTop" fmla="*/ 0 h 1419840"/>
                <a:gd name="textAreaBottom" fmla="*/ 1420200 h 1419840"/>
              </a:gdLst>
              <a:ahLst/>
              <a:cxnLst/>
              <a:rect l="textAreaLeft" t="textAreaTop" r="textAreaRight" b="textAreaBottom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42" name="Freeform 14"/>
            <p:cNvSpPr/>
            <p:nvPr/>
          </p:nvSpPr>
          <p:spPr>
            <a:xfrm>
              <a:off x="959760" y="6503760"/>
              <a:ext cx="171000" cy="363240"/>
            </a:xfrm>
            <a:custGeom>
              <a:avLst/>
              <a:gdLst>
                <a:gd name="textAreaLeft" fmla="*/ 0 w 171000"/>
                <a:gd name="textAreaRight" fmla="*/ 171360 w 171000"/>
                <a:gd name="textAreaTop" fmla="*/ 0 h 363240"/>
                <a:gd name="textAreaBottom" fmla="*/ 363600 h 363240"/>
              </a:gdLst>
              <a:ahLst/>
              <a:cxnLst/>
              <a:rect l="textAreaLeft" t="textAreaTop" r="textAreaRight" b="textAreaBottom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43" name="Freeform 15"/>
            <p:cNvSpPr/>
            <p:nvPr/>
          </p:nvSpPr>
          <p:spPr>
            <a:xfrm>
              <a:off x="100800" y="3201120"/>
              <a:ext cx="821520" cy="3328200"/>
            </a:xfrm>
            <a:custGeom>
              <a:avLst/>
              <a:gdLst>
                <a:gd name="textAreaLeft" fmla="*/ 0 w 821520"/>
                <a:gd name="textAreaRight" fmla="*/ 821880 w 821520"/>
                <a:gd name="textAreaTop" fmla="*/ 0 h 3328200"/>
                <a:gd name="textAreaBottom" fmla="*/ 3328560 h 3328200"/>
              </a:gdLst>
              <a:ahLst/>
              <a:cxnLst/>
              <a:rect l="textAreaLeft" t="textAreaTop" r="textAreaRight" b="textAreaBottom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44" name="Freeform 16"/>
            <p:cNvSpPr/>
            <p:nvPr/>
          </p:nvSpPr>
          <p:spPr>
            <a:xfrm>
              <a:off x="22320" y="228600"/>
              <a:ext cx="105840" cy="2927520"/>
            </a:xfrm>
            <a:custGeom>
              <a:avLst/>
              <a:gdLst>
                <a:gd name="textAreaLeft" fmla="*/ 0 w 105840"/>
                <a:gd name="textAreaRight" fmla="*/ 106200 w 105840"/>
                <a:gd name="textAreaTop" fmla="*/ 0 h 2927520"/>
                <a:gd name="textAreaBottom" fmla="*/ 2927880 h 2927520"/>
              </a:gdLst>
              <a:ahLst/>
              <a:cxnLst/>
              <a:rect l="textAreaLeft" t="textAreaTop" r="textAreaRight" b="textAreaBottom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45" name="Freeform 17"/>
            <p:cNvSpPr/>
            <p:nvPr/>
          </p:nvSpPr>
          <p:spPr>
            <a:xfrm>
              <a:off x="78120" y="2944080"/>
              <a:ext cx="77760" cy="493560"/>
            </a:xfrm>
            <a:custGeom>
              <a:avLst/>
              <a:gdLst>
                <a:gd name="textAreaLeft" fmla="*/ 0 w 77760"/>
                <a:gd name="textAreaRight" fmla="*/ 78120 w 77760"/>
                <a:gd name="textAreaTop" fmla="*/ 0 h 493560"/>
                <a:gd name="textAreaBottom" fmla="*/ 493920 h 493560"/>
              </a:gdLst>
              <a:ahLst/>
              <a:cxnLst/>
              <a:rect l="textAreaLeft" t="textAreaTop" r="textAreaRight" b="textAreaBottom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46" name="Freeform 18"/>
            <p:cNvSpPr/>
            <p:nvPr/>
          </p:nvSpPr>
          <p:spPr>
            <a:xfrm>
              <a:off x="769680" y="5478840"/>
              <a:ext cx="189720" cy="1024560"/>
            </a:xfrm>
            <a:custGeom>
              <a:avLst/>
              <a:gdLst>
                <a:gd name="textAreaLeft" fmla="*/ 0 w 189720"/>
                <a:gd name="textAreaRight" fmla="*/ 190080 w 189720"/>
                <a:gd name="textAreaTop" fmla="*/ 0 h 1024560"/>
                <a:gd name="textAreaBottom" fmla="*/ 1024920 h 1024560"/>
              </a:gdLst>
              <a:ahLst/>
              <a:cxnLst/>
              <a:rect l="textAreaLeft" t="textAreaTop" r="textAreaRight" b="textAreaBottom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47" name="Freeform 19"/>
            <p:cNvSpPr/>
            <p:nvPr/>
          </p:nvSpPr>
          <p:spPr>
            <a:xfrm>
              <a:off x="775440" y="1398960"/>
              <a:ext cx="2075760" cy="4047840"/>
            </a:xfrm>
            <a:custGeom>
              <a:avLst/>
              <a:gdLst>
                <a:gd name="textAreaLeft" fmla="*/ 0 w 2075760"/>
                <a:gd name="textAreaRight" fmla="*/ 2076120 w 2075760"/>
                <a:gd name="textAreaTop" fmla="*/ 0 h 4047840"/>
                <a:gd name="textAreaBottom" fmla="*/ 4048200 h 4047840"/>
              </a:gdLst>
              <a:ahLst/>
              <a:cxnLst/>
              <a:rect l="textAreaLeft" t="textAreaTop" r="textAreaRight" b="textAreaBottom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48" name="Freeform 20"/>
            <p:cNvSpPr/>
            <p:nvPr/>
          </p:nvSpPr>
          <p:spPr>
            <a:xfrm>
              <a:off x="922680" y="6530040"/>
              <a:ext cx="161640" cy="336960"/>
            </a:xfrm>
            <a:custGeom>
              <a:avLst/>
              <a:gdLst>
                <a:gd name="textAreaLeft" fmla="*/ 0 w 161640"/>
                <a:gd name="textAreaRight" fmla="*/ 162000 w 161640"/>
                <a:gd name="textAreaTop" fmla="*/ 0 h 336960"/>
                <a:gd name="textAreaBottom" fmla="*/ 337320 h 336960"/>
              </a:gdLst>
              <a:ahLst/>
              <a:cxnLst/>
              <a:rect l="textAreaLeft" t="textAreaTop" r="textAreaRight" b="textAreaBottom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49" name="Freeform 21"/>
            <p:cNvSpPr/>
            <p:nvPr/>
          </p:nvSpPr>
          <p:spPr>
            <a:xfrm>
              <a:off x="769680" y="5359320"/>
              <a:ext cx="37080" cy="221400"/>
            </a:xfrm>
            <a:custGeom>
              <a:avLst/>
              <a:gdLst>
                <a:gd name="textAreaLeft" fmla="*/ 0 w 37080"/>
                <a:gd name="textAreaRight" fmla="*/ 37440 w 37080"/>
                <a:gd name="textAreaTop" fmla="*/ 0 h 221400"/>
                <a:gd name="textAreaBottom" fmla="*/ 221760 h 221400"/>
              </a:gdLst>
              <a:ahLst/>
              <a:cxnLst/>
              <a:rect l="textAreaLeft" t="textAreaTop" r="textAreaRight" b="textAreaBottom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0" name="Freeform 22"/>
            <p:cNvSpPr/>
            <p:nvPr/>
          </p:nvSpPr>
          <p:spPr>
            <a:xfrm>
              <a:off x="849960" y="6244560"/>
              <a:ext cx="238320" cy="622080"/>
            </a:xfrm>
            <a:custGeom>
              <a:avLst/>
              <a:gdLst>
                <a:gd name="textAreaLeft" fmla="*/ 0 w 238320"/>
                <a:gd name="textAreaRight" fmla="*/ 238680 w 238320"/>
                <a:gd name="textAreaTop" fmla="*/ 0 h 622080"/>
                <a:gd name="textAreaBottom" fmla="*/ 622440 h 622080"/>
              </a:gdLst>
              <a:ahLst/>
              <a:cxnLst/>
              <a:rect l="textAreaLeft" t="textAreaTop" r="textAreaRight" b="textAreaBottom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51" name="Group 9"/>
          <p:cNvGrpSpPr/>
          <p:nvPr/>
        </p:nvGrpSpPr>
        <p:grpSpPr>
          <a:xfrm>
            <a:off x="27360" y="-720"/>
            <a:ext cx="2356200" cy="6853680"/>
            <a:chOff x="27360" y="-720"/>
            <a:chExt cx="2356200" cy="6853680"/>
          </a:xfrm>
        </p:grpSpPr>
        <p:sp>
          <p:nvSpPr>
            <p:cNvPr id="152" name="Freeform 27"/>
            <p:cNvSpPr/>
            <p:nvPr/>
          </p:nvSpPr>
          <p:spPr>
            <a:xfrm>
              <a:off x="27360" y="-720"/>
              <a:ext cx="493920" cy="4400640"/>
            </a:xfrm>
            <a:custGeom>
              <a:avLst/>
              <a:gdLst>
                <a:gd name="textAreaLeft" fmla="*/ 0 w 493920"/>
                <a:gd name="textAreaRight" fmla="*/ 494280 w 493920"/>
                <a:gd name="textAreaTop" fmla="*/ 0 h 4400640"/>
                <a:gd name="textAreaBottom" fmla="*/ 4401000 h 4400640"/>
              </a:gdLst>
              <a:ahLst/>
              <a:cxnLst/>
              <a:rect l="textAreaLeft" t="textAreaTop" r="textAreaRight" b="textAreaBottom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3" name="Freeform 28"/>
            <p:cNvSpPr/>
            <p:nvPr/>
          </p:nvSpPr>
          <p:spPr>
            <a:xfrm>
              <a:off x="550440" y="4316400"/>
              <a:ext cx="423000" cy="1580400"/>
            </a:xfrm>
            <a:custGeom>
              <a:avLst/>
              <a:gdLst>
                <a:gd name="textAreaLeft" fmla="*/ 0 w 423000"/>
                <a:gd name="textAreaRight" fmla="*/ 423360 w 423000"/>
                <a:gd name="textAreaTop" fmla="*/ 0 h 1580400"/>
                <a:gd name="textAreaBottom" fmla="*/ 1580760 h 1580400"/>
              </a:gdLst>
              <a:ahLst/>
              <a:cxnLst/>
              <a:rect l="textAreaLeft" t="textAreaTop" r="textAreaRight" b="textAreaBottom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" name="Freeform 29"/>
            <p:cNvSpPr/>
            <p:nvPr/>
          </p:nvSpPr>
          <p:spPr>
            <a:xfrm>
              <a:off x="1006200" y="5862600"/>
              <a:ext cx="430560" cy="990360"/>
            </a:xfrm>
            <a:custGeom>
              <a:avLst/>
              <a:gdLst>
                <a:gd name="textAreaLeft" fmla="*/ 0 w 430560"/>
                <a:gd name="textAreaRight" fmla="*/ 430920 w 430560"/>
                <a:gd name="textAreaTop" fmla="*/ 0 h 990360"/>
                <a:gd name="textAreaBottom" fmla="*/ 990720 h 990360"/>
              </a:gdLst>
              <a:ahLst/>
              <a:cxnLst/>
              <a:rect l="textAreaLeft" t="textAreaTop" r="textAreaRight" b="textAreaBottom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5" name="Freeform 30"/>
            <p:cNvSpPr/>
            <p:nvPr/>
          </p:nvSpPr>
          <p:spPr>
            <a:xfrm>
              <a:off x="521640" y="4364280"/>
              <a:ext cx="551520" cy="2235600"/>
            </a:xfrm>
            <a:custGeom>
              <a:avLst/>
              <a:gdLst>
                <a:gd name="textAreaLeft" fmla="*/ 0 w 551520"/>
                <a:gd name="textAreaRight" fmla="*/ 551880 w 551520"/>
                <a:gd name="textAreaTop" fmla="*/ 0 h 2235600"/>
                <a:gd name="textAreaBottom" fmla="*/ 2235960 h 2235600"/>
              </a:gdLst>
              <a:ahLst/>
              <a:cxnLst/>
              <a:rect l="textAreaLeft" t="textAreaTop" r="textAreaRight" b="textAreaBottom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6" name="Freeform 31"/>
            <p:cNvSpPr/>
            <p:nvPr/>
          </p:nvSpPr>
          <p:spPr>
            <a:xfrm>
              <a:off x="468000" y="1289160"/>
              <a:ext cx="173880" cy="3026880"/>
            </a:xfrm>
            <a:custGeom>
              <a:avLst/>
              <a:gdLst>
                <a:gd name="textAreaLeft" fmla="*/ 0 w 173880"/>
                <a:gd name="textAreaRight" fmla="*/ 174240 w 173880"/>
                <a:gd name="textAreaTop" fmla="*/ 0 h 3026880"/>
                <a:gd name="textAreaBottom" fmla="*/ 3027240 h 3026880"/>
              </a:gdLst>
              <a:ahLst/>
              <a:cxnLst/>
              <a:rect l="textAreaLeft" t="textAreaTop" r="textAreaRight" b="textAreaBottom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7" name="Freeform 32"/>
            <p:cNvSpPr/>
            <p:nvPr/>
          </p:nvSpPr>
          <p:spPr>
            <a:xfrm>
              <a:off x="1111680" y="6571440"/>
              <a:ext cx="133920" cy="281160"/>
            </a:xfrm>
            <a:custGeom>
              <a:avLst/>
              <a:gdLst>
                <a:gd name="textAreaLeft" fmla="*/ 0 w 133920"/>
                <a:gd name="textAreaRight" fmla="*/ 134280 w 133920"/>
                <a:gd name="textAreaTop" fmla="*/ 0 h 281160"/>
                <a:gd name="textAreaBottom" fmla="*/ 281520 h 281160"/>
              </a:gdLst>
              <a:ahLst/>
              <a:cxnLst/>
              <a:rect l="textAreaLeft" t="textAreaTop" r="textAreaRight" b="textAreaBottom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8" name="Freeform 33"/>
            <p:cNvSpPr/>
            <p:nvPr/>
          </p:nvSpPr>
          <p:spPr>
            <a:xfrm>
              <a:off x="502560" y="4107600"/>
              <a:ext cx="82080" cy="511200"/>
            </a:xfrm>
            <a:custGeom>
              <a:avLst/>
              <a:gdLst>
                <a:gd name="textAreaLeft" fmla="*/ 0 w 82080"/>
                <a:gd name="textAreaRight" fmla="*/ 82440 w 82080"/>
                <a:gd name="textAreaTop" fmla="*/ 0 h 511200"/>
                <a:gd name="textAreaBottom" fmla="*/ 511560 h 511200"/>
              </a:gdLst>
              <a:ahLst/>
              <a:cxnLst/>
              <a:rect l="textAreaLeft" t="textAreaTop" r="textAreaRight" b="textAreaBottom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9" name="Freeform 34"/>
            <p:cNvSpPr/>
            <p:nvPr/>
          </p:nvSpPr>
          <p:spPr>
            <a:xfrm>
              <a:off x="973800" y="3145680"/>
              <a:ext cx="1409760" cy="2716560"/>
            </a:xfrm>
            <a:custGeom>
              <a:avLst/>
              <a:gdLst>
                <a:gd name="textAreaLeft" fmla="*/ 0 w 1409760"/>
                <a:gd name="textAreaRight" fmla="*/ 1410120 w 1409760"/>
                <a:gd name="textAreaTop" fmla="*/ 0 h 2716560"/>
                <a:gd name="textAreaBottom" fmla="*/ 2716920 h 2716560"/>
              </a:gdLst>
              <a:ahLst/>
              <a:cxnLst/>
              <a:rect l="textAreaLeft" t="textAreaTop" r="textAreaRight" b="textAreaBottom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60" name="Freeform 35"/>
            <p:cNvSpPr/>
            <p:nvPr/>
          </p:nvSpPr>
          <p:spPr>
            <a:xfrm>
              <a:off x="1073520" y="6600240"/>
              <a:ext cx="120240" cy="252720"/>
            </a:xfrm>
            <a:custGeom>
              <a:avLst/>
              <a:gdLst>
                <a:gd name="textAreaLeft" fmla="*/ 0 w 120240"/>
                <a:gd name="textAreaRight" fmla="*/ 120600 w 120240"/>
                <a:gd name="textAreaTop" fmla="*/ 0 h 252720"/>
                <a:gd name="textAreaBottom" fmla="*/ 253080 h 252720"/>
              </a:gdLst>
              <a:ahLst/>
              <a:cxnLst/>
              <a:rect l="textAreaLeft" t="textAreaTop" r="textAreaRight" b="textAreaBottom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61" name="Freeform 36"/>
            <p:cNvSpPr/>
            <p:nvPr/>
          </p:nvSpPr>
          <p:spPr>
            <a:xfrm>
              <a:off x="973800" y="5897160"/>
              <a:ext cx="137520" cy="673920"/>
            </a:xfrm>
            <a:custGeom>
              <a:avLst/>
              <a:gdLst>
                <a:gd name="textAreaLeft" fmla="*/ 0 w 137520"/>
                <a:gd name="textAreaRight" fmla="*/ 137880 w 137520"/>
                <a:gd name="textAreaTop" fmla="*/ 0 h 673920"/>
                <a:gd name="textAreaBottom" fmla="*/ 674280 h 673920"/>
              </a:gdLst>
              <a:ahLst/>
              <a:cxnLst/>
              <a:rect l="textAreaLeft" t="textAreaTop" r="textAreaRight" b="textAreaBottom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62" name="Freeform 37"/>
            <p:cNvSpPr/>
            <p:nvPr/>
          </p:nvSpPr>
          <p:spPr>
            <a:xfrm>
              <a:off x="973800" y="5772600"/>
              <a:ext cx="37800" cy="227520"/>
            </a:xfrm>
            <a:custGeom>
              <a:avLst/>
              <a:gdLst>
                <a:gd name="textAreaLeft" fmla="*/ 0 w 37800"/>
                <a:gd name="textAreaRight" fmla="*/ 38160 w 37800"/>
                <a:gd name="textAreaTop" fmla="*/ 0 h 227520"/>
                <a:gd name="textAreaBottom" fmla="*/ 227880 h 227520"/>
              </a:gdLst>
              <a:ahLst/>
              <a:cxnLst/>
              <a:rect l="textAreaLeft" t="textAreaTop" r="textAreaRight" b="textAreaBottom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63" name="Freeform 38"/>
            <p:cNvSpPr/>
            <p:nvPr/>
          </p:nvSpPr>
          <p:spPr>
            <a:xfrm>
              <a:off x="1006200" y="6322680"/>
              <a:ext cx="210240" cy="530280"/>
            </a:xfrm>
            <a:custGeom>
              <a:avLst/>
              <a:gdLst>
                <a:gd name="textAreaLeft" fmla="*/ 0 w 210240"/>
                <a:gd name="textAreaRight" fmla="*/ 210600 w 210240"/>
                <a:gd name="textAreaTop" fmla="*/ 0 h 530280"/>
                <a:gd name="textAreaBottom" fmla="*/ 530640 h 530280"/>
              </a:gdLst>
              <a:ahLst/>
              <a:cxnLst/>
              <a:rect l="textAreaLeft" t="textAreaTop" r="textAreaRight" b="textAreaBottom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164" name="Rectangle 6"/>
          <p:cNvSpPr/>
          <p:nvPr/>
        </p:nvSpPr>
        <p:spPr>
          <a:xfrm>
            <a:off x="0" y="0"/>
            <a:ext cx="182520" cy="685764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38160" dist="25560" dir="5400000" rotWithShape="0">
              <a:srgbClr val="000000">
                <a:alpha val="2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5" name="PlaceHolder 1"/>
          <p:cNvSpPr>
            <a:spLocks noGrp="1"/>
          </p:cNvSpPr>
          <p:nvPr>
            <p:ph type="dt" idx="7"/>
          </p:nvPr>
        </p:nvSpPr>
        <p:spPr>
          <a:xfrm>
            <a:off x="10361520" y="6130440"/>
            <a:ext cx="1145880" cy="370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en-US" sz="900" b="0" strike="noStrike" spc="-1">
                <a:solidFill>
                  <a:srgbClr val="8B8B8B"/>
                </a:solidFill>
                <a:latin typeface="Century Gothic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r>
              <a:rPr lang="en-US" sz="900" b="0" strike="noStrike" spc="-1">
                <a:solidFill>
                  <a:srgbClr val="8B8B8B"/>
                </a:solidFill>
                <a:latin typeface="Century Gothic"/>
              </a:rPr>
              <a:t>&lt;дата/время&gt;</a:t>
            </a:r>
            <a:endParaRPr lang="ru-RU" sz="9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66" name="PlaceHolder 2"/>
          <p:cNvSpPr>
            <a:spLocks noGrp="1"/>
          </p:cNvSpPr>
          <p:nvPr>
            <p:ph type="ftr" idx="8"/>
          </p:nvPr>
        </p:nvSpPr>
        <p:spPr>
          <a:xfrm>
            <a:off x="2589120" y="6135840"/>
            <a:ext cx="76197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167" name="Freeform 11"/>
          <p:cNvSpPr/>
          <p:nvPr/>
        </p:nvSpPr>
        <p:spPr>
          <a:xfrm flipV="1">
            <a:off x="-3960" y="713880"/>
            <a:ext cx="1588320" cy="506880"/>
          </a:xfrm>
          <a:custGeom>
            <a:avLst/>
            <a:gdLst>
              <a:gd name="textAreaLeft" fmla="*/ 0 w 1588320"/>
              <a:gd name="textAreaRight" fmla="*/ 1588680 w 1588320"/>
              <a:gd name="textAreaTop" fmla="*/ 360 h 506880"/>
              <a:gd name="textAreaBottom" fmla="*/ 507600 h 506880"/>
            </a:gdLst>
            <a:ahLst/>
            <a:cxnLst/>
            <a:rect l="textAreaLeft" t="textAreaTop" r="textAreaRight" b="textAreaBottom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8" name="PlaceHolder 3"/>
          <p:cNvSpPr>
            <a:spLocks noGrp="1"/>
          </p:cNvSpPr>
          <p:nvPr>
            <p:ph type="sldNum" idx="9"/>
          </p:nvPr>
        </p:nvSpPr>
        <p:spPr>
          <a:xfrm>
            <a:off x="531720" y="787680"/>
            <a:ext cx="77940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en-US" sz="2000" b="0" strike="noStrike" spc="-1">
                <a:solidFill>
                  <a:srgbClr val="FEFFFF"/>
                </a:solidFill>
                <a:latin typeface="Century Gothic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74A62ECA-5A39-43B4-89C8-75CAC7D4D979}" type="slidenum">
              <a:rPr lang="en-US" sz="2000" b="0" strike="noStrike" spc="-1">
                <a:solidFill>
                  <a:srgbClr val="FEFFFF"/>
                </a:solidFill>
                <a:latin typeface="Century Gothic"/>
              </a:rPr>
              <a:t>‹#›</a:t>
            </a:fld>
            <a:endParaRPr lang="ru-RU" sz="20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69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en-US" sz="1800" b="0" strike="noStrike" spc="-1">
                <a:solidFill>
                  <a:srgbClr val="000000"/>
                </a:solidFill>
                <a:latin typeface="Century Gothic"/>
              </a:rPr>
              <a:t>Для правки текста заглавия щёлкните мышью</a:t>
            </a:r>
          </a:p>
        </p:txBody>
      </p:sp>
      <p:sp>
        <p:nvSpPr>
          <p:cNvPr id="170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404040"/>
                </a:solidFill>
                <a:latin typeface="Century Gothic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400" b="0" strike="noStrike" spc="-1">
                <a:solidFill>
                  <a:srgbClr val="404040"/>
                </a:solidFill>
                <a:latin typeface="Century Gothic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200" b="0" strike="noStrike" spc="-1">
                <a:solidFill>
                  <a:srgbClr val="404040"/>
                </a:solidFill>
                <a:latin typeface="Century Gothic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200" b="0" strike="noStrike" spc="-1">
                <a:solidFill>
                  <a:srgbClr val="404040"/>
                </a:solidFill>
                <a:latin typeface="Century Gothic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404040"/>
                </a:solidFill>
                <a:latin typeface="Century Gothic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404040"/>
                </a:solidFill>
                <a:latin typeface="Century Gothic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404040"/>
                </a:solidFill>
                <a:latin typeface="Century Gothic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FE7C4"/>
            </a:gs>
          </a:gsLst>
          <a:path path="circle">
            <a:fillToRect l="25000" t="25000" r="75000" b="75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7" name="Group 22"/>
          <p:cNvGrpSpPr/>
          <p:nvPr/>
        </p:nvGrpSpPr>
        <p:grpSpPr>
          <a:xfrm>
            <a:off x="0" y="228600"/>
            <a:ext cx="2851200" cy="6638400"/>
            <a:chOff x="0" y="228600"/>
            <a:chExt cx="2851200" cy="6638400"/>
          </a:xfrm>
        </p:grpSpPr>
        <p:sp>
          <p:nvSpPr>
            <p:cNvPr id="208" name="Freeform 11"/>
            <p:cNvSpPr/>
            <p:nvPr/>
          </p:nvSpPr>
          <p:spPr>
            <a:xfrm>
              <a:off x="0" y="2575080"/>
              <a:ext cx="100440" cy="625680"/>
            </a:xfrm>
            <a:custGeom>
              <a:avLst/>
              <a:gdLst>
                <a:gd name="textAreaLeft" fmla="*/ 0 w 100440"/>
                <a:gd name="textAreaRight" fmla="*/ 100800 w 100440"/>
                <a:gd name="textAreaTop" fmla="*/ 0 h 625680"/>
                <a:gd name="textAreaBottom" fmla="*/ 626040 h 625680"/>
              </a:gdLst>
              <a:ahLst/>
              <a:cxnLst/>
              <a:rect l="textAreaLeft" t="textAreaTop" r="textAreaRight" b="textAreaBottom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09" name="Freeform 12"/>
            <p:cNvSpPr/>
            <p:nvPr/>
          </p:nvSpPr>
          <p:spPr>
            <a:xfrm>
              <a:off x="128520" y="3156480"/>
              <a:ext cx="646200" cy="2322000"/>
            </a:xfrm>
            <a:custGeom>
              <a:avLst/>
              <a:gdLst>
                <a:gd name="textAreaLeft" fmla="*/ 0 w 646200"/>
                <a:gd name="textAreaRight" fmla="*/ 646560 w 646200"/>
                <a:gd name="textAreaTop" fmla="*/ 0 h 2322000"/>
                <a:gd name="textAreaBottom" fmla="*/ 2322360 h 2322000"/>
              </a:gdLst>
              <a:ahLst/>
              <a:cxnLst/>
              <a:rect l="textAreaLeft" t="textAreaTop" r="textAreaRight" b="textAreaBottom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10" name="Freeform 13"/>
            <p:cNvSpPr/>
            <p:nvPr/>
          </p:nvSpPr>
          <p:spPr>
            <a:xfrm>
              <a:off x="807120" y="5447160"/>
              <a:ext cx="609120" cy="1419840"/>
            </a:xfrm>
            <a:custGeom>
              <a:avLst/>
              <a:gdLst>
                <a:gd name="textAreaLeft" fmla="*/ 0 w 609120"/>
                <a:gd name="textAreaRight" fmla="*/ 609480 w 609120"/>
                <a:gd name="textAreaTop" fmla="*/ 0 h 1419840"/>
                <a:gd name="textAreaBottom" fmla="*/ 1420200 h 1419840"/>
              </a:gdLst>
              <a:ahLst/>
              <a:cxnLst/>
              <a:rect l="textAreaLeft" t="textAreaTop" r="textAreaRight" b="textAreaBottom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11" name="Freeform 14"/>
            <p:cNvSpPr/>
            <p:nvPr/>
          </p:nvSpPr>
          <p:spPr>
            <a:xfrm>
              <a:off x="959760" y="6503760"/>
              <a:ext cx="171000" cy="363240"/>
            </a:xfrm>
            <a:custGeom>
              <a:avLst/>
              <a:gdLst>
                <a:gd name="textAreaLeft" fmla="*/ 0 w 171000"/>
                <a:gd name="textAreaRight" fmla="*/ 171360 w 171000"/>
                <a:gd name="textAreaTop" fmla="*/ 0 h 363240"/>
                <a:gd name="textAreaBottom" fmla="*/ 363600 h 363240"/>
              </a:gdLst>
              <a:ahLst/>
              <a:cxnLst/>
              <a:rect l="textAreaLeft" t="textAreaTop" r="textAreaRight" b="textAreaBottom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12" name="Freeform 15"/>
            <p:cNvSpPr/>
            <p:nvPr/>
          </p:nvSpPr>
          <p:spPr>
            <a:xfrm>
              <a:off x="100800" y="3201120"/>
              <a:ext cx="821520" cy="3328200"/>
            </a:xfrm>
            <a:custGeom>
              <a:avLst/>
              <a:gdLst>
                <a:gd name="textAreaLeft" fmla="*/ 0 w 821520"/>
                <a:gd name="textAreaRight" fmla="*/ 821880 w 821520"/>
                <a:gd name="textAreaTop" fmla="*/ 0 h 3328200"/>
                <a:gd name="textAreaBottom" fmla="*/ 3328560 h 3328200"/>
              </a:gdLst>
              <a:ahLst/>
              <a:cxnLst/>
              <a:rect l="textAreaLeft" t="textAreaTop" r="textAreaRight" b="textAreaBottom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13" name="Freeform 16"/>
            <p:cNvSpPr/>
            <p:nvPr/>
          </p:nvSpPr>
          <p:spPr>
            <a:xfrm>
              <a:off x="22320" y="228600"/>
              <a:ext cx="105840" cy="2927520"/>
            </a:xfrm>
            <a:custGeom>
              <a:avLst/>
              <a:gdLst>
                <a:gd name="textAreaLeft" fmla="*/ 0 w 105840"/>
                <a:gd name="textAreaRight" fmla="*/ 106200 w 105840"/>
                <a:gd name="textAreaTop" fmla="*/ 0 h 2927520"/>
                <a:gd name="textAreaBottom" fmla="*/ 2927880 h 2927520"/>
              </a:gdLst>
              <a:ahLst/>
              <a:cxnLst/>
              <a:rect l="textAreaLeft" t="textAreaTop" r="textAreaRight" b="textAreaBottom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14" name="Freeform 17"/>
            <p:cNvSpPr/>
            <p:nvPr/>
          </p:nvSpPr>
          <p:spPr>
            <a:xfrm>
              <a:off x="78120" y="2944080"/>
              <a:ext cx="77760" cy="493560"/>
            </a:xfrm>
            <a:custGeom>
              <a:avLst/>
              <a:gdLst>
                <a:gd name="textAreaLeft" fmla="*/ 0 w 77760"/>
                <a:gd name="textAreaRight" fmla="*/ 78120 w 77760"/>
                <a:gd name="textAreaTop" fmla="*/ 0 h 493560"/>
                <a:gd name="textAreaBottom" fmla="*/ 493920 h 493560"/>
              </a:gdLst>
              <a:ahLst/>
              <a:cxnLst/>
              <a:rect l="textAreaLeft" t="textAreaTop" r="textAreaRight" b="textAreaBottom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15" name="Freeform 18"/>
            <p:cNvSpPr/>
            <p:nvPr/>
          </p:nvSpPr>
          <p:spPr>
            <a:xfrm>
              <a:off x="769680" y="5478840"/>
              <a:ext cx="189720" cy="1024560"/>
            </a:xfrm>
            <a:custGeom>
              <a:avLst/>
              <a:gdLst>
                <a:gd name="textAreaLeft" fmla="*/ 0 w 189720"/>
                <a:gd name="textAreaRight" fmla="*/ 190080 w 189720"/>
                <a:gd name="textAreaTop" fmla="*/ 0 h 1024560"/>
                <a:gd name="textAreaBottom" fmla="*/ 1024920 h 1024560"/>
              </a:gdLst>
              <a:ahLst/>
              <a:cxnLst/>
              <a:rect l="textAreaLeft" t="textAreaTop" r="textAreaRight" b="textAreaBottom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16" name="Freeform 19"/>
            <p:cNvSpPr/>
            <p:nvPr/>
          </p:nvSpPr>
          <p:spPr>
            <a:xfrm>
              <a:off x="775440" y="1398960"/>
              <a:ext cx="2075760" cy="4047840"/>
            </a:xfrm>
            <a:custGeom>
              <a:avLst/>
              <a:gdLst>
                <a:gd name="textAreaLeft" fmla="*/ 0 w 2075760"/>
                <a:gd name="textAreaRight" fmla="*/ 2076120 w 2075760"/>
                <a:gd name="textAreaTop" fmla="*/ 0 h 4047840"/>
                <a:gd name="textAreaBottom" fmla="*/ 4048200 h 4047840"/>
              </a:gdLst>
              <a:ahLst/>
              <a:cxnLst/>
              <a:rect l="textAreaLeft" t="textAreaTop" r="textAreaRight" b="textAreaBottom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17" name="Freeform 20"/>
            <p:cNvSpPr/>
            <p:nvPr/>
          </p:nvSpPr>
          <p:spPr>
            <a:xfrm>
              <a:off x="922680" y="6530040"/>
              <a:ext cx="161640" cy="336960"/>
            </a:xfrm>
            <a:custGeom>
              <a:avLst/>
              <a:gdLst>
                <a:gd name="textAreaLeft" fmla="*/ 0 w 161640"/>
                <a:gd name="textAreaRight" fmla="*/ 162000 w 161640"/>
                <a:gd name="textAreaTop" fmla="*/ 0 h 336960"/>
                <a:gd name="textAreaBottom" fmla="*/ 337320 h 336960"/>
              </a:gdLst>
              <a:ahLst/>
              <a:cxnLst/>
              <a:rect l="textAreaLeft" t="textAreaTop" r="textAreaRight" b="textAreaBottom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18" name="Freeform 21"/>
            <p:cNvSpPr/>
            <p:nvPr/>
          </p:nvSpPr>
          <p:spPr>
            <a:xfrm>
              <a:off x="769680" y="5359320"/>
              <a:ext cx="37080" cy="221400"/>
            </a:xfrm>
            <a:custGeom>
              <a:avLst/>
              <a:gdLst>
                <a:gd name="textAreaLeft" fmla="*/ 0 w 37080"/>
                <a:gd name="textAreaRight" fmla="*/ 37440 w 37080"/>
                <a:gd name="textAreaTop" fmla="*/ 0 h 221400"/>
                <a:gd name="textAreaBottom" fmla="*/ 221760 h 221400"/>
              </a:gdLst>
              <a:ahLst/>
              <a:cxnLst/>
              <a:rect l="textAreaLeft" t="textAreaTop" r="textAreaRight" b="textAreaBottom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19" name="Freeform 22"/>
            <p:cNvSpPr/>
            <p:nvPr/>
          </p:nvSpPr>
          <p:spPr>
            <a:xfrm>
              <a:off x="849960" y="6244560"/>
              <a:ext cx="238320" cy="622080"/>
            </a:xfrm>
            <a:custGeom>
              <a:avLst/>
              <a:gdLst>
                <a:gd name="textAreaLeft" fmla="*/ 0 w 238320"/>
                <a:gd name="textAreaRight" fmla="*/ 238680 w 238320"/>
                <a:gd name="textAreaTop" fmla="*/ 0 h 622080"/>
                <a:gd name="textAreaBottom" fmla="*/ 622440 h 622080"/>
              </a:gdLst>
              <a:ahLst/>
              <a:cxnLst/>
              <a:rect l="textAreaLeft" t="textAreaTop" r="textAreaRight" b="textAreaBottom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220" name="Group 9"/>
          <p:cNvGrpSpPr/>
          <p:nvPr/>
        </p:nvGrpSpPr>
        <p:grpSpPr>
          <a:xfrm>
            <a:off x="27360" y="-720"/>
            <a:ext cx="2356200" cy="6853680"/>
            <a:chOff x="27360" y="-720"/>
            <a:chExt cx="2356200" cy="6853680"/>
          </a:xfrm>
        </p:grpSpPr>
        <p:sp>
          <p:nvSpPr>
            <p:cNvPr id="221" name="Freeform 27"/>
            <p:cNvSpPr/>
            <p:nvPr/>
          </p:nvSpPr>
          <p:spPr>
            <a:xfrm>
              <a:off x="27360" y="-720"/>
              <a:ext cx="493920" cy="4400640"/>
            </a:xfrm>
            <a:custGeom>
              <a:avLst/>
              <a:gdLst>
                <a:gd name="textAreaLeft" fmla="*/ 0 w 493920"/>
                <a:gd name="textAreaRight" fmla="*/ 494280 w 493920"/>
                <a:gd name="textAreaTop" fmla="*/ 0 h 4400640"/>
                <a:gd name="textAreaBottom" fmla="*/ 4401000 h 4400640"/>
              </a:gdLst>
              <a:ahLst/>
              <a:cxnLst/>
              <a:rect l="textAreaLeft" t="textAreaTop" r="textAreaRight" b="textAreaBottom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22" name="Freeform 28"/>
            <p:cNvSpPr/>
            <p:nvPr/>
          </p:nvSpPr>
          <p:spPr>
            <a:xfrm>
              <a:off x="550440" y="4316400"/>
              <a:ext cx="423000" cy="1580400"/>
            </a:xfrm>
            <a:custGeom>
              <a:avLst/>
              <a:gdLst>
                <a:gd name="textAreaLeft" fmla="*/ 0 w 423000"/>
                <a:gd name="textAreaRight" fmla="*/ 423360 w 423000"/>
                <a:gd name="textAreaTop" fmla="*/ 0 h 1580400"/>
                <a:gd name="textAreaBottom" fmla="*/ 1580760 h 1580400"/>
              </a:gdLst>
              <a:ahLst/>
              <a:cxnLst/>
              <a:rect l="textAreaLeft" t="textAreaTop" r="textAreaRight" b="textAreaBottom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23" name="Freeform 29"/>
            <p:cNvSpPr/>
            <p:nvPr/>
          </p:nvSpPr>
          <p:spPr>
            <a:xfrm>
              <a:off x="1006200" y="5862600"/>
              <a:ext cx="430560" cy="990360"/>
            </a:xfrm>
            <a:custGeom>
              <a:avLst/>
              <a:gdLst>
                <a:gd name="textAreaLeft" fmla="*/ 0 w 430560"/>
                <a:gd name="textAreaRight" fmla="*/ 430920 w 430560"/>
                <a:gd name="textAreaTop" fmla="*/ 0 h 990360"/>
                <a:gd name="textAreaBottom" fmla="*/ 990720 h 990360"/>
              </a:gdLst>
              <a:ahLst/>
              <a:cxnLst/>
              <a:rect l="textAreaLeft" t="textAreaTop" r="textAreaRight" b="textAreaBottom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24" name="Freeform 30"/>
            <p:cNvSpPr/>
            <p:nvPr/>
          </p:nvSpPr>
          <p:spPr>
            <a:xfrm>
              <a:off x="521640" y="4364280"/>
              <a:ext cx="551520" cy="2235600"/>
            </a:xfrm>
            <a:custGeom>
              <a:avLst/>
              <a:gdLst>
                <a:gd name="textAreaLeft" fmla="*/ 0 w 551520"/>
                <a:gd name="textAreaRight" fmla="*/ 551880 w 551520"/>
                <a:gd name="textAreaTop" fmla="*/ 0 h 2235600"/>
                <a:gd name="textAreaBottom" fmla="*/ 2235960 h 2235600"/>
              </a:gdLst>
              <a:ahLst/>
              <a:cxnLst/>
              <a:rect l="textAreaLeft" t="textAreaTop" r="textAreaRight" b="textAreaBottom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25" name="Freeform 31"/>
            <p:cNvSpPr/>
            <p:nvPr/>
          </p:nvSpPr>
          <p:spPr>
            <a:xfrm>
              <a:off x="468000" y="1289160"/>
              <a:ext cx="173880" cy="3026880"/>
            </a:xfrm>
            <a:custGeom>
              <a:avLst/>
              <a:gdLst>
                <a:gd name="textAreaLeft" fmla="*/ 0 w 173880"/>
                <a:gd name="textAreaRight" fmla="*/ 174240 w 173880"/>
                <a:gd name="textAreaTop" fmla="*/ 0 h 3026880"/>
                <a:gd name="textAreaBottom" fmla="*/ 3027240 h 3026880"/>
              </a:gdLst>
              <a:ahLst/>
              <a:cxnLst/>
              <a:rect l="textAreaLeft" t="textAreaTop" r="textAreaRight" b="textAreaBottom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26" name="Freeform 32"/>
            <p:cNvSpPr/>
            <p:nvPr/>
          </p:nvSpPr>
          <p:spPr>
            <a:xfrm>
              <a:off x="1111680" y="6571440"/>
              <a:ext cx="133920" cy="281160"/>
            </a:xfrm>
            <a:custGeom>
              <a:avLst/>
              <a:gdLst>
                <a:gd name="textAreaLeft" fmla="*/ 0 w 133920"/>
                <a:gd name="textAreaRight" fmla="*/ 134280 w 133920"/>
                <a:gd name="textAreaTop" fmla="*/ 0 h 281160"/>
                <a:gd name="textAreaBottom" fmla="*/ 281520 h 281160"/>
              </a:gdLst>
              <a:ahLst/>
              <a:cxnLst/>
              <a:rect l="textAreaLeft" t="textAreaTop" r="textAreaRight" b="textAreaBottom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27" name="Freeform 33"/>
            <p:cNvSpPr/>
            <p:nvPr/>
          </p:nvSpPr>
          <p:spPr>
            <a:xfrm>
              <a:off x="502560" y="4107600"/>
              <a:ext cx="82080" cy="511200"/>
            </a:xfrm>
            <a:custGeom>
              <a:avLst/>
              <a:gdLst>
                <a:gd name="textAreaLeft" fmla="*/ 0 w 82080"/>
                <a:gd name="textAreaRight" fmla="*/ 82440 w 82080"/>
                <a:gd name="textAreaTop" fmla="*/ 0 h 511200"/>
                <a:gd name="textAreaBottom" fmla="*/ 511560 h 511200"/>
              </a:gdLst>
              <a:ahLst/>
              <a:cxnLst/>
              <a:rect l="textAreaLeft" t="textAreaTop" r="textAreaRight" b="textAreaBottom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28" name="Freeform 34"/>
            <p:cNvSpPr/>
            <p:nvPr/>
          </p:nvSpPr>
          <p:spPr>
            <a:xfrm>
              <a:off x="973800" y="3145680"/>
              <a:ext cx="1409760" cy="2716560"/>
            </a:xfrm>
            <a:custGeom>
              <a:avLst/>
              <a:gdLst>
                <a:gd name="textAreaLeft" fmla="*/ 0 w 1409760"/>
                <a:gd name="textAreaRight" fmla="*/ 1410120 w 1409760"/>
                <a:gd name="textAreaTop" fmla="*/ 0 h 2716560"/>
                <a:gd name="textAreaBottom" fmla="*/ 2716920 h 2716560"/>
              </a:gdLst>
              <a:ahLst/>
              <a:cxnLst/>
              <a:rect l="textAreaLeft" t="textAreaTop" r="textAreaRight" b="textAreaBottom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29" name="Freeform 35"/>
            <p:cNvSpPr/>
            <p:nvPr/>
          </p:nvSpPr>
          <p:spPr>
            <a:xfrm>
              <a:off x="1073520" y="6600240"/>
              <a:ext cx="120240" cy="252720"/>
            </a:xfrm>
            <a:custGeom>
              <a:avLst/>
              <a:gdLst>
                <a:gd name="textAreaLeft" fmla="*/ 0 w 120240"/>
                <a:gd name="textAreaRight" fmla="*/ 120600 w 120240"/>
                <a:gd name="textAreaTop" fmla="*/ 0 h 252720"/>
                <a:gd name="textAreaBottom" fmla="*/ 253080 h 252720"/>
              </a:gdLst>
              <a:ahLst/>
              <a:cxnLst/>
              <a:rect l="textAreaLeft" t="textAreaTop" r="textAreaRight" b="textAreaBottom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30" name="Freeform 36"/>
            <p:cNvSpPr/>
            <p:nvPr/>
          </p:nvSpPr>
          <p:spPr>
            <a:xfrm>
              <a:off x="973800" y="5897160"/>
              <a:ext cx="137520" cy="673920"/>
            </a:xfrm>
            <a:custGeom>
              <a:avLst/>
              <a:gdLst>
                <a:gd name="textAreaLeft" fmla="*/ 0 w 137520"/>
                <a:gd name="textAreaRight" fmla="*/ 137880 w 137520"/>
                <a:gd name="textAreaTop" fmla="*/ 0 h 673920"/>
                <a:gd name="textAreaBottom" fmla="*/ 674280 h 673920"/>
              </a:gdLst>
              <a:ahLst/>
              <a:cxnLst/>
              <a:rect l="textAreaLeft" t="textAreaTop" r="textAreaRight" b="textAreaBottom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31" name="Freeform 37"/>
            <p:cNvSpPr/>
            <p:nvPr/>
          </p:nvSpPr>
          <p:spPr>
            <a:xfrm>
              <a:off x="973800" y="5772600"/>
              <a:ext cx="37800" cy="227520"/>
            </a:xfrm>
            <a:custGeom>
              <a:avLst/>
              <a:gdLst>
                <a:gd name="textAreaLeft" fmla="*/ 0 w 37800"/>
                <a:gd name="textAreaRight" fmla="*/ 38160 w 37800"/>
                <a:gd name="textAreaTop" fmla="*/ 0 h 227520"/>
                <a:gd name="textAreaBottom" fmla="*/ 227880 h 227520"/>
              </a:gdLst>
              <a:ahLst/>
              <a:cxnLst/>
              <a:rect l="textAreaLeft" t="textAreaTop" r="textAreaRight" b="textAreaBottom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32" name="Freeform 38"/>
            <p:cNvSpPr/>
            <p:nvPr/>
          </p:nvSpPr>
          <p:spPr>
            <a:xfrm>
              <a:off x="1006200" y="6322680"/>
              <a:ext cx="210240" cy="530280"/>
            </a:xfrm>
            <a:custGeom>
              <a:avLst/>
              <a:gdLst>
                <a:gd name="textAreaLeft" fmla="*/ 0 w 210240"/>
                <a:gd name="textAreaRight" fmla="*/ 210600 w 210240"/>
                <a:gd name="textAreaTop" fmla="*/ 0 h 530280"/>
                <a:gd name="textAreaBottom" fmla="*/ 530640 h 530280"/>
              </a:gdLst>
              <a:ahLst/>
              <a:cxnLst/>
              <a:rect l="textAreaLeft" t="textAreaTop" r="textAreaRight" b="textAreaBottom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233" name="Rectangle 6"/>
          <p:cNvSpPr/>
          <p:nvPr/>
        </p:nvSpPr>
        <p:spPr>
          <a:xfrm>
            <a:off x="0" y="0"/>
            <a:ext cx="182520" cy="685764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38160" dist="25560" dir="5400000" rotWithShape="0">
              <a:srgbClr val="000000">
                <a:alpha val="2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4" name="PlaceHolder 1"/>
          <p:cNvSpPr>
            <a:spLocks noGrp="1"/>
          </p:cNvSpPr>
          <p:nvPr>
            <p:ph type="title"/>
          </p:nvPr>
        </p:nvSpPr>
        <p:spPr>
          <a:xfrm>
            <a:off x="2593080" y="624240"/>
            <a:ext cx="8911440" cy="128052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ru-RU" sz="3600" b="0" strike="noStrike" spc="-1">
                <a:solidFill>
                  <a:srgbClr val="262626"/>
                </a:solidFill>
                <a:latin typeface="Century Gothic"/>
              </a:rPr>
              <a:t>Образец заголовка</a:t>
            </a:r>
            <a:endParaRPr lang="en-US" sz="36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235" name="PlaceHolder 2"/>
          <p:cNvSpPr>
            <a:spLocks noGrp="1"/>
          </p:cNvSpPr>
          <p:nvPr>
            <p:ph type="body"/>
          </p:nvPr>
        </p:nvSpPr>
        <p:spPr>
          <a:xfrm>
            <a:off x="2589120" y="2133720"/>
            <a:ext cx="4313520" cy="377712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lstStyle/>
          <a:p>
            <a:pPr marL="343080" indent="-343080">
              <a:lnSpc>
                <a:spcPct val="100000"/>
              </a:lnSpc>
              <a:spcBef>
                <a:spcPts val="1001"/>
              </a:spcBef>
              <a:buClr>
                <a:srgbClr val="A53010"/>
              </a:buClr>
              <a:buFont typeface="Wingdings 3" charset="2"/>
              <a:buChar char=""/>
            </a:pPr>
            <a:r>
              <a:rPr lang="ru-RU" sz="1800" b="0" strike="noStrike" spc="-1">
                <a:solidFill>
                  <a:srgbClr val="404040"/>
                </a:solidFill>
                <a:latin typeface="Century Gothic"/>
              </a:rPr>
              <a:t>Образец текста</a:t>
            </a: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  <a:p>
            <a:pPr marL="743040" lvl="1" indent="-285840">
              <a:lnSpc>
                <a:spcPct val="100000"/>
              </a:lnSpc>
              <a:spcBef>
                <a:spcPts val="1001"/>
              </a:spcBef>
              <a:buClr>
                <a:srgbClr val="A53010"/>
              </a:buClr>
              <a:buFont typeface="Wingdings 3" charset="2"/>
              <a:buChar char=""/>
            </a:pPr>
            <a:r>
              <a:rPr lang="ru-RU" sz="1600" b="0" strike="noStrike" spc="-1">
                <a:solidFill>
                  <a:srgbClr val="404040"/>
                </a:solidFill>
                <a:latin typeface="Century Gothic"/>
              </a:rPr>
              <a:t>Второй уровень</a:t>
            </a:r>
            <a:endParaRPr lang="en-US" sz="1600" b="0" strike="noStrike" spc="-1">
              <a:solidFill>
                <a:srgbClr val="404040"/>
              </a:solidFill>
              <a:latin typeface="Century Gothic"/>
            </a:endParaRPr>
          </a:p>
          <a:p>
            <a:pPr marL="1143000" lvl="2" indent="-228600">
              <a:lnSpc>
                <a:spcPct val="100000"/>
              </a:lnSpc>
              <a:spcBef>
                <a:spcPts val="1001"/>
              </a:spcBef>
              <a:buClr>
                <a:srgbClr val="A53010"/>
              </a:buClr>
              <a:buFont typeface="Wingdings 3" charset="2"/>
              <a:buChar char=""/>
            </a:pPr>
            <a:r>
              <a:rPr lang="ru-RU" sz="1400" b="0" strike="noStrike" spc="-1">
                <a:solidFill>
                  <a:srgbClr val="404040"/>
                </a:solidFill>
                <a:latin typeface="Century Gothic"/>
              </a:rPr>
              <a:t>Третий уровень</a:t>
            </a:r>
            <a:endParaRPr lang="en-US" sz="1400" b="0" strike="noStrike" spc="-1">
              <a:solidFill>
                <a:srgbClr val="404040"/>
              </a:solidFill>
              <a:latin typeface="Century Gothic"/>
            </a:endParaRPr>
          </a:p>
          <a:p>
            <a:pPr marL="1600200" lvl="3" indent="-228600">
              <a:lnSpc>
                <a:spcPct val="100000"/>
              </a:lnSpc>
              <a:spcBef>
                <a:spcPts val="1001"/>
              </a:spcBef>
              <a:buClr>
                <a:srgbClr val="A53010"/>
              </a:buClr>
              <a:buFont typeface="Wingdings 3" charset="2"/>
              <a:buChar char=""/>
            </a:pPr>
            <a:r>
              <a:rPr lang="ru-RU" sz="1200" b="0" strike="noStrike" spc="-1">
                <a:solidFill>
                  <a:srgbClr val="404040"/>
                </a:solidFill>
                <a:latin typeface="Century Gothic"/>
              </a:rPr>
              <a:t>Четвертый уровень</a:t>
            </a:r>
            <a:endParaRPr lang="en-US" sz="1200" b="0" strike="noStrike" spc="-1">
              <a:solidFill>
                <a:srgbClr val="404040"/>
              </a:solidFill>
              <a:latin typeface="Century Gothic"/>
            </a:endParaRPr>
          </a:p>
          <a:p>
            <a:pPr marL="2057400" lvl="4" indent="-228600">
              <a:lnSpc>
                <a:spcPct val="100000"/>
              </a:lnSpc>
              <a:spcBef>
                <a:spcPts val="1001"/>
              </a:spcBef>
              <a:buClr>
                <a:srgbClr val="A53010"/>
              </a:buClr>
              <a:buFont typeface="Wingdings 3" charset="2"/>
              <a:buChar char=""/>
            </a:pPr>
            <a:r>
              <a:rPr lang="ru-RU" sz="1200" b="0" strike="noStrike" spc="-1">
                <a:solidFill>
                  <a:srgbClr val="404040"/>
                </a:solidFill>
                <a:latin typeface="Century Gothic"/>
              </a:rPr>
              <a:t>Пятый уровень</a:t>
            </a:r>
            <a:endParaRPr lang="en-US" sz="12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236" name="PlaceHolder 3"/>
          <p:cNvSpPr>
            <a:spLocks noGrp="1"/>
          </p:cNvSpPr>
          <p:nvPr>
            <p:ph type="body"/>
          </p:nvPr>
        </p:nvSpPr>
        <p:spPr>
          <a:xfrm>
            <a:off x="7190640" y="2126160"/>
            <a:ext cx="4313520" cy="377712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lstStyle/>
          <a:p>
            <a:pPr marL="343080" indent="-343080">
              <a:lnSpc>
                <a:spcPct val="100000"/>
              </a:lnSpc>
              <a:spcBef>
                <a:spcPts val="1001"/>
              </a:spcBef>
              <a:buClr>
                <a:srgbClr val="A53010"/>
              </a:buClr>
              <a:buFont typeface="Wingdings 3" charset="2"/>
              <a:buChar char=""/>
            </a:pPr>
            <a:r>
              <a:rPr lang="ru-RU" sz="1800" b="0" strike="noStrike" spc="-1">
                <a:solidFill>
                  <a:srgbClr val="404040"/>
                </a:solidFill>
                <a:latin typeface="Century Gothic"/>
              </a:rPr>
              <a:t>Образец текста</a:t>
            </a: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  <a:p>
            <a:pPr marL="743040" lvl="1" indent="-285840">
              <a:lnSpc>
                <a:spcPct val="100000"/>
              </a:lnSpc>
              <a:spcBef>
                <a:spcPts val="1001"/>
              </a:spcBef>
              <a:buClr>
                <a:srgbClr val="A53010"/>
              </a:buClr>
              <a:buFont typeface="Wingdings 3" charset="2"/>
              <a:buChar char=""/>
            </a:pPr>
            <a:r>
              <a:rPr lang="ru-RU" sz="1600" b="0" strike="noStrike" spc="-1">
                <a:solidFill>
                  <a:srgbClr val="404040"/>
                </a:solidFill>
                <a:latin typeface="Century Gothic"/>
              </a:rPr>
              <a:t>Второй уровень</a:t>
            </a:r>
            <a:endParaRPr lang="en-US" sz="1600" b="0" strike="noStrike" spc="-1">
              <a:solidFill>
                <a:srgbClr val="404040"/>
              </a:solidFill>
              <a:latin typeface="Century Gothic"/>
            </a:endParaRPr>
          </a:p>
          <a:p>
            <a:pPr marL="1143000" lvl="2" indent="-228600">
              <a:lnSpc>
                <a:spcPct val="100000"/>
              </a:lnSpc>
              <a:spcBef>
                <a:spcPts val="1001"/>
              </a:spcBef>
              <a:buClr>
                <a:srgbClr val="A53010"/>
              </a:buClr>
              <a:buFont typeface="Wingdings 3" charset="2"/>
              <a:buChar char=""/>
            </a:pPr>
            <a:r>
              <a:rPr lang="ru-RU" sz="1400" b="0" strike="noStrike" spc="-1">
                <a:solidFill>
                  <a:srgbClr val="404040"/>
                </a:solidFill>
                <a:latin typeface="Century Gothic"/>
              </a:rPr>
              <a:t>Третий уровень</a:t>
            </a:r>
            <a:endParaRPr lang="en-US" sz="1400" b="0" strike="noStrike" spc="-1">
              <a:solidFill>
                <a:srgbClr val="404040"/>
              </a:solidFill>
              <a:latin typeface="Century Gothic"/>
            </a:endParaRPr>
          </a:p>
          <a:p>
            <a:pPr marL="1600200" lvl="3" indent="-228600">
              <a:lnSpc>
                <a:spcPct val="100000"/>
              </a:lnSpc>
              <a:spcBef>
                <a:spcPts val="1001"/>
              </a:spcBef>
              <a:buClr>
                <a:srgbClr val="A53010"/>
              </a:buClr>
              <a:buFont typeface="Wingdings 3" charset="2"/>
              <a:buChar char=""/>
            </a:pPr>
            <a:r>
              <a:rPr lang="ru-RU" sz="1200" b="0" strike="noStrike" spc="-1">
                <a:solidFill>
                  <a:srgbClr val="404040"/>
                </a:solidFill>
                <a:latin typeface="Century Gothic"/>
              </a:rPr>
              <a:t>Четвертый уровень</a:t>
            </a:r>
            <a:endParaRPr lang="en-US" sz="1200" b="0" strike="noStrike" spc="-1">
              <a:solidFill>
                <a:srgbClr val="404040"/>
              </a:solidFill>
              <a:latin typeface="Century Gothic"/>
            </a:endParaRPr>
          </a:p>
          <a:p>
            <a:pPr marL="2057400" lvl="4" indent="-228600">
              <a:lnSpc>
                <a:spcPct val="100000"/>
              </a:lnSpc>
              <a:spcBef>
                <a:spcPts val="1001"/>
              </a:spcBef>
              <a:buClr>
                <a:srgbClr val="A53010"/>
              </a:buClr>
              <a:buFont typeface="Wingdings 3" charset="2"/>
              <a:buChar char=""/>
            </a:pPr>
            <a:r>
              <a:rPr lang="ru-RU" sz="1200" b="0" strike="noStrike" spc="-1">
                <a:solidFill>
                  <a:srgbClr val="404040"/>
                </a:solidFill>
                <a:latin typeface="Century Gothic"/>
              </a:rPr>
              <a:t>Пятый уровень</a:t>
            </a:r>
            <a:endParaRPr lang="en-US" sz="12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237" name="PlaceHolder 4"/>
          <p:cNvSpPr>
            <a:spLocks noGrp="1"/>
          </p:cNvSpPr>
          <p:nvPr>
            <p:ph type="dt" idx="10"/>
          </p:nvPr>
        </p:nvSpPr>
        <p:spPr>
          <a:xfrm>
            <a:off x="10361520" y="6130440"/>
            <a:ext cx="1145880" cy="370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en-US" sz="900" b="0" strike="noStrike" spc="-1">
                <a:solidFill>
                  <a:srgbClr val="8B8B8B"/>
                </a:solidFill>
                <a:latin typeface="Century Gothic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r>
              <a:rPr lang="en-US" sz="900" b="0" strike="noStrike" spc="-1">
                <a:solidFill>
                  <a:srgbClr val="8B8B8B"/>
                </a:solidFill>
                <a:latin typeface="Century Gothic"/>
              </a:rPr>
              <a:t>&lt;дата/время&gt;</a:t>
            </a:r>
            <a:endParaRPr lang="ru-RU" sz="9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38" name="PlaceHolder 5"/>
          <p:cNvSpPr>
            <a:spLocks noGrp="1"/>
          </p:cNvSpPr>
          <p:nvPr>
            <p:ph type="ftr" idx="11"/>
          </p:nvPr>
        </p:nvSpPr>
        <p:spPr>
          <a:xfrm>
            <a:off x="2589120" y="6135840"/>
            <a:ext cx="76197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239" name="Freeform 11"/>
          <p:cNvSpPr/>
          <p:nvPr/>
        </p:nvSpPr>
        <p:spPr>
          <a:xfrm flipV="1">
            <a:off x="-3960" y="713880"/>
            <a:ext cx="1588320" cy="506880"/>
          </a:xfrm>
          <a:custGeom>
            <a:avLst/>
            <a:gdLst>
              <a:gd name="textAreaLeft" fmla="*/ 0 w 1588320"/>
              <a:gd name="textAreaRight" fmla="*/ 1588680 w 1588320"/>
              <a:gd name="textAreaTop" fmla="*/ 360 h 506880"/>
              <a:gd name="textAreaBottom" fmla="*/ 507600 h 506880"/>
            </a:gdLst>
            <a:ahLst/>
            <a:cxnLst/>
            <a:rect l="textAreaLeft" t="textAreaTop" r="textAreaRight" b="textAreaBottom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0" name="PlaceHolder 6"/>
          <p:cNvSpPr>
            <a:spLocks noGrp="1"/>
          </p:cNvSpPr>
          <p:nvPr>
            <p:ph type="sldNum" idx="12"/>
          </p:nvPr>
        </p:nvSpPr>
        <p:spPr>
          <a:xfrm>
            <a:off x="531720" y="787680"/>
            <a:ext cx="77940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en-US" sz="2000" b="0" strike="noStrike" spc="-1">
                <a:solidFill>
                  <a:srgbClr val="FEFFFF"/>
                </a:solidFill>
                <a:latin typeface="Century Gothic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62A955DA-0D64-45D8-BE74-BEDBC219C0FF}" type="slidenum">
              <a:rPr lang="en-US" sz="2000" b="0" strike="noStrike" spc="-1">
                <a:solidFill>
                  <a:srgbClr val="FEFFFF"/>
                </a:solidFill>
                <a:latin typeface="Century Gothic"/>
              </a:rPr>
              <a:t>‹#›</a:t>
            </a:fld>
            <a:endParaRPr lang="ru-RU" sz="20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7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75;&#1086;&#1090;&#1086;&#1074;&#1072;&#1103;%20&#1088;&#1072;&#1073;&#1086;&#1090;&#1072;%20&#1072;&#1083;&#1083;&#1072;,%20&#1072;&#1088;&#1080;&#1085;&#1072;\&#1052;&#1091;&#1079;&#1099;&#1082;&#1072;%20&#1076;&#1083;&#1103;%20&#1095;&#1072;&#1081;&#1085;&#1086;&#1081;%20&#1094;&#1077;&#1088;&#1077;&#1084;&#1086;&#1085;&#1080;&#1080;%20-%20Track%2021.mp3" TargetMode="Externa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PlaceHolder 1"/>
          <p:cNvSpPr>
            <a:spLocks noGrp="1"/>
          </p:cNvSpPr>
          <p:nvPr>
            <p:ph type="title"/>
          </p:nvPr>
        </p:nvSpPr>
        <p:spPr>
          <a:xfrm>
            <a:off x="2589120" y="436320"/>
            <a:ext cx="8915040" cy="754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ru-RU" sz="2000" b="1" strike="noStrike" spc="-1">
                <a:solidFill>
                  <a:srgbClr val="0070C0"/>
                </a:solidFill>
                <a:latin typeface="Times New Roman"/>
              </a:rPr>
              <a:t>муниципальное казенное общеобразовательное учреждение</a:t>
            </a:r>
            <a:r>
              <a:rPr sz="2000"/>
              <a:t/>
            </a:r>
            <a:br>
              <a:rPr sz="2000"/>
            </a:br>
            <a:r>
              <a:rPr lang="ru-RU" sz="2000" b="1" strike="noStrike" spc="-1">
                <a:solidFill>
                  <a:srgbClr val="0070C0"/>
                </a:solidFill>
                <a:latin typeface="Times New Roman"/>
              </a:rPr>
              <a:t>«Тополинская средняя общеобразовательная школа»</a:t>
            </a:r>
            <a:endParaRPr lang="en-US" sz="20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53" name="PlaceHolder 2"/>
          <p:cNvSpPr>
            <a:spLocks noGrp="1"/>
          </p:cNvSpPr>
          <p:nvPr>
            <p:ph type="subTitle"/>
          </p:nvPr>
        </p:nvSpPr>
        <p:spPr>
          <a:xfrm>
            <a:off x="1753560" y="1191240"/>
            <a:ext cx="10183320" cy="23544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 fontScale="70500" lnSpcReduction="20000"/>
          </a:bodyPr>
          <a:lstStyle/>
          <a:p>
            <a:pPr indent="0" algn="ctr">
              <a:lnSpc>
                <a:spcPct val="10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5400" b="1" strike="noStrike" spc="-1" dirty="0">
                <a:solidFill>
                  <a:srgbClr val="00B050"/>
                </a:solidFill>
                <a:latin typeface="Century Gothic"/>
              </a:rPr>
              <a:t>Исследовательская работа </a:t>
            </a:r>
            <a:endParaRPr lang="ru-RU" sz="5400" b="0" strike="noStrike" spc="-1" dirty="0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0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5400" b="1" strike="noStrike" spc="-1" dirty="0">
                <a:solidFill>
                  <a:srgbClr val="00B050"/>
                </a:solidFill>
                <a:latin typeface="Century Gothic"/>
              </a:rPr>
              <a:t>на тему </a:t>
            </a:r>
            <a:r>
              <a:rPr lang="ru-RU" sz="5400" b="1" strike="noStrike" spc="-1" dirty="0" smtClean="0">
                <a:solidFill>
                  <a:srgbClr val="00B050"/>
                </a:solidFill>
                <a:latin typeface="Century Gothic"/>
              </a:rPr>
              <a:t>:</a:t>
            </a:r>
            <a:endParaRPr lang="ru-RU" sz="5400" spc="-1" dirty="0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0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5400" b="1" strike="noStrike" spc="-1" dirty="0" smtClean="0">
                <a:solidFill>
                  <a:srgbClr val="00B050"/>
                </a:solidFill>
                <a:latin typeface="Century Gothic"/>
              </a:rPr>
              <a:t>«</a:t>
            </a:r>
            <a:r>
              <a:rPr lang="ru-RU" sz="5400" b="1" strike="noStrike" spc="-1" dirty="0">
                <a:solidFill>
                  <a:srgbClr val="00B050"/>
                </a:solidFill>
                <a:latin typeface="Century Gothic"/>
              </a:rPr>
              <a:t>Чайные </a:t>
            </a:r>
            <a:r>
              <a:rPr lang="ru-RU" sz="5400" b="1" strike="noStrike" spc="-1" dirty="0" smtClean="0">
                <a:solidFill>
                  <a:srgbClr val="00B050"/>
                </a:solidFill>
                <a:latin typeface="Century Gothic"/>
              </a:rPr>
              <a:t>церемонии </a:t>
            </a:r>
            <a:endParaRPr lang="ru-RU" sz="5400" b="0" strike="noStrike" spc="-1" dirty="0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0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5400" b="1" strike="noStrike" spc="-1" dirty="0">
                <a:solidFill>
                  <a:srgbClr val="00B050"/>
                </a:solidFill>
                <a:latin typeface="Century Gothic"/>
              </a:rPr>
              <a:t>разных народов»</a:t>
            </a:r>
            <a:endParaRPr lang="ru-RU" sz="5400" b="0" strike="noStrike" spc="-1" dirty="0">
              <a:solidFill>
                <a:srgbClr val="000000"/>
              </a:solidFill>
              <a:latin typeface="Arial"/>
            </a:endParaRPr>
          </a:p>
          <a:p>
            <a:pPr indent="0">
              <a:lnSpc>
                <a:spcPct val="10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ru-RU" sz="5400" b="0" strike="noStrike" spc="-1" dirty="0">
              <a:solidFill>
                <a:srgbClr val="000000"/>
              </a:solidFill>
              <a:latin typeface="Arial"/>
            </a:endParaRPr>
          </a:p>
          <a:p>
            <a:pPr indent="0" algn="r">
              <a:lnSpc>
                <a:spcPct val="10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ru-RU" sz="1900" b="0" strike="noStrike" spc="-1" dirty="0">
              <a:solidFill>
                <a:srgbClr val="000000"/>
              </a:solidFill>
              <a:latin typeface="Arial"/>
            </a:endParaRPr>
          </a:p>
          <a:p>
            <a:pPr indent="0">
              <a:lnSpc>
                <a:spcPct val="10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ru-RU" sz="5400" b="0" strike="noStrike" spc="-1" dirty="0">
              <a:solidFill>
                <a:srgbClr val="000000"/>
              </a:solidFill>
              <a:latin typeface="Arial"/>
            </a:endParaRPr>
          </a:p>
          <a:p>
            <a:pPr indent="0">
              <a:lnSpc>
                <a:spcPct val="10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ru-RU" sz="5400" b="0" strike="noStrike" spc="-1" dirty="0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354" name="Таблица 4"/>
          <p:cNvGraphicFramePr/>
          <p:nvPr/>
        </p:nvGraphicFramePr>
        <p:xfrm>
          <a:off x="1753560" y="3546000"/>
          <a:ext cx="10182960" cy="2841120"/>
        </p:xfrm>
        <a:graphic>
          <a:graphicData uri="http://schemas.openxmlformats.org/drawingml/2006/table">
            <a:tbl>
              <a:tblPr/>
              <a:tblGrid>
                <a:gridCol w="5091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91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41120">
                <a:tc>
                  <a:txBody>
                    <a:bodyPr/>
                    <a:lstStyle/>
                    <a:p>
                      <a:endParaRPr lang="ru-RU" sz="1800" b="1" strike="noStrike" spc="-1">
                        <a:solidFill>
                          <a:schemeClr val="lt1"/>
                        </a:solidFill>
                        <a:latin typeface="Century Gothic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2000" b="1" strike="noStrike" spc="-1">
                          <a:solidFill>
                            <a:schemeClr val="lt1"/>
                          </a:solidFill>
                          <a:latin typeface="Century Gothic"/>
                        </a:rPr>
                        <a:t>Авторы:</a:t>
                      </a:r>
                      <a:endParaRPr lang="ru-RU" sz="2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2000" b="1" strike="noStrike" spc="-1">
                          <a:solidFill>
                            <a:schemeClr val="lt1"/>
                          </a:solidFill>
                          <a:latin typeface="Century Gothic"/>
                        </a:rPr>
                        <a:t>Новикова Арина Андреевна</a:t>
                      </a:r>
                      <a:endParaRPr lang="ru-RU" sz="2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2000" b="1" strike="noStrike" spc="-1">
                          <a:solidFill>
                            <a:schemeClr val="lt1"/>
                          </a:solidFill>
                          <a:latin typeface="Century Gothic"/>
                        </a:rPr>
                        <a:t>Жильникова Алла Николаевна</a:t>
                      </a:r>
                      <a:endParaRPr lang="ru-RU" sz="2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2000" b="1" strike="noStrike" spc="-1">
                          <a:solidFill>
                            <a:schemeClr val="lt1"/>
                          </a:solidFill>
                          <a:latin typeface="Century Gothic"/>
                        </a:rPr>
                        <a:t>Ученицы 10 класса</a:t>
                      </a:r>
                      <a:endParaRPr lang="ru-RU" sz="2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2000" b="1" strike="noStrike" spc="-1">
                          <a:solidFill>
                            <a:schemeClr val="lt1"/>
                          </a:solidFill>
                          <a:latin typeface="Century Gothic"/>
                        </a:rPr>
                        <a:t>МКОУ Тополинская СОШ</a:t>
                      </a:r>
                      <a:endParaRPr lang="ru-RU" sz="2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2000" b="1" strike="noStrike" spc="-1">
                          <a:solidFill>
                            <a:schemeClr val="lt1"/>
                          </a:solidFill>
                          <a:latin typeface="Century Gothic"/>
                        </a:rPr>
                        <a:t>Научный руководитель:</a:t>
                      </a:r>
                      <a:endParaRPr lang="ru-RU" sz="2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2000" b="1" strike="noStrike" spc="-1">
                          <a:solidFill>
                            <a:schemeClr val="lt1"/>
                          </a:solidFill>
                          <a:latin typeface="Century Gothic"/>
                        </a:rPr>
                        <a:t>Хайбулина Надежда Владимировна</a:t>
                      </a:r>
                      <a:endParaRPr lang="ru-RU" sz="2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55" name="Рисунок 8"/>
          <p:cNvPicPr/>
          <p:nvPr/>
        </p:nvPicPr>
        <p:blipFill>
          <a:blip r:embed="rId2"/>
          <a:stretch/>
        </p:blipFill>
        <p:spPr>
          <a:xfrm>
            <a:off x="1753560" y="3546000"/>
            <a:ext cx="5110200" cy="28407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PlaceHolder 1"/>
          <p:cNvSpPr>
            <a:spLocks noGrp="1"/>
          </p:cNvSpPr>
          <p:nvPr>
            <p:ph type="title"/>
          </p:nvPr>
        </p:nvSpPr>
        <p:spPr>
          <a:xfrm>
            <a:off x="2593080" y="271080"/>
            <a:ext cx="8911440" cy="55044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ru-RU" sz="2800" b="1" strike="noStrike" spc="-1">
                <a:solidFill>
                  <a:srgbClr val="262626"/>
                </a:solidFill>
                <a:latin typeface="Century Gothic"/>
              </a:rPr>
              <a:t>1.2.3 Особенности турецкого чаепития</a:t>
            </a:r>
            <a:endParaRPr lang="en-US" sz="2800" b="0" strike="noStrike" spc="-1">
              <a:solidFill>
                <a:srgbClr val="000000"/>
              </a:solidFill>
              <a:latin typeface="Century Gothic"/>
            </a:endParaRPr>
          </a:p>
        </p:txBody>
      </p:sp>
      <p:pic>
        <p:nvPicPr>
          <p:cNvPr id="432" name="Объект 4"/>
          <p:cNvPicPr/>
          <p:nvPr/>
        </p:nvPicPr>
        <p:blipFill>
          <a:blip r:embed="rId4"/>
          <a:stretch/>
        </p:blipFill>
        <p:spPr>
          <a:xfrm>
            <a:off x="3557880" y="2154600"/>
            <a:ext cx="3838320" cy="3602880"/>
          </a:xfrm>
          <a:prstGeom prst="rect">
            <a:avLst/>
          </a:prstGeom>
          <a:ln w="0">
            <a:noFill/>
          </a:ln>
        </p:spPr>
      </p:pic>
      <p:sp>
        <p:nvSpPr>
          <p:cNvPr id="433" name="Прямоугольник 3"/>
          <p:cNvSpPr/>
          <p:nvPr/>
        </p:nvSpPr>
        <p:spPr>
          <a:xfrm>
            <a:off x="1684080" y="821520"/>
            <a:ext cx="1034784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Century Gothic"/>
              </a:rPr>
              <a:t>На сегодняшний день чай является неотъемлемой частью жизни каждого турка и сопровождает его в течение всего дня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4" name="TextBox 5"/>
          <p:cNvSpPr/>
          <p:nvPr/>
        </p:nvSpPr>
        <p:spPr>
          <a:xfrm>
            <a:off x="8374320" y="3404160"/>
            <a:ext cx="3129840" cy="1735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Century Gothic"/>
              </a:rPr>
              <a:t>Турция занимает второе место в мире по потреблению этого прекрасного напитка и пятое – по его производству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35" name="Рисунок 434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6360" y="1468080"/>
            <a:ext cx="609120" cy="6091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PlaceHolder 1"/>
          <p:cNvSpPr>
            <a:spLocks noGrp="1"/>
          </p:cNvSpPr>
          <p:nvPr>
            <p:ph type="title"/>
          </p:nvPr>
        </p:nvSpPr>
        <p:spPr>
          <a:xfrm>
            <a:off x="3150360" y="5837400"/>
            <a:ext cx="3842640" cy="45360"/>
          </a:xfrm>
          <a:prstGeom prst="rect">
            <a:avLst/>
          </a:prstGeom>
          <a:noFill/>
          <a:ln w="0">
            <a:noFill/>
          </a:ln>
        </p:spPr>
        <p:txBody>
          <a:bodyPr tIns="22680" bIns="22680" anchor="b">
            <a:normAutofit fontScale="90000"/>
          </a:bodyPr>
          <a:lstStyle/>
          <a:p>
            <a:pPr indent="0">
              <a:buNone/>
            </a:pPr>
            <a:endParaRPr lang="en-US" sz="5400" b="0" strike="noStrike" spc="-1">
              <a:solidFill>
                <a:srgbClr val="262626"/>
              </a:solidFill>
              <a:latin typeface="Century Gothic"/>
            </a:endParaRPr>
          </a:p>
        </p:txBody>
      </p:sp>
      <p:sp>
        <p:nvSpPr>
          <p:cNvPr id="437" name="PlaceHolder 2"/>
          <p:cNvSpPr>
            <a:spLocks noGrp="1"/>
          </p:cNvSpPr>
          <p:nvPr>
            <p:ph type="subTitle"/>
          </p:nvPr>
        </p:nvSpPr>
        <p:spPr>
          <a:xfrm>
            <a:off x="1998360" y="208080"/>
            <a:ext cx="8915040" cy="47952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10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400" b="1" strike="noStrike" spc="-1">
                <a:solidFill>
                  <a:srgbClr val="595959"/>
                </a:solidFill>
                <a:latin typeface="Century Gothic"/>
              </a:rPr>
              <a:t>Атрибуты турецкого  чайного стола </a:t>
            </a:r>
            <a:endParaRPr lang="ru-RU" sz="2400" b="0" strike="noStrike" spc="-1">
              <a:solidFill>
                <a:srgbClr val="000000"/>
              </a:solidFill>
              <a:latin typeface="Arial"/>
            </a:endParaRPr>
          </a:p>
          <a:p>
            <a:pPr indent="0">
              <a:lnSpc>
                <a:spcPct val="10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38" name="Picture 2" descr="https://chayberry.ru/wa-data/public/shop/img/b88d0ac46d.jpg"/>
          <p:cNvPicPr/>
          <p:nvPr/>
        </p:nvPicPr>
        <p:blipFill>
          <a:blip r:embed="rId2"/>
          <a:stretch/>
        </p:blipFill>
        <p:spPr>
          <a:xfrm>
            <a:off x="753120" y="687960"/>
            <a:ext cx="3284280" cy="2463120"/>
          </a:xfrm>
          <a:prstGeom prst="rect">
            <a:avLst/>
          </a:prstGeom>
          <a:ln w="0">
            <a:noFill/>
          </a:ln>
        </p:spPr>
      </p:pic>
      <p:pic>
        <p:nvPicPr>
          <p:cNvPr id="439" name="Picture 6" descr="https://podacha-blud.com/uploads/posts/2022-10/1665329982_18-podacha-blud-com-p-turetskii-chai-foto-23.jpg"/>
          <p:cNvPicPr/>
          <p:nvPr/>
        </p:nvPicPr>
        <p:blipFill>
          <a:blip r:embed="rId3"/>
          <a:stretch/>
        </p:blipFill>
        <p:spPr>
          <a:xfrm>
            <a:off x="7524720" y="882720"/>
            <a:ext cx="3388680" cy="2253960"/>
          </a:xfrm>
          <a:prstGeom prst="rect">
            <a:avLst/>
          </a:prstGeom>
          <a:ln w="0">
            <a:noFill/>
          </a:ln>
        </p:spPr>
      </p:pic>
      <p:sp>
        <p:nvSpPr>
          <p:cNvPr id="440" name="TextBox 3"/>
          <p:cNvSpPr/>
          <p:nvPr/>
        </p:nvSpPr>
        <p:spPr>
          <a:xfrm>
            <a:off x="1800000" y="3413160"/>
            <a:ext cx="212436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Century Gothic"/>
              </a:rPr>
              <a:t>Двойной чайник 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1" name="TextBox 4"/>
          <p:cNvSpPr/>
          <p:nvPr/>
        </p:nvSpPr>
        <p:spPr>
          <a:xfrm>
            <a:off x="8261280" y="3089880"/>
            <a:ext cx="243072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Century Gothic"/>
              </a:rPr>
              <a:t>Армуда и 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Century Gothic"/>
              </a:rPr>
              <a:t>маленькие блюдца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42" name="Рисунок 5"/>
          <p:cNvPicPr/>
          <p:nvPr/>
        </p:nvPicPr>
        <p:blipFill>
          <a:blip r:embed="rId4"/>
          <a:stretch/>
        </p:blipFill>
        <p:spPr>
          <a:xfrm>
            <a:off x="3150360" y="3782520"/>
            <a:ext cx="4571640" cy="28573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PlaceHolder 1"/>
          <p:cNvSpPr>
            <a:spLocks noGrp="1"/>
          </p:cNvSpPr>
          <p:nvPr>
            <p:ph type="title"/>
          </p:nvPr>
        </p:nvSpPr>
        <p:spPr>
          <a:xfrm>
            <a:off x="1023120" y="142560"/>
            <a:ext cx="10472040" cy="17762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rmAutofit fontScale="90000"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ru-RU" sz="3100" b="1" strike="noStrike" spc="-1">
                <a:solidFill>
                  <a:srgbClr val="262626"/>
                </a:solidFill>
                <a:latin typeface="Century Gothic"/>
              </a:rPr>
              <a:t>1.2.4 Особенности татарского чаепития</a:t>
            </a:r>
            <a:r>
              <a:rPr sz="2400"/>
              <a:t/>
            </a:r>
            <a:br>
              <a:rPr sz="2400"/>
            </a:br>
            <a:r>
              <a:rPr lang="ru-RU" sz="2400" b="1" strike="noStrike" spc="-1">
                <a:solidFill>
                  <a:srgbClr val="262626"/>
                </a:solidFill>
                <a:latin typeface="Century Gothic"/>
              </a:rPr>
              <a:t>Чаепитие татары называют «чәй эчү». «Пригласить на чай / на чашечку чая» означает «пригласить в гости», а в гости приглашают близких родственников, друзей, хороших знакомых с целью общения, обсуждения предстоящих дел и так далее. </a:t>
            </a:r>
            <a:endParaRPr lang="en-US" sz="24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44" name="PlaceHolder 2"/>
          <p:cNvSpPr>
            <a:spLocks noGrp="1"/>
          </p:cNvSpPr>
          <p:nvPr>
            <p:ph type="subTitle"/>
          </p:nvPr>
        </p:nvSpPr>
        <p:spPr>
          <a:xfrm>
            <a:off x="2354040" y="3670560"/>
            <a:ext cx="9150480" cy="23958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buNone/>
            </a:pPr>
            <a:endParaRPr lang="ru-RU" sz="1800" b="0" strike="noStrike" spc="-1">
              <a:solidFill>
                <a:srgbClr val="595959"/>
              </a:solidFill>
              <a:latin typeface="Century Gothic"/>
            </a:endParaRPr>
          </a:p>
        </p:txBody>
      </p:sp>
      <p:pic>
        <p:nvPicPr>
          <p:cNvPr id="445" name="Рисунок 3"/>
          <p:cNvPicPr/>
          <p:nvPr/>
        </p:nvPicPr>
        <p:blipFill>
          <a:blip r:embed="rId4"/>
          <a:stretch/>
        </p:blipFill>
        <p:spPr>
          <a:xfrm>
            <a:off x="1510560" y="3670560"/>
            <a:ext cx="4571640" cy="3047760"/>
          </a:xfrm>
          <a:prstGeom prst="rect">
            <a:avLst/>
          </a:prstGeom>
          <a:ln w="0">
            <a:noFill/>
          </a:ln>
        </p:spPr>
      </p:pic>
      <p:pic>
        <p:nvPicPr>
          <p:cNvPr id="447" name="Рисунок 5"/>
          <p:cNvPicPr/>
          <p:nvPr/>
        </p:nvPicPr>
        <p:blipFill>
          <a:blip r:embed="rId5"/>
          <a:stretch/>
        </p:blipFill>
        <p:spPr>
          <a:xfrm>
            <a:off x="6178767" y="2858610"/>
            <a:ext cx="5522002" cy="3859710"/>
          </a:xfrm>
          <a:prstGeom prst="rect">
            <a:avLst/>
          </a:prstGeom>
          <a:ln w="0">
            <a:noFill/>
          </a:ln>
        </p:spPr>
      </p:pic>
      <p:pic>
        <p:nvPicPr>
          <p:cNvPr id="448" name="Рисунок 447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13280" y="421200"/>
            <a:ext cx="609120" cy="6091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6" name="Рисунок 1"/>
          <p:cNvPicPr/>
          <p:nvPr/>
        </p:nvPicPr>
        <p:blipFill>
          <a:blip r:embed="rId2"/>
          <a:stretch/>
        </p:blipFill>
        <p:spPr>
          <a:xfrm rot="5400000">
            <a:off x="2875680" y="-961920"/>
            <a:ext cx="6495480" cy="9143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PlaceHolder 1"/>
          <p:cNvSpPr>
            <a:spLocks noGrp="1"/>
          </p:cNvSpPr>
          <p:nvPr>
            <p:ph type="title"/>
          </p:nvPr>
        </p:nvSpPr>
        <p:spPr>
          <a:xfrm>
            <a:off x="2770200" y="251280"/>
            <a:ext cx="8915040" cy="39132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rm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ru-RU" sz="2400" b="1" strike="noStrike" spc="-1">
                <a:solidFill>
                  <a:srgbClr val="262626"/>
                </a:solidFill>
                <a:latin typeface="Century Gothic"/>
              </a:rPr>
              <a:t>Чайная посуда</a:t>
            </a:r>
            <a:endParaRPr lang="en-US" sz="2400" b="0" strike="noStrike" spc="-1">
              <a:solidFill>
                <a:srgbClr val="000000"/>
              </a:solidFill>
              <a:latin typeface="Century Gothic"/>
            </a:endParaRPr>
          </a:p>
        </p:txBody>
      </p:sp>
      <p:pic>
        <p:nvPicPr>
          <p:cNvPr id="458" name="Рисунок 9"/>
          <p:cNvPicPr/>
          <p:nvPr/>
        </p:nvPicPr>
        <p:blipFill>
          <a:blip r:embed="rId2"/>
          <a:stretch/>
        </p:blipFill>
        <p:spPr>
          <a:xfrm>
            <a:off x="9578520" y="3861000"/>
            <a:ext cx="2363400" cy="2222640"/>
          </a:xfrm>
          <a:prstGeom prst="rect">
            <a:avLst/>
          </a:prstGeom>
          <a:ln w="0">
            <a:noFill/>
          </a:ln>
        </p:spPr>
      </p:pic>
      <p:pic>
        <p:nvPicPr>
          <p:cNvPr id="459" name="Рисунок 18"/>
          <p:cNvPicPr/>
          <p:nvPr/>
        </p:nvPicPr>
        <p:blipFill>
          <a:blip r:embed="rId3"/>
          <a:stretch/>
        </p:blipFill>
        <p:spPr>
          <a:xfrm>
            <a:off x="6717600" y="3908880"/>
            <a:ext cx="2410200" cy="2174760"/>
          </a:xfrm>
          <a:prstGeom prst="rect">
            <a:avLst/>
          </a:prstGeom>
          <a:ln w="0">
            <a:noFill/>
          </a:ln>
        </p:spPr>
      </p:pic>
      <p:pic>
        <p:nvPicPr>
          <p:cNvPr id="460" name="Рисунок 3"/>
          <p:cNvPicPr/>
          <p:nvPr/>
        </p:nvPicPr>
        <p:blipFill>
          <a:blip r:embed="rId4"/>
          <a:stretch/>
        </p:blipFill>
        <p:spPr>
          <a:xfrm>
            <a:off x="579960" y="4054320"/>
            <a:ext cx="2798640" cy="2202480"/>
          </a:xfrm>
          <a:prstGeom prst="rect">
            <a:avLst/>
          </a:prstGeom>
          <a:ln w="0">
            <a:noFill/>
          </a:ln>
        </p:spPr>
      </p:pic>
      <p:pic>
        <p:nvPicPr>
          <p:cNvPr id="461" name="Рисунок 4"/>
          <p:cNvPicPr/>
          <p:nvPr/>
        </p:nvPicPr>
        <p:blipFill>
          <a:blip r:embed="rId5"/>
          <a:stretch/>
        </p:blipFill>
        <p:spPr>
          <a:xfrm>
            <a:off x="762120" y="380880"/>
            <a:ext cx="3047760" cy="3047760"/>
          </a:xfrm>
          <a:prstGeom prst="rect">
            <a:avLst/>
          </a:prstGeom>
          <a:ln w="0">
            <a:noFill/>
          </a:ln>
        </p:spPr>
      </p:pic>
      <p:sp>
        <p:nvSpPr>
          <p:cNvPr id="462" name="TextBox 6"/>
          <p:cNvSpPr/>
          <p:nvPr/>
        </p:nvSpPr>
        <p:spPr>
          <a:xfrm>
            <a:off x="1109880" y="3491640"/>
            <a:ext cx="132264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Century Gothic"/>
              </a:rPr>
              <a:t>Самовар 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63" name="Рисунок 7"/>
          <p:cNvPicPr/>
          <p:nvPr/>
        </p:nvPicPr>
        <p:blipFill>
          <a:blip r:embed="rId6"/>
          <a:stretch/>
        </p:blipFill>
        <p:spPr>
          <a:xfrm>
            <a:off x="7922880" y="856800"/>
            <a:ext cx="2637000" cy="2095920"/>
          </a:xfrm>
          <a:prstGeom prst="rect">
            <a:avLst/>
          </a:prstGeom>
          <a:ln w="0">
            <a:noFill/>
          </a:ln>
        </p:spPr>
      </p:pic>
      <p:sp>
        <p:nvSpPr>
          <p:cNvPr id="464" name="TextBox 8"/>
          <p:cNvSpPr/>
          <p:nvPr/>
        </p:nvSpPr>
        <p:spPr>
          <a:xfrm>
            <a:off x="10778400" y="1376280"/>
            <a:ext cx="90036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Century Gothic"/>
              </a:rPr>
              <a:t>Пиала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5" name="TextBox 13"/>
          <p:cNvSpPr/>
          <p:nvPr/>
        </p:nvSpPr>
        <p:spPr>
          <a:xfrm>
            <a:off x="4789440" y="3042000"/>
            <a:ext cx="45360" cy="36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66" name="TextBox 14"/>
          <p:cNvSpPr/>
          <p:nvPr/>
        </p:nvSpPr>
        <p:spPr>
          <a:xfrm>
            <a:off x="10157040" y="6482880"/>
            <a:ext cx="152820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Century Gothic"/>
              </a:rPr>
              <a:t>Сахарница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67" name="Рисунок 15"/>
          <p:cNvPicPr/>
          <p:nvPr/>
        </p:nvPicPr>
        <p:blipFill>
          <a:blip r:embed="rId7"/>
          <a:stretch/>
        </p:blipFill>
        <p:spPr>
          <a:xfrm>
            <a:off x="4492080" y="607320"/>
            <a:ext cx="2652480" cy="2081520"/>
          </a:xfrm>
          <a:prstGeom prst="rect">
            <a:avLst/>
          </a:prstGeom>
          <a:ln w="0">
            <a:noFill/>
          </a:ln>
        </p:spPr>
      </p:pic>
      <p:sp>
        <p:nvSpPr>
          <p:cNvPr id="468" name="TextBox 16"/>
          <p:cNvSpPr/>
          <p:nvPr/>
        </p:nvSpPr>
        <p:spPr>
          <a:xfrm>
            <a:off x="4992480" y="2757600"/>
            <a:ext cx="181008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Century Gothic"/>
              </a:rPr>
              <a:t>Чайная ложка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9" name="TextBox 17"/>
          <p:cNvSpPr/>
          <p:nvPr/>
        </p:nvSpPr>
        <p:spPr>
          <a:xfrm>
            <a:off x="734040" y="6373080"/>
            <a:ext cx="247608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Century Gothic"/>
              </a:rPr>
              <a:t>Заварочный чайник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0" name="TextBox 19"/>
          <p:cNvSpPr/>
          <p:nvPr/>
        </p:nvSpPr>
        <p:spPr>
          <a:xfrm>
            <a:off x="7228080" y="6219360"/>
            <a:ext cx="173772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Century Gothic"/>
              </a:rPr>
              <a:t>Сахарница 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71" name="Рисунок 2"/>
          <p:cNvPicPr/>
          <p:nvPr/>
        </p:nvPicPr>
        <p:blipFill>
          <a:blip r:embed="rId8"/>
          <a:stretch/>
        </p:blipFill>
        <p:spPr>
          <a:xfrm>
            <a:off x="3594240" y="3630600"/>
            <a:ext cx="3041640" cy="2453040"/>
          </a:xfrm>
          <a:prstGeom prst="rect">
            <a:avLst/>
          </a:prstGeom>
          <a:ln w="0">
            <a:noFill/>
          </a:ln>
        </p:spPr>
      </p:pic>
      <p:sp>
        <p:nvSpPr>
          <p:cNvPr id="472" name="TextBox 5"/>
          <p:cNvSpPr/>
          <p:nvPr/>
        </p:nvSpPr>
        <p:spPr>
          <a:xfrm>
            <a:off x="4412880" y="6257160"/>
            <a:ext cx="132732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Century Gothic"/>
              </a:rPr>
              <a:t>Молочник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PlaceHolder 1"/>
          <p:cNvSpPr>
            <a:spLocks noGrp="1"/>
          </p:cNvSpPr>
          <p:nvPr>
            <p:ph type="title"/>
          </p:nvPr>
        </p:nvSpPr>
        <p:spPr>
          <a:xfrm>
            <a:off x="1421280" y="624240"/>
            <a:ext cx="10012680" cy="24447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 fontScale="90000"/>
          </a:bodyPr>
          <a:lstStyle/>
          <a:p>
            <a:pPr indent="0">
              <a:lnSpc>
                <a:spcPct val="115000"/>
              </a:lnSpc>
              <a:buNone/>
              <a:tabLst>
                <a:tab pos="0" algn="l"/>
              </a:tabLst>
            </a:pPr>
            <a:r>
              <a:rPr lang="ru-RU" sz="2800" b="1" strike="noStrike" spc="-1">
                <a:solidFill>
                  <a:srgbClr val="262626"/>
                </a:solidFill>
                <a:latin typeface="Century Gothic"/>
              </a:rPr>
              <a:t>                            2.1.Анкетирование</a:t>
            </a:r>
            <a:r>
              <a:rPr sz="3600"/>
              <a:t/>
            </a:r>
            <a:br>
              <a:rPr sz="3600"/>
            </a:br>
            <a:r>
              <a:rPr lang="ru-RU" sz="2000" b="1" strike="noStrike" spc="-1">
                <a:solidFill>
                  <a:srgbClr val="363636"/>
                </a:solidFill>
                <a:latin typeface="Times New Roman"/>
                <a:ea typeface="Times New Roman"/>
              </a:rPr>
              <a:t>В рамках нашей работы мы провели исследование, путем проведения анкетирования респондентов. Целью анкетирования было понять знакомы ли наши  сверстники, учителя , родители с "чайной  церемонией", когда она появилась , с "чайной  церемонией"   разных народов , знают  ли о выпечке к чаю Для этого нами была разработана анкета , включающая  следующие вопросы:</a:t>
            </a:r>
            <a:r>
              <a:rPr sz="2000"/>
              <a:t/>
            </a:r>
            <a:br>
              <a:rPr sz="2000"/>
            </a:br>
            <a:r>
              <a:rPr sz="2200"/>
              <a:t/>
            </a:r>
            <a:br>
              <a:rPr sz="2200"/>
            </a:br>
            <a:endParaRPr lang="en-US" sz="2000" b="0" strike="noStrike" spc="-1">
              <a:solidFill>
                <a:srgbClr val="000000"/>
              </a:solidFill>
              <a:latin typeface="Century Gothic"/>
            </a:endParaRPr>
          </a:p>
        </p:txBody>
      </p:sp>
      <p:graphicFrame>
        <p:nvGraphicFramePr>
          <p:cNvPr id="475" name="Объект 3"/>
          <p:cNvGraphicFramePr/>
          <p:nvPr/>
        </p:nvGraphicFramePr>
        <p:xfrm>
          <a:off x="2190600" y="2978640"/>
          <a:ext cx="8781480" cy="3487608"/>
        </p:xfrm>
        <a:graphic>
          <a:graphicData uri="http://schemas.openxmlformats.org/drawingml/2006/table">
            <a:tbl>
              <a:tblPr/>
              <a:tblGrid>
                <a:gridCol w="6350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5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6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04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1" strike="noStrike" spc="-1">
                          <a:solidFill>
                            <a:schemeClr val="lt1"/>
                          </a:solidFill>
                          <a:latin typeface="Century Gothic"/>
                        </a:rPr>
                        <a:t>Вопрос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1" strike="noStrike" spc="-1">
                          <a:solidFill>
                            <a:schemeClr val="lt1"/>
                          </a:solidFill>
                          <a:latin typeface="Century Gothic"/>
                        </a:rPr>
                        <a:t>Знают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1" strike="noStrike" spc="-1">
                          <a:solidFill>
                            <a:schemeClr val="lt1"/>
                          </a:solidFill>
                          <a:latin typeface="Century Gothic"/>
                        </a:rPr>
                        <a:t>Не знают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5760">
                <a:tc>
                  <a:txBody>
                    <a:bodyPr/>
                    <a:lstStyle/>
                    <a:p>
                      <a:pPr marL="343080" indent="-343080">
                        <a:lnSpc>
                          <a:spcPct val="115000"/>
                        </a:lnSpc>
                        <a:buClr>
                          <a:srgbClr val="000000"/>
                        </a:buClr>
                        <a:buFont typeface="Century Gothic"/>
                        <a:buAutoNum type="arabicPeriod"/>
                      </a:pPr>
                      <a:r>
                        <a:rPr lang="ru-RU" sz="1600" b="1" strike="noStrike" spc="-1">
                          <a:solidFill>
                            <a:srgbClr val="000000"/>
                          </a:solidFill>
                          <a:latin typeface="Century Gothic"/>
                        </a:rPr>
                        <a:t>Знаете ли вы в каком веке впервые появилась чайная церемония?</a:t>
                      </a:r>
                      <a:endParaRPr lang="ru-RU" sz="16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200" b="0" strike="noStrike" spc="-1">
                          <a:solidFill>
                            <a:schemeClr val="dk1"/>
                          </a:solidFill>
                          <a:latin typeface="Century Gothic"/>
                        </a:rPr>
                        <a:t>18 чел.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E0CD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200" b="0" strike="noStrike" spc="-1">
                          <a:solidFill>
                            <a:schemeClr val="dk1"/>
                          </a:solidFill>
                          <a:latin typeface="Century Gothic"/>
                        </a:rPr>
                        <a:t>22 чел.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E0CD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5760">
                <a:tc>
                  <a:txBody>
                    <a:bodyPr/>
                    <a:lstStyle/>
                    <a:p>
                      <a:pPr marL="343080" indent="-343080">
                        <a:lnSpc>
                          <a:spcPct val="115000"/>
                        </a:lnSpc>
                        <a:buClr>
                          <a:srgbClr val="000000"/>
                        </a:buClr>
                        <a:buFont typeface="Century Gothic"/>
                        <a:buAutoNum type="arabicPeriod"/>
                      </a:pPr>
                      <a:r>
                        <a:rPr lang="ru-RU" sz="1600" b="1" strike="noStrike" spc="-1">
                          <a:solidFill>
                            <a:srgbClr val="000000"/>
                          </a:solidFill>
                          <a:latin typeface="Century Gothic"/>
                        </a:rPr>
                        <a:t>Знаете ли вы какой чай называют «чаем по-турецки?»</a:t>
                      </a:r>
                      <a:endParaRPr lang="ru-RU" sz="16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200" b="0" strike="noStrike" spc="-1">
                          <a:solidFill>
                            <a:schemeClr val="dk1"/>
                          </a:solidFill>
                          <a:latin typeface="Century Gothic"/>
                        </a:rPr>
                        <a:t>13 чел.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0E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200" b="0" strike="noStrike" spc="-1">
                          <a:solidFill>
                            <a:schemeClr val="dk1"/>
                          </a:solidFill>
                          <a:latin typeface="Century Gothic"/>
                        </a:rPr>
                        <a:t>27 чел.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0E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5760">
                <a:tc>
                  <a:txBody>
                    <a:bodyPr/>
                    <a:lstStyle/>
                    <a:p>
                      <a:pPr marL="343080" indent="-343080">
                        <a:lnSpc>
                          <a:spcPct val="115000"/>
                        </a:lnSpc>
                        <a:buClr>
                          <a:srgbClr val="000000"/>
                        </a:buClr>
                        <a:buFont typeface="Century Gothic"/>
                        <a:buAutoNum type="arabicPeriod"/>
                      </a:pPr>
                      <a:r>
                        <a:rPr lang="ru-RU" sz="1600" b="1" strike="noStrike" spc="-1">
                          <a:solidFill>
                            <a:srgbClr val="000000"/>
                          </a:solidFill>
                          <a:latin typeface="Century Gothic"/>
                        </a:rPr>
                        <a:t>Знаете ли вы какой называют «чаем по- китайски?»</a:t>
                      </a:r>
                      <a:endParaRPr lang="ru-RU" sz="16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200" b="0" strike="noStrike" spc="-1">
                          <a:solidFill>
                            <a:schemeClr val="dk1"/>
                          </a:solidFill>
                          <a:latin typeface="Century Gothic"/>
                        </a:rPr>
                        <a:t>10 чел.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E0CD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200" b="0" strike="noStrike" spc="-1">
                          <a:solidFill>
                            <a:schemeClr val="dk1"/>
                          </a:solidFill>
                          <a:latin typeface="Century Gothic"/>
                        </a:rPr>
                        <a:t>30 чел.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E0CD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5760">
                <a:tc>
                  <a:txBody>
                    <a:bodyPr/>
                    <a:lstStyle/>
                    <a:p>
                      <a:pPr marL="343080" indent="-343080">
                        <a:lnSpc>
                          <a:spcPct val="115000"/>
                        </a:lnSpc>
                        <a:buClr>
                          <a:srgbClr val="000000"/>
                        </a:buClr>
                        <a:buFont typeface="Century Gothic"/>
                        <a:buAutoNum type="arabicPeriod"/>
                      </a:pPr>
                      <a:r>
                        <a:rPr lang="ru-RU" sz="1600" b="1" strike="noStrike" spc="-1">
                          <a:solidFill>
                            <a:srgbClr val="000000"/>
                          </a:solidFill>
                          <a:latin typeface="Century Gothic"/>
                        </a:rPr>
                        <a:t>Знаете ли вы какой называют «чаем по-татарски?»</a:t>
                      </a:r>
                      <a:endParaRPr lang="ru-RU" sz="16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200" b="0" strike="noStrike" spc="-1">
                          <a:solidFill>
                            <a:schemeClr val="dk1"/>
                          </a:solidFill>
                          <a:latin typeface="Century Gothic"/>
                        </a:rPr>
                        <a:t>16 чел.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0E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200" b="0" strike="noStrike" spc="-1">
                          <a:solidFill>
                            <a:schemeClr val="dk1"/>
                          </a:solidFill>
                          <a:latin typeface="Century Gothic"/>
                        </a:rPr>
                        <a:t> 24 чел.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0E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5760">
                <a:tc>
                  <a:txBody>
                    <a:bodyPr/>
                    <a:lstStyle/>
                    <a:p>
                      <a:pPr marL="343080" indent="-343080">
                        <a:lnSpc>
                          <a:spcPct val="115000"/>
                        </a:lnSpc>
                        <a:buClr>
                          <a:srgbClr val="000000"/>
                        </a:buClr>
                        <a:buFont typeface="Century Gothic"/>
                        <a:buAutoNum type="arabicPeriod"/>
                      </a:pPr>
                      <a:r>
                        <a:rPr lang="ru-RU" sz="1600" b="1" strike="noStrike" spc="-1">
                          <a:solidFill>
                            <a:srgbClr val="000000"/>
                          </a:solidFill>
                          <a:latin typeface="Century Gothic"/>
                        </a:rPr>
                        <a:t>Знаете ли вы какой называют «чаем по-русски?»</a:t>
                      </a:r>
                      <a:endParaRPr lang="ru-RU" sz="16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200" b="0" strike="noStrike" spc="-1">
                          <a:solidFill>
                            <a:schemeClr val="dk1"/>
                          </a:solidFill>
                          <a:latin typeface="Century Gothic"/>
                        </a:rPr>
                        <a:t>26 чел.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E0CD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200" b="0" strike="noStrike" spc="-1">
                          <a:solidFill>
                            <a:schemeClr val="dk1"/>
                          </a:solidFill>
                          <a:latin typeface="Century Gothic"/>
                        </a:rPr>
                        <a:t>14 чел.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E0CD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3520">
                <a:tc>
                  <a:txBody>
                    <a:bodyPr/>
                    <a:lstStyle/>
                    <a:p>
                      <a:pPr marL="343080" indent="-343080">
                        <a:lnSpc>
                          <a:spcPct val="115000"/>
                        </a:lnSpc>
                        <a:buClr>
                          <a:srgbClr val="000000"/>
                        </a:buClr>
                        <a:buFont typeface="Century Gothic"/>
                        <a:buAutoNum type="arabicPeriod"/>
                      </a:pPr>
                      <a:r>
                        <a:rPr lang="ru-RU" sz="1600" b="1" strike="noStrike" spc="-1">
                          <a:solidFill>
                            <a:srgbClr val="000000"/>
                          </a:solidFill>
                          <a:latin typeface="Century Gothic"/>
                        </a:rPr>
                        <a:t>Знаете ли вы о татарской выпечке к чаю?</a:t>
                      </a:r>
                      <a:endParaRPr lang="ru-RU" sz="16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200" b="0" strike="noStrike" spc="-1">
                          <a:solidFill>
                            <a:schemeClr val="dk1"/>
                          </a:solidFill>
                          <a:latin typeface="Century Gothic"/>
                        </a:rPr>
                        <a:t>11 чел.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0E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200" b="0" strike="noStrike" spc="-1">
                          <a:solidFill>
                            <a:schemeClr val="dk1"/>
                          </a:solidFill>
                          <a:latin typeface="Century Gothic"/>
                        </a:rPr>
                        <a:t>29 чел.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0E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PlaceHolder 1"/>
          <p:cNvSpPr>
            <a:spLocks noGrp="1"/>
          </p:cNvSpPr>
          <p:nvPr>
            <p:ph type="title"/>
          </p:nvPr>
        </p:nvSpPr>
        <p:spPr>
          <a:xfrm>
            <a:off x="1584360" y="198720"/>
            <a:ext cx="9847440" cy="6429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 fontScale="92000"/>
          </a:bodyPr>
          <a:lstStyle/>
          <a:p>
            <a:pPr indent="0">
              <a:lnSpc>
                <a:spcPct val="100000"/>
              </a:lnSpc>
              <a:buNone/>
            </a:pPr>
            <a:r>
              <a:rPr lang="ru-RU" sz="2000" b="1" strike="noStrike" spc="-1">
                <a:solidFill>
                  <a:srgbClr val="262626"/>
                </a:solidFill>
                <a:latin typeface="Century Gothic"/>
              </a:rPr>
              <a:t>Анализ полученных данных в ходе анкетирования относительно знаний о чайных церемониях</a:t>
            </a:r>
            <a:endParaRPr lang="en-US" sz="20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81" name="Прямоугольник 2"/>
          <p:cNvSpPr/>
          <p:nvPr/>
        </p:nvSpPr>
        <p:spPr>
          <a:xfrm>
            <a:off x="1548360" y="4828320"/>
            <a:ext cx="9532800" cy="1803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sz="1600" b="1" strike="noStrike" spc="-1">
                <a:solidFill>
                  <a:srgbClr val="363636"/>
                </a:solidFill>
                <a:latin typeface="Times New Roman"/>
                <a:ea typeface="Times New Roman"/>
              </a:rPr>
              <a:t>В ходе проведения анкеты и анализируя полученные результаты мы пришли к выводу: в нашем анкетировании принимало участие 40 респондентов. Большинство опрошенных знают о появлении и существовании чайной церемонии – 45 %. А вот названия приготовления чая многие не знают: «чай по-турецки»- 32,5 %» , «чай по-китайски» - 25%  , чай по татарски»-40% , «чай по-русски» -65 %. Более распространено приготовление "чая по – русски»</a:t>
            </a: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15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Times New Roman"/>
                <a:ea typeface="Calibri"/>
              </a:rPr>
              <a:t> 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2" name="PlaceHolder 2"/>
          <p:cNvSpPr>
            <a:spLocks noGrp="1"/>
          </p:cNvSpPr>
          <p:nvPr>
            <p:ph/>
          </p:nvPr>
        </p:nvSpPr>
        <p:spPr>
          <a:xfrm>
            <a:off x="1584360" y="842040"/>
            <a:ext cx="9919800" cy="540468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pic>
        <p:nvPicPr>
          <p:cNvPr id="483" name="Рисунок 5"/>
          <p:cNvPicPr/>
          <p:nvPr/>
        </p:nvPicPr>
        <p:blipFill>
          <a:blip r:embed="rId3"/>
          <a:stretch/>
        </p:blipFill>
        <p:spPr>
          <a:xfrm>
            <a:off x="1995120" y="639360"/>
            <a:ext cx="8081280" cy="41886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Прямоугольник 2"/>
          <p:cNvSpPr/>
          <p:nvPr/>
        </p:nvSpPr>
        <p:spPr>
          <a:xfrm>
            <a:off x="4378680" y="118080"/>
            <a:ext cx="3219840" cy="57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 algn="ctr">
              <a:lnSpc>
                <a:spcPct val="115000"/>
              </a:lnSpc>
              <a:spcAft>
                <a:spcPts val="799"/>
              </a:spcAft>
            </a:pPr>
            <a:r>
              <a:rPr lang="ru-RU" sz="2800" b="1" strike="noStrike" spc="-1">
                <a:solidFill>
                  <a:srgbClr val="000000"/>
                </a:solidFill>
                <a:latin typeface="Times New Roman"/>
                <a:ea typeface="Calibri"/>
              </a:rPr>
              <a:t>2.3.Дегустация чая</a:t>
            </a: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5" name="TextBox 3"/>
          <p:cNvSpPr/>
          <p:nvPr/>
        </p:nvSpPr>
        <p:spPr>
          <a:xfrm>
            <a:off x="1693080" y="529200"/>
            <a:ext cx="10184760" cy="912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</a:rPr>
              <a:t>В четырех    одинаковых заварочных чайниках    было заварено и разлито  в пиалы чай . Каждому чайнику  был присвоен номер. Таким образом, участники исследования не знали, какой именно чай они оценивают.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486" name="Таблица 5"/>
          <p:cNvGraphicFramePr/>
          <p:nvPr/>
        </p:nvGraphicFramePr>
        <p:xfrm>
          <a:off x="5944680" y="1482120"/>
          <a:ext cx="5932800" cy="1508760"/>
        </p:xfrm>
        <a:graphic>
          <a:graphicData uri="http://schemas.openxmlformats.org/drawingml/2006/table">
            <a:tbl>
              <a:tblPr/>
              <a:tblGrid>
                <a:gridCol w="3923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9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200" b="1" strike="noStrike" spc="-1">
                          <a:solidFill>
                            <a:schemeClr val="lt1"/>
                          </a:solidFill>
                          <a:latin typeface="Century Gothic"/>
                        </a:rPr>
                        <a:t>Наименование чая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200" b="1" strike="noStrike" spc="-1">
                          <a:solidFill>
                            <a:schemeClr val="lt1"/>
                          </a:solidFill>
                          <a:latin typeface="Century Gothic"/>
                        </a:rPr>
                        <a:t>Номер чайника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 strike="noStrike" spc="-1">
                          <a:solidFill>
                            <a:schemeClr val="lt1"/>
                          </a:solidFill>
                          <a:latin typeface="Century Gothic"/>
                        </a:rPr>
                        <a:t>Чай по-татарски 1(листовой)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200" b="0" strike="noStrike" spc="-1">
                          <a:solidFill>
                            <a:schemeClr val="dk1"/>
                          </a:solidFill>
                          <a:latin typeface="Century Gothic"/>
                        </a:rPr>
                        <a:t>1/14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E0CD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 strike="noStrike" spc="-1">
                          <a:solidFill>
                            <a:schemeClr val="lt1"/>
                          </a:solidFill>
                          <a:latin typeface="Century Gothic"/>
                        </a:rPr>
                        <a:t>Чай по-татарски 2(гранулированный)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200" b="0" strike="noStrike" spc="-1">
                          <a:solidFill>
                            <a:schemeClr val="dk1"/>
                          </a:solidFill>
                          <a:latin typeface="Century Gothic"/>
                        </a:rPr>
                        <a:t>2/10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0E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 strike="noStrike" spc="-1">
                          <a:solidFill>
                            <a:schemeClr val="lt1"/>
                          </a:solidFill>
                          <a:latin typeface="Century Gothic"/>
                        </a:rPr>
                        <a:t> Бертек чэй без молока 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200" b="0" strike="noStrike" spc="-1">
                          <a:solidFill>
                            <a:schemeClr val="dk1"/>
                          </a:solidFill>
                          <a:latin typeface="Century Gothic"/>
                        </a:rPr>
                        <a:t>3/ 9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E0CD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35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 strike="noStrike" spc="-1">
                          <a:solidFill>
                            <a:schemeClr val="lt1"/>
                          </a:solidFill>
                          <a:latin typeface="Century Gothic"/>
                        </a:rPr>
                        <a:t>Чай, заваренный на молоке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200" b="0" strike="noStrike" spc="-1">
                          <a:solidFill>
                            <a:schemeClr val="dk1"/>
                          </a:solidFill>
                          <a:latin typeface="Century Gothic"/>
                        </a:rPr>
                        <a:t>4/ 7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0E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87" name="TextBox 6"/>
          <p:cNvSpPr/>
          <p:nvPr/>
        </p:nvSpPr>
        <p:spPr>
          <a:xfrm>
            <a:off x="515880" y="2031840"/>
            <a:ext cx="5105880" cy="3107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1" u="sng" strike="noStrike" spc="-1">
                <a:solidFill>
                  <a:srgbClr val="000000"/>
                </a:solidFill>
                <a:uFillTx/>
                <a:latin typeface="Century Gothic"/>
              </a:rPr>
              <a:t>И любой процесс заваривания чая естественно завершается дегустацией. </a:t>
            </a:r>
            <a:r>
              <a:rPr lang="ru-RU" sz="1800" b="0" strike="noStrike" spc="-1">
                <a:solidFill>
                  <a:srgbClr val="000000"/>
                </a:solidFill>
                <a:latin typeface="Century Gothic"/>
              </a:rPr>
              <a:t>Для наших дегустаторов было приготовлено четыре одинаковых заварочных чайников.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Century Gothic"/>
              </a:rPr>
              <a:t>Каждому чайнику  был присвоен номер. Участникам исследования было предложено попробовать чай из каждого чайника и оценить его. Название чая они не знали  и оценить его распределив  с первого по четвертое место 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88" name="Рисунок 4"/>
          <p:cNvPicPr/>
          <p:nvPr/>
        </p:nvPicPr>
        <p:blipFill>
          <a:blip r:embed="rId2"/>
          <a:stretch/>
        </p:blipFill>
        <p:spPr>
          <a:xfrm>
            <a:off x="6243480" y="2990520"/>
            <a:ext cx="5498640" cy="3212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PlaceHolder 1"/>
          <p:cNvSpPr>
            <a:spLocks noGrp="1"/>
          </p:cNvSpPr>
          <p:nvPr>
            <p:ph type="title"/>
          </p:nvPr>
        </p:nvSpPr>
        <p:spPr>
          <a:xfrm>
            <a:off x="2000880" y="405000"/>
            <a:ext cx="8915040" cy="91620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ru-RU" sz="2800" b="1" strike="noStrike" spc="-1">
                <a:solidFill>
                  <a:srgbClr val="00B050"/>
                </a:solidFill>
                <a:latin typeface="Times New Roman"/>
              </a:rPr>
              <a:t>Предпочтение респондентов по видам чая</a:t>
            </a:r>
            <a:r>
              <a:rPr sz="2800"/>
              <a:t/>
            </a:r>
            <a:br>
              <a:rPr sz="2800"/>
            </a:br>
            <a:endParaRPr lang="en-US" sz="2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90" name="PlaceHolder 2"/>
          <p:cNvSpPr>
            <a:spLocks noGrp="1"/>
          </p:cNvSpPr>
          <p:nvPr>
            <p:ph type="subTitle"/>
          </p:nvPr>
        </p:nvSpPr>
        <p:spPr>
          <a:xfrm>
            <a:off x="851040" y="1167480"/>
            <a:ext cx="10662120" cy="47988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lstStyle/>
          <a:p>
            <a:pPr indent="0">
              <a:lnSpc>
                <a:spcPct val="10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800" b="1" strike="noStrike" spc="-1">
                <a:solidFill>
                  <a:srgbClr val="595959"/>
                </a:solidFill>
                <a:latin typeface="Times New Roman"/>
              </a:rPr>
              <a:t>Дегустация показала, что по вкусовым качествам:</a:t>
            </a: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  <a:p>
            <a:pPr indent="0">
              <a:lnSpc>
                <a:spcPct val="10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000" b="1" strike="noStrike" spc="-1">
                <a:solidFill>
                  <a:srgbClr val="595959"/>
                </a:solidFill>
                <a:latin typeface="Times New Roman"/>
              </a:rPr>
              <a:t>1 место- занимает чай по-татарски 2(листовой)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  <a:p>
            <a:pPr indent="0">
              <a:lnSpc>
                <a:spcPct val="10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000" b="1" strike="noStrike" spc="-1">
                <a:solidFill>
                  <a:srgbClr val="595959"/>
                </a:solidFill>
                <a:latin typeface="Times New Roman"/>
              </a:rPr>
              <a:t>2 место- чай по-татарски 1 (гранулированный)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  <a:p>
            <a:pPr indent="0">
              <a:lnSpc>
                <a:spcPct val="10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000" b="1" strike="noStrike" spc="-1">
                <a:solidFill>
                  <a:srgbClr val="595959"/>
                </a:solidFill>
                <a:latin typeface="Times New Roman"/>
              </a:rPr>
              <a:t>3 место – бертек чэй без молока  (из байхового черного чая)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  <a:p>
            <a:pPr indent="0">
              <a:lnSpc>
                <a:spcPct val="10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000" b="1" strike="noStrike" spc="-1">
                <a:solidFill>
                  <a:srgbClr val="595959"/>
                </a:solidFill>
                <a:latin typeface="Times New Roman"/>
              </a:rPr>
              <a:t>4 место - чай заваренный на молоке 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91" name="Рисунок 3"/>
          <p:cNvPicPr/>
          <p:nvPr/>
        </p:nvPicPr>
        <p:blipFill>
          <a:blip r:embed="rId2"/>
          <a:srcRect l="16793" t="62407" r="24464"/>
          <a:stretch/>
        </p:blipFill>
        <p:spPr>
          <a:xfrm>
            <a:off x="5649480" y="3567240"/>
            <a:ext cx="5422680" cy="2724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PlaceHolder 1"/>
          <p:cNvSpPr>
            <a:spLocks noGrp="1"/>
          </p:cNvSpPr>
          <p:nvPr>
            <p:ph type="title"/>
          </p:nvPr>
        </p:nvSpPr>
        <p:spPr>
          <a:xfrm>
            <a:off x="172080" y="163080"/>
            <a:ext cx="11850480" cy="657252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rmAutofit fontScale="90000"/>
          </a:bodyPr>
          <a:lstStyle/>
          <a:p>
            <a:pPr indent="0">
              <a:lnSpc>
                <a:spcPct val="100000"/>
              </a:lnSpc>
              <a:buNone/>
            </a:pPr>
            <a:r>
              <a:rPr lang="ru-RU" sz="3600" b="1" strike="noStrike" spc="-1">
                <a:solidFill>
                  <a:srgbClr val="262626"/>
                </a:solidFill>
                <a:latin typeface="Times New Roman"/>
              </a:rPr>
              <a:t>                                    </a:t>
            </a:r>
            <a:r>
              <a:rPr sz="3600"/>
              <a:t/>
            </a:r>
            <a:br>
              <a:rPr sz="3600"/>
            </a:br>
            <a:r>
              <a:rPr sz="3600"/>
              <a:t/>
            </a:r>
            <a:br>
              <a:rPr sz="3600"/>
            </a:br>
            <a:r>
              <a:rPr sz="3600"/>
              <a:t/>
            </a:r>
            <a:br>
              <a:rPr sz="3600"/>
            </a:br>
            <a:r>
              <a:rPr sz="3600"/>
              <a:t/>
            </a:r>
            <a:br>
              <a:rPr sz="3600"/>
            </a:br>
            <a:r>
              <a:rPr sz="3600"/>
              <a:t/>
            </a:r>
            <a:br>
              <a:rPr sz="3600"/>
            </a:br>
            <a:r>
              <a:rPr lang="ru-RU" sz="3600" b="1" strike="noStrike" spc="-1">
                <a:solidFill>
                  <a:srgbClr val="262626"/>
                </a:solidFill>
                <a:latin typeface="Times New Roman"/>
              </a:rPr>
              <a:t>                                        </a:t>
            </a:r>
            <a:r>
              <a:rPr sz="3600"/>
              <a:t/>
            </a:r>
            <a:br>
              <a:rPr sz="3600"/>
            </a:br>
            <a:r>
              <a:rPr sz="3600"/>
              <a:t/>
            </a:r>
            <a:br>
              <a:rPr sz="3600"/>
            </a:br>
            <a:r>
              <a:rPr lang="ru-RU" sz="3600" b="1" strike="noStrike" spc="-1">
                <a:solidFill>
                  <a:srgbClr val="262626"/>
                </a:solidFill>
                <a:latin typeface="Times New Roman"/>
              </a:rPr>
              <a:t>                                          Заключение  </a:t>
            </a:r>
            <a:r>
              <a:rPr sz="2000"/>
              <a:t/>
            </a:r>
            <a:br>
              <a:rPr sz="2000"/>
            </a:br>
            <a:r>
              <a:rPr lang="ru-RU" sz="2000" b="1" strike="noStrike" spc="-1">
                <a:solidFill>
                  <a:srgbClr val="262626"/>
                </a:solidFill>
                <a:latin typeface="Times New Roman"/>
              </a:rPr>
              <a:t>В ходе нашего исследования </a:t>
            </a:r>
            <a:r>
              <a:rPr lang="ru-RU" sz="2000" b="0" strike="noStrike" spc="-1">
                <a:solidFill>
                  <a:srgbClr val="262626"/>
                </a:solidFill>
                <a:latin typeface="Times New Roman"/>
              </a:rPr>
              <a:t>нам удалось изучить особенности чайной церемонии и проанализировать чайные традиции татарского народа.</a:t>
            </a:r>
            <a:r>
              <a:rPr sz="2000"/>
              <a:t/>
            </a:r>
            <a:br>
              <a:rPr sz="2000"/>
            </a:br>
            <a:r>
              <a:rPr lang="ru-RU" sz="2000" b="0" strike="noStrike" spc="-1">
                <a:solidFill>
                  <a:srgbClr val="262626"/>
                </a:solidFill>
                <a:latin typeface="Times New Roman"/>
              </a:rPr>
              <a:t>Мы нашли необходимые подтверждения своей гипотезе о том , что зная традиции чайной церемонии мы сможем сохранить их в нашем современном мире.</a:t>
            </a:r>
            <a:r>
              <a:rPr sz="2000"/>
              <a:t/>
            </a:r>
            <a:br>
              <a:rPr sz="2000"/>
            </a:br>
            <a:r>
              <a:rPr lang="ru-RU" sz="2000" b="0" strike="noStrike" spc="-1">
                <a:solidFill>
                  <a:srgbClr val="262626"/>
                </a:solidFill>
                <a:latin typeface="Times New Roman"/>
              </a:rPr>
              <a:t>Как видим очень популярным напитком  у большого количества людей - является чай. И дело не только в том, что это вкусный напиток, а также и в том - что это полезный напиток. Правильно заваренный и подобранный чай помогает подкорректировать самочувствие. Чайные мастера с большим удовольствием проводят чайные церемонии для всех желающих, рассказывая в особой обстановке об особенностях выбранного чая и секретах его заваривания. Подобного рода церемонии существуют с давнего времени и не теряют свою актуальность и сегодня. Предметом нашего исследования была чайная церемония .В рамках работы мы сравнили особенности чаепития разных народов: китайцев, татар, русских и турков и провели анкетирование, чтобы узнать отношение респондентов к  чайным церемониям.</a:t>
            </a:r>
            <a:r>
              <a:rPr sz="2000"/>
              <a:t/>
            </a:r>
            <a:br>
              <a:rPr sz="2000"/>
            </a:br>
            <a:r>
              <a:rPr lang="ru-RU" sz="2000" b="0" strike="noStrike" spc="-1">
                <a:solidFill>
                  <a:srgbClr val="262626"/>
                </a:solidFill>
                <a:latin typeface="Times New Roman"/>
              </a:rPr>
              <a:t> Подробно изучив секреты чайных церемоний в теории и практике, а также проанализировав полученные данные в результате анкетирования , мы можем сделать вывод , что чайная церемония – это своеобразное таинство, помогающее решить самые разные проблемы, лучше понять собеседника, насладиться атмосферой настоящего . Таким образом, цель исследовательской работы достигнута, все поставленные задачи были выполнены.</a:t>
            </a:r>
            <a:r>
              <a:rPr sz="2000"/>
              <a:t/>
            </a:r>
            <a:br>
              <a:rPr sz="2000"/>
            </a:br>
            <a:r>
              <a:rPr lang="ru-RU" sz="2000" b="0" strike="noStrike" spc="-1">
                <a:solidFill>
                  <a:srgbClr val="262626"/>
                </a:solidFill>
                <a:latin typeface="Times New Roman"/>
              </a:rPr>
              <a:t>             Мы  уверены, что собранный нами материал, проведённое исследование и созданные буклеты, которые содержат полезную информацию об истории и особенностях традиции чаепития , помогут ребятам и взрослым расширить свои знания о китайском , туркском, татарском  и русском чаепитии. Данная работа была посвящена особенностям традиции чаепития в Китае, Татарстане, Турции и России..</a:t>
            </a:r>
            <a:r>
              <a:rPr sz="2000"/>
              <a:t/>
            </a:r>
            <a:br>
              <a:rPr sz="2000"/>
            </a:br>
            <a:r>
              <a:rPr sz="2000"/>
              <a:t/>
            </a:r>
            <a:br>
              <a:rPr sz="2000"/>
            </a:br>
            <a:endParaRPr lang="en-US" sz="2000" b="0" strike="noStrike" spc="-1">
              <a:solidFill>
                <a:srgbClr val="000000"/>
              </a:solidFill>
              <a:latin typeface="Century Gothic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PlaceHolder 1"/>
          <p:cNvSpPr>
            <a:spLocks noGrp="1"/>
          </p:cNvSpPr>
          <p:nvPr>
            <p:ph type="title"/>
          </p:nvPr>
        </p:nvSpPr>
        <p:spPr>
          <a:xfrm>
            <a:off x="1352520" y="135360"/>
            <a:ext cx="8911440" cy="6159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 fontScale="90000"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ru-RU" sz="3600" b="1" strike="noStrike" spc="-1">
                <a:solidFill>
                  <a:srgbClr val="262626"/>
                </a:solidFill>
                <a:latin typeface="Century Gothic"/>
              </a:rPr>
              <a:t>Актуальность</a:t>
            </a:r>
            <a:endParaRPr lang="en-US" sz="36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57" name="PlaceHolder 2"/>
          <p:cNvSpPr>
            <a:spLocks noGrp="1"/>
          </p:cNvSpPr>
          <p:nvPr>
            <p:ph/>
          </p:nvPr>
        </p:nvSpPr>
        <p:spPr>
          <a:xfrm>
            <a:off x="71021" y="722520"/>
            <a:ext cx="12120979" cy="444528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 fontScale="92500" lnSpcReduction="20000"/>
          </a:bodyPr>
          <a:lstStyle/>
          <a:p>
            <a:pPr marL="342720" indent="-342720">
              <a:lnSpc>
                <a:spcPct val="100000"/>
              </a:lnSpc>
              <a:spcBef>
                <a:spcPts val="1001"/>
              </a:spcBef>
              <a:buClr>
                <a:srgbClr val="A53010"/>
              </a:buClr>
              <a:buFont typeface="Wingdings 3" charset="2"/>
              <a:buChar char=""/>
            </a:pPr>
            <a:endParaRPr lang="ru-RU" sz="3000" spc="-1" dirty="0" smtClean="0">
              <a:solidFill>
                <a:srgbClr val="404040"/>
              </a:solidFill>
              <a:latin typeface="Century Gothic"/>
            </a:endParaRPr>
          </a:p>
          <a:p>
            <a:pPr marL="342720" indent="-342720">
              <a:lnSpc>
                <a:spcPct val="100000"/>
              </a:lnSpc>
              <a:spcBef>
                <a:spcPts val="1001"/>
              </a:spcBef>
              <a:buClr>
                <a:srgbClr val="A53010"/>
              </a:buClr>
              <a:buFont typeface="Wingdings 3" charset="2"/>
              <a:buChar char=""/>
            </a:pPr>
            <a:r>
              <a:rPr lang="ru-RU" sz="3000" spc="-1" dirty="0" smtClean="0">
                <a:solidFill>
                  <a:srgbClr val="404040"/>
                </a:solidFill>
                <a:latin typeface="Century Gothic"/>
              </a:rPr>
              <a:t>З</a:t>
            </a:r>
            <a:r>
              <a:rPr lang="ru-RU" sz="3000" b="0" strike="noStrike" spc="-1" dirty="0" smtClean="0">
                <a:solidFill>
                  <a:srgbClr val="404040"/>
                </a:solidFill>
                <a:latin typeface="Century Gothic"/>
              </a:rPr>
              <a:t>аключается </a:t>
            </a:r>
            <a:r>
              <a:rPr lang="ru-RU" sz="3000" b="0" strike="noStrike" spc="-1" dirty="0">
                <a:solidFill>
                  <a:srgbClr val="404040"/>
                </a:solidFill>
                <a:latin typeface="Century Gothic"/>
              </a:rPr>
              <a:t>в более подробном и расширенном изучении чайных традиций разных народов, выявлении тонкостей проведения чайной церемонии, поскольку изучение традиций воспитывает в человеке любознательность к истории собственной страны.</a:t>
            </a:r>
            <a:endParaRPr lang="en-US" sz="3000" b="0" strike="noStrike" spc="-1" dirty="0">
              <a:solidFill>
                <a:srgbClr val="404040"/>
              </a:solidFill>
              <a:latin typeface="Century Gothic"/>
            </a:endParaRPr>
          </a:p>
          <a:p>
            <a:pPr marL="342720" indent="-342720">
              <a:lnSpc>
                <a:spcPct val="100000"/>
              </a:lnSpc>
              <a:spcBef>
                <a:spcPts val="1001"/>
              </a:spcBef>
              <a:buClr>
                <a:srgbClr val="A53010"/>
              </a:buClr>
              <a:buFont typeface="Wingdings 3" charset="2"/>
              <a:buChar char=""/>
            </a:pPr>
            <a:r>
              <a:rPr lang="ru-RU" sz="3000" b="0" strike="noStrike" spc="-1" dirty="0">
                <a:solidFill>
                  <a:srgbClr val="404040"/>
                </a:solidFill>
                <a:latin typeface="Century Gothic"/>
              </a:rPr>
              <a:t>Практическая значимость исследования заключается в том, что собранный материал может использоваться на уроках географии, а также он может пригодиться всем людям, которые интересуются чайными традициями разных народов, а также любителям чая.</a:t>
            </a:r>
            <a:endParaRPr lang="en-US" sz="3000" b="0" strike="noStrike" spc="-1" dirty="0">
              <a:solidFill>
                <a:srgbClr val="404040"/>
              </a:solidFill>
              <a:latin typeface="Century Gothic"/>
            </a:endParaRPr>
          </a:p>
          <a:p>
            <a:pPr indent="0">
              <a:lnSpc>
                <a:spcPct val="100000"/>
              </a:lnSpc>
              <a:spcBef>
                <a:spcPts val="1001"/>
              </a:spcBef>
              <a:buNone/>
            </a:pPr>
            <a:endParaRPr lang="en-US" sz="1800" b="0" strike="noStrike" spc="-1" dirty="0">
              <a:solidFill>
                <a:srgbClr val="404040"/>
              </a:solidFill>
              <a:latin typeface="Century Gothic"/>
            </a:endParaRPr>
          </a:p>
        </p:txBody>
      </p:sp>
      <p:pic>
        <p:nvPicPr>
          <p:cNvPr id="358" name="Picture 5" descr="C:\Users\Гуля\Pictures\чай вел.jpg"/>
          <p:cNvPicPr/>
          <p:nvPr/>
        </p:nvPicPr>
        <p:blipFill>
          <a:blip r:embed="rId2"/>
          <a:stretch/>
        </p:blipFill>
        <p:spPr>
          <a:xfrm>
            <a:off x="7422825" y="4608605"/>
            <a:ext cx="4435200" cy="21362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PlaceHolder 1"/>
          <p:cNvSpPr>
            <a:spLocks noGrp="1"/>
          </p:cNvSpPr>
          <p:nvPr>
            <p:ph type="title"/>
          </p:nvPr>
        </p:nvSpPr>
        <p:spPr>
          <a:xfrm>
            <a:off x="619755" y="426128"/>
            <a:ext cx="10559160" cy="4003829"/>
          </a:xfrm>
          <a:prstGeom prst="rect">
            <a:avLst/>
          </a:prstGeom>
          <a:noFill/>
          <a:ln w="0">
            <a:noFill/>
          </a:ln>
        </p:spPr>
        <p:txBody>
          <a:bodyPr anchor="b"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sz="9600" dirty="0"/>
              <a:t/>
            </a:r>
            <a:br>
              <a:rPr sz="9600" dirty="0"/>
            </a:br>
            <a:r>
              <a:rPr lang="ru-RU" sz="3100" b="1" strike="noStrike" spc="-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:</a:t>
            </a:r>
            <a:r>
              <a:rPr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strike="noStrike" spc="-1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выявить особенности церемонии китайского, русского, турецкого , татарского чаепития, способствовать сохранению культурного наследия</a:t>
            </a:r>
            <a:r>
              <a:rPr lang="ru-RU" sz="2700" b="1" strike="noStrike" spc="-1" dirty="0" smtClean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700" b="1" strike="noStrike" spc="-1" dirty="0" smtClean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strike="noStrike" spc="-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:</a:t>
            </a:r>
            <a:r>
              <a:rPr lang="ru-RU" sz="2700" b="1" strike="noStrike" spc="-1" dirty="0" smtClean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strike="noStrike" spc="-1" dirty="0" smtClean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spc="-1" dirty="0" smtClean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sz="2700" b="1" spc="-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</a:t>
            </a:r>
            <a:r>
              <a:rPr lang="ru-RU" sz="2700" b="1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информацию об истории чайной    церемонии; </a:t>
            </a:r>
            <a:r>
              <a:rPr lang="ru-RU" sz="27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spc="-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2.Познакомиться </a:t>
            </a:r>
            <a:r>
              <a:rPr lang="ru-RU" sz="2700" b="1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особенностями чайных  традиций разных народов;</a:t>
            </a:r>
            <a:r>
              <a:rPr lang="ru-RU" sz="27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spc="-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3.Выявить </a:t>
            </a:r>
            <a:r>
              <a:rPr lang="ru-RU" sz="2700" b="1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осведомленность обучающихся, родителей, учителей об особенностях чайных традиций разных народов;</a:t>
            </a:r>
            <a:r>
              <a:rPr lang="ru-RU" sz="27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spc="-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4.Изучить </a:t>
            </a:r>
            <a:r>
              <a:rPr lang="ru-RU" sz="2700" b="1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рецепты чая и способы заваривания;</a:t>
            </a:r>
            <a:r>
              <a:rPr lang="ru-RU" sz="27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spc="-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5.Создать </a:t>
            </a:r>
            <a:r>
              <a:rPr lang="ru-RU" sz="2700" b="1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буклет с рецептами татарского чая.</a:t>
            </a:r>
            <a:r>
              <a:rPr lang="ru-RU" sz="27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700" b="0" strike="noStrike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60" name="Рисунок 4"/>
          <p:cNvPicPr/>
          <p:nvPr/>
        </p:nvPicPr>
        <p:blipFill>
          <a:blip r:embed="rId2"/>
          <a:stretch/>
        </p:blipFill>
        <p:spPr>
          <a:xfrm>
            <a:off x="8369251" y="3244196"/>
            <a:ext cx="3669840" cy="3466052"/>
          </a:xfrm>
          <a:prstGeom prst="rect">
            <a:avLst/>
          </a:prstGeom>
          <a:ln w="0">
            <a:noFill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88567" y="255504"/>
            <a:ext cx="1503433" cy="295381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1864" y="4464831"/>
            <a:ext cx="4034669" cy="22454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PlaceHolder 1"/>
          <p:cNvSpPr>
            <a:spLocks noGrp="1"/>
          </p:cNvSpPr>
          <p:nvPr>
            <p:ph type="title"/>
          </p:nvPr>
        </p:nvSpPr>
        <p:spPr>
          <a:xfrm>
            <a:off x="2593080" y="624240"/>
            <a:ext cx="8911440" cy="9021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 fontScale="91000"/>
          </a:bodyPr>
          <a:lstStyle/>
          <a:p>
            <a:pPr indent="0">
              <a:lnSpc>
                <a:spcPct val="100000"/>
              </a:lnSpc>
              <a:buNone/>
            </a:pPr>
            <a:r>
              <a:rPr lang="ru-RU" sz="6000" b="1" strike="noStrike" spc="-1">
                <a:solidFill>
                  <a:srgbClr val="262626"/>
                </a:solidFill>
                <a:latin typeface="Times New Roman"/>
              </a:rPr>
              <a:t>ГИПОТЕЗА</a:t>
            </a:r>
            <a:endParaRPr lang="en-US" sz="6000" b="0" strike="noStrike" spc="-1">
              <a:solidFill>
                <a:srgbClr val="000000"/>
              </a:solidFill>
              <a:latin typeface="Century Gothic"/>
            </a:endParaRPr>
          </a:p>
        </p:txBody>
      </p:sp>
      <p:pic>
        <p:nvPicPr>
          <p:cNvPr id="366" name="Объект 2"/>
          <p:cNvPicPr/>
          <p:nvPr/>
        </p:nvPicPr>
        <p:blipFill>
          <a:blip r:embed="rId2"/>
          <a:stretch/>
        </p:blipFill>
        <p:spPr>
          <a:xfrm>
            <a:off x="8760960" y="113760"/>
            <a:ext cx="3322080" cy="3322080"/>
          </a:xfrm>
          <a:prstGeom prst="rect">
            <a:avLst/>
          </a:prstGeom>
          <a:ln w="0">
            <a:noFill/>
          </a:ln>
        </p:spPr>
      </p:pic>
      <p:pic>
        <p:nvPicPr>
          <p:cNvPr id="367" name="Объект 9"/>
          <p:cNvPicPr/>
          <p:nvPr/>
        </p:nvPicPr>
        <p:blipFill>
          <a:blip r:embed="rId3"/>
          <a:stretch/>
        </p:blipFill>
        <p:spPr>
          <a:xfrm>
            <a:off x="3780000" y="3246480"/>
            <a:ext cx="3727800" cy="3407400"/>
          </a:xfrm>
          <a:prstGeom prst="rect">
            <a:avLst/>
          </a:prstGeom>
          <a:ln w="0">
            <a:noFill/>
          </a:ln>
        </p:spPr>
      </p:pic>
      <p:sp>
        <p:nvSpPr>
          <p:cNvPr id="368" name="Прямоугольник 6"/>
          <p:cNvSpPr/>
          <p:nvPr/>
        </p:nvSpPr>
        <p:spPr>
          <a:xfrm>
            <a:off x="7508160" y="3946680"/>
            <a:ext cx="4076640" cy="252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3200" b="0" strike="noStrike" spc="-1">
                <a:solidFill>
                  <a:srgbClr val="000000"/>
                </a:solidFill>
                <a:latin typeface="Times New Roman"/>
                <a:ea typeface="Calibri"/>
              </a:rPr>
              <a:t>Зная традиции чайной церемонии, мы сможем сохранить их, в нашем современном мире.</a:t>
            </a: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69" name="Рисунок 10"/>
          <p:cNvPicPr/>
          <p:nvPr/>
        </p:nvPicPr>
        <p:blipFill>
          <a:blip r:embed="rId4"/>
          <a:stretch/>
        </p:blipFill>
        <p:spPr>
          <a:xfrm>
            <a:off x="531720" y="1526760"/>
            <a:ext cx="3891960" cy="39859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PlaceHolder 1"/>
          <p:cNvSpPr>
            <a:spLocks noGrp="1"/>
          </p:cNvSpPr>
          <p:nvPr>
            <p:ph type="title"/>
          </p:nvPr>
        </p:nvSpPr>
        <p:spPr>
          <a:xfrm>
            <a:off x="2553120" y="486720"/>
            <a:ext cx="8915040" cy="205020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rmAutofit fontScale="90000"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ru-RU" sz="5400" b="1" strike="noStrike" spc="-1">
                <a:solidFill>
                  <a:srgbClr val="262626"/>
                </a:solidFill>
                <a:latin typeface="Century Gothic"/>
              </a:rPr>
              <a:t>1. Основная часть</a:t>
            </a:r>
            <a:r>
              <a:rPr sz="5400"/>
              <a:t/>
            </a:r>
            <a:br>
              <a:rPr sz="5400"/>
            </a:br>
            <a:r>
              <a:rPr sz="5400"/>
              <a:t/>
            </a:r>
            <a:br>
              <a:rPr sz="5400"/>
            </a:br>
            <a:endParaRPr lang="en-US" sz="54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75" name="PlaceHolder 2"/>
          <p:cNvSpPr>
            <a:spLocks noGrp="1"/>
          </p:cNvSpPr>
          <p:nvPr>
            <p:ph type="subTitle"/>
          </p:nvPr>
        </p:nvSpPr>
        <p:spPr>
          <a:xfrm>
            <a:off x="824040" y="1086480"/>
            <a:ext cx="10644120" cy="119484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 fontScale="66000" lnSpcReduction="20000"/>
          </a:bodyPr>
          <a:lstStyle/>
          <a:p>
            <a:pPr indent="0" algn="ctr">
              <a:lnSpc>
                <a:spcPct val="10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4400" b="1" strike="noStrike" spc="-1">
                <a:solidFill>
                  <a:srgbClr val="595959"/>
                </a:solidFill>
                <a:latin typeface="Century Gothic"/>
              </a:rPr>
              <a:t>1.1 История чайной церемонии</a:t>
            </a: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  <a:p>
            <a:pPr indent="0">
              <a:lnSpc>
                <a:spcPct val="10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800" b="1" strike="noStrike" spc="-1">
                <a:solidFill>
                  <a:srgbClr val="595959"/>
                </a:solidFill>
                <a:latin typeface="Century Gothic"/>
              </a:rPr>
              <a:t>Чайная церемония – это важнейшая часть культуры многих стран. В первую очередь, это – элемент традиции, которая с течением времени, стала частью искусства.</a:t>
            </a: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  <a:p>
            <a:pPr indent="0">
              <a:lnSpc>
                <a:spcPct val="10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76" name="Picture 2" descr="https://jsosh1.ru/images/phocagallery/chaepitie/01.jpg"/>
          <p:cNvPicPr/>
          <p:nvPr/>
        </p:nvPicPr>
        <p:blipFill>
          <a:blip r:embed="rId2"/>
          <a:stretch/>
        </p:blipFill>
        <p:spPr>
          <a:xfrm>
            <a:off x="340560" y="3999240"/>
            <a:ext cx="4077000" cy="2564280"/>
          </a:xfrm>
          <a:prstGeom prst="rect">
            <a:avLst/>
          </a:prstGeom>
          <a:ln w="0">
            <a:noFill/>
          </a:ln>
        </p:spPr>
      </p:pic>
      <p:pic>
        <p:nvPicPr>
          <p:cNvPr id="378" name="Picture 6" descr="https://gas-kvas.com/grafic/uploads/posts/2023-10/1696589509_gas-kvas-com-p-kartinki-tatarskie-43.jpg"/>
          <p:cNvPicPr/>
          <p:nvPr/>
        </p:nvPicPr>
        <p:blipFill>
          <a:blip r:embed="rId3"/>
          <a:stretch/>
        </p:blipFill>
        <p:spPr>
          <a:xfrm>
            <a:off x="5459400" y="3916440"/>
            <a:ext cx="3983040" cy="27468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PlaceHolder 1"/>
          <p:cNvSpPr>
            <a:spLocks noGrp="1"/>
          </p:cNvSpPr>
          <p:nvPr>
            <p:ph type="title"/>
          </p:nvPr>
        </p:nvSpPr>
        <p:spPr>
          <a:xfrm>
            <a:off x="1566360" y="369000"/>
            <a:ext cx="9711720" cy="226260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ru-RU" sz="2800" b="1" strike="noStrike" spc="-1">
                <a:solidFill>
                  <a:srgbClr val="766F54"/>
                </a:solidFill>
                <a:latin typeface="Century Gothic"/>
              </a:rPr>
              <a:t>1.2. Сравнение чайных традиций разных народов</a:t>
            </a:r>
            <a:r>
              <a:rPr sz="2800"/>
              <a:t/>
            </a:r>
            <a:br>
              <a:rPr sz="2800"/>
            </a:br>
            <a:r>
              <a:rPr lang="ru-RU" sz="1800" b="1" strike="noStrike" spc="-1">
                <a:solidFill>
                  <a:srgbClr val="766F54"/>
                </a:solidFill>
                <a:latin typeface="Century Gothic"/>
              </a:rPr>
              <a:t> </a:t>
            </a:r>
            <a:r>
              <a:rPr sz="1600"/>
              <a:t/>
            </a:r>
            <a:br>
              <a:rPr sz="1600"/>
            </a:br>
            <a:r>
              <a:rPr lang="ru-RU" sz="2400" b="1" strike="noStrike" spc="-1">
                <a:solidFill>
                  <a:srgbClr val="766F54"/>
                </a:solidFill>
                <a:latin typeface="Century Gothic"/>
              </a:rPr>
              <a:t>1.2.1 Особенности китайского чаепития</a:t>
            </a:r>
            <a:r>
              <a:rPr sz="2400"/>
              <a:t/>
            </a:r>
            <a:br>
              <a:rPr sz="2400"/>
            </a:br>
            <a:endParaRPr lang="en-US" sz="24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81" name="PlaceHolder 2"/>
          <p:cNvSpPr>
            <a:spLocks noGrp="1"/>
          </p:cNvSpPr>
          <p:nvPr>
            <p:ph type="subTitle"/>
          </p:nvPr>
        </p:nvSpPr>
        <p:spPr>
          <a:xfrm>
            <a:off x="1638720" y="2683080"/>
            <a:ext cx="8915040" cy="196092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lstStyle/>
          <a:p>
            <a:pPr indent="0">
              <a:lnSpc>
                <a:spcPct val="10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1800" b="0" strike="noStrike" spc="-1">
                <a:solidFill>
                  <a:srgbClr val="595959"/>
                </a:solidFill>
                <a:latin typeface="Century Gothic"/>
              </a:rPr>
              <a:t>Чаепитие в Китае неспешное, длящееся приблизительно один час.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  <a:p>
            <a:pPr indent="0">
              <a:lnSpc>
                <a:spcPct val="10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1800" b="0" strike="noStrike" spc="-1">
                <a:solidFill>
                  <a:srgbClr val="595959"/>
                </a:solidFill>
                <a:latin typeface="Century Gothic"/>
              </a:rPr>
              <a:t>Во время чайной церемонии уделяют большое внимание своим внутренним ощущениям и переживаниям. Начинают с того, что стараются, как можно полнее ощутить аромат и вкус чая, любуются чайной посудой.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82" name="Picture 2" descr="https://jsosh1.ru/images/phocagallery/chaepitie/01.jpg"/>
          <p:cNvPicPr/>
          <p:nvPr/>
        </p:nvPicPr>
        <p:blipFill>
          <a:blip r:embed="rId3"/>
          <a:stretch/>
        </p:blipFill>
        <p:spPr>
          <a:xfrm>
            <a:off x="6961320" y="4104720"/>
            <a:ext cx="4316400" cy="2625840"/>
          </a:xfrm>
          <a:prstGeom prst="rect">
            <a:avLst/>
          </a:prstGeom>
          <a:ln w="0">
            <a:noFill/>
          </a:ln>
        </p:spPr>
      </p:pic>
      <p:pic>
        <p:nvPicPr>
          <p:cNvPr id="383" name="Рисунок 4"/>
          <p:cNvPicPr/>
          <p:nvPr/>
        </p:nvPicPr>
        <p:blipFill>
          <a:blip r:embed="rId4"/>
          <a:stretch/>
        </p:blipFill>
        <p:spPr>
          <a:xfrm>
            <a:off x="2172960" y="4357080"/>
            <a:ext cx="3719880" cy="2373840"/>
          </a:xfrm>
          <a:prstGeom prst="rect">
            <a:avLst/>
          </a:prstGeom>
          <a:ln w="0">
            <a:noFill/>
          </a:ln>
        </p:spPr>
      </p:pic>
      <p:pic>
        <p:nvPicPr>
          <p:cNvPr id="384" name="Рисунок 383">
            <a:hlinkClick r:id="" action="ppaction://media"/>
          </p:cNvPr>
          <p:cNvPicPr/>
          <p:nvPr>
            <a:audioFile r:link="rId1"/>
            <p:extLst/>
          </p:nvPr>
        </p:nvPicPr>
        <p:blipFill>
          <a:blip r:embed="rId5"/>
          <a:stretch>
            <a:fillRect/>
          </a:stretch>
        </p:blipFill>
        <p:spPr>
          <a:xfrm>
            <a:off x="1265040" y="941760"/>
            <a:ext cx="304560" cy="3045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PlaceHolder 1"/>
          <p:cNvSpPr>
            <a:spLocks noGrp="1"/>
          </p:cNvSpPr>
          <p:nvPr>
            <p:ph type="title"/>
          </p:nvPr>
        </p:nvSpPr>
        <p:spPr>
          <a:xfrm>
            <a:off x="2290320" y="150480"/>
            <a:ext cx="8915040" cy="5090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rm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ru-RU" sz="2800" b="1" strike="noStrike" spc="-1">
                <a:solidFill>
                  <a:srgbClr val="262626"/>
                </a:solidFill>
                <a:latin typeface="Century Gothic"/>
              </a:rPr>
              <a:t>Большое внимание уделяется выбору посуды.</a:t>
            </a:r>
            <a:endParaRPr lang="en-US" sz="2800" b="0" strike="noStrike" spc="-1">
              <a:solidFill>
                <a:srgbClr val="000000"/>
              </a:solidFill>
              <a:latin typeface="Century Gothic"/>
            </a:endParaRPr>
          </a:p>
        </p:txBody>
      </p:sp>
      <p:pic>
        <p:nvPicPr>
          <p:cNvPr id="386" name="Picture 2" descr="https://avatars.mds.yandex.net/i?id=b8639a72e6f61edf9a3e946bdcf605fc21c68193-12446123-images-thumbs&amp;n=13"/>
          <p:cNvPicPr/>
          <p:nvPr/>
        </p:nvPicPr>
        <p:blipFill>
          <a:blip r:embed="rId2"/>
          <a:stretch/>
        </p:blipFill>
        <p:spPr>
          <a:xfrm>
            <a:off x="693360" y="831240"/>
            <a:ext cx="3012840" cy="2008440"/>
          </a:xfrm>
          <a:prstGeom prst="rect">
            <a:avLst/>
          </a:prstGeom>
          <a:ln w="0">
            <a:noFill/>
          </a:ln>
        </p:spPr>
      </p:pic>
      <p:sp>
        <p:nvSpPr>
          <p:cNvPr id="387" name="TextBox 3"/>
          <p:cNvSpPr/>
          <p:nvPr/>
        </p:nvSpPr>
        <p:spPr>
          <a:xfrm>
            <a:off x="416520" y="3509640"/>
            <a:ext cx="4001400" cy="912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Century Gothic"/>
              </a:rPr>
              <a:t>Чабань – это специальный разнос с поддоном, на котором расставляют посуду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88" name="Picture 4" descr="https://avatars.mds.yandex.net/i?id=6a06720c6970b2d9463062547cff4d14a621ef1b-5185538-images-thumbs&amp;n=13"/>
          <p:cNvPicPr/>
          <p:nvPr/>
        </p:nvPicPr>
        <p:blipFill>
          <a:blip r:embed="rId3"/>
          <a:stretch/>
        </p:blipFill>
        <p:spPr>
          <a:xfrm>
            <a:off x="3895200" y="916920"/>
            <a:ext cx="2732040" cy="2061720"/>
          </a:xfrm>
          <a:prstGeom prst="rect">
            <a:avLst/>
          </a:prstGeom>
          <a:ln w="0">
            <a:noFill/>
          </a:ln>
        </p:spPr>
      </p:pic>
      <p:sp>
        <p:nvSpPr>
          <p:cNvPr id="389" name="TextBox 4"/>
          <p:cNvSpPr/>
          <p:nvPr/>
        </p:nvSpPr>
        <p:spPr>
          <a:xfrm>
            <a:off x="4429080" y="3377880"/>
            <a:ext cx="3519720" cy="1186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Century Gothic"/>
              </a:rPr>
              <a:t>Чахэ представляет собой небольшую емкость, в которую помещают чайные листья во время церемонии.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90" name="Picture 6" descr="https://avatars.mds.yandex.net/i?id=15c7e5c49362f99739c8464d959ffd8a02bbb0e5-10456573-images-thumbs&amp;n=13"/>
          <p:cNvPicPr/>
          <p:nvPr/>
        </p:nvPicPr>
        <p:blipFill>
          <a:blip r:embed="rId4"/>
          <a:stretch/>
        </p:blipFill>
        <p:spPr>
          <a:xfrm>
            <a:off x="9356400" y="735480"/>
            <a:ext cx="2171160" cy="2171160"/>
          </a:xfrm>
          <a:prstGeom prst="rect">
            <a:avLst/>
          </a:prstGeom>
          <a:ln w="0">
            <a:noFill/>
          </a:ln>
        </p:spPr>
      </p:pic>
      <p:sp>
        <p:nvSpPr>
          <p:cNvPr id="391" name="TextBox 5"/>
          <p:cNvSpPr/>
          <p:nvPr/>
        </p:nvSpPr>
        <p:spPr>
          <a:xfrm>
            <a:off x="6822000" y="840600"/>
            <a:ext cx="2706480" cy="1461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Century Gothic"/>
              </a:rPr>
              <a:t>Чаегуань - это керамическая банка с хорошо закрывающейся крышкой.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92" name="Picture 8" descr="https://avatars.mds.yandex.net/i?id=c7c1ceabdaa00682947580da23679c7d26baee0e-10782253-images-thumbs&amp;n=13"/>
          <p:cNvPicPr/>
          <p:nvPr/>
        </p:nvPicPr>
        <p:blipFill>
          <a:blip r:embed="rId5"/>
          <a:stretch/>
        </p:blipFill>
        <p:spPr>
          <a:xfrm>
            <a:off x="353160" y="4806720"/>
            <a:ext cx="2858760" cy="1893960"/>
          </a:xfrm>
          <a:prstGeom prst="rect">
            <a:avLst/>
          </a:prstGeom>
          <a:ln w="0">
            <a:noFill/>
          </a:ln>
        </p:spPr>
      </p:pic>
      <p:sp>
        <p:nvSpPr>
          <p:cNvPr id="393" name="TextBox 6"/>
          <p:cNvSpPr/>
          <p:nvPr/>
        </p:nvSpPr>
        <p:spPr>
          <a:xfrm>
            <a:off x="3706560" y="5223600"/>
            <a:ext cx="3702600" cy="1461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Century Gothic"/>
              </a:rPr>
              <a:t>Чахай предназначен для однородного смешивания, чтобы напиток получился равной крепости у всех участников церемонии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4" name="Стрелка вправо 7"/>
          <p:cNvSpPr/>
          <p:nvPr/>
        </p:nvSpPr>
        <p:spPr>
          <a:xfrm rot="10800000">
            <a:off x="3212640" y="5754240"/>
            <a:ext cx="493920" cy="40212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A53010"/>
          </a:solidFill>
          <a:ln cap="rnd">
            <a:solidFill>
              <a:srgbClr val="7A230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entury Gothic"/>
            </a:endParaRPr>
          </a:p>
        </p:txBody>
      </p:sp>
      <p:sp>
        <p:nvSpPr>
          <p:cNvPr id="395" name="Стрелка вниз 8"/>
          <p:cNvSpPr/>
          <p:nvPr/>
        </p:nvSpPr>
        <p:spPr>
          <a:xfrm rot="10800000">
            <a:off x="1937520" y="2656080"/>
            <a:ext cx="352800" cy="38592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A53010"/>
          </a:solidFill>
          <a:ln cap="rnd">
            <a:solidFill>
              <a:srgbClr val="7A230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entury Gothic"/>
            </a:endParaRPr>
          </a:p>
        </p:txBody>
      </p:sp>
      <p:sp>
        <p:nvSpPr>
          <p:cNvPr id="396" name="Стрелка вниз 9"/>
          <p:cNvSpPr/>
          <p:nvPr/>
        </p:nvSpPr>
        <p:spPr>
          <a:xfrm rot="10800000">
            <a:off x="5419800" y="2979360"/>
            <a:ext cx="276480" cy="3150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A53010"/>
          </a:solidFill>
          <a:ln cap="rnd">
            <a:solidFill>
              <a:srgbClr val="7A230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entury Gothic"/>
            </a:endParaRPr>
          </a:p>
        </p:txBody>
      </p:sp>
      <p:sp>
        <p:nvSpPr>
          <p:cNvPr id="397" name="Стрелка вниз 10"/>
          <p:cNvSpPr/>
          <p:nvPr/>
        </p:nvSpPr>
        <p:spPr>
          <a:xfrm rot="16200000">
            <a:off x="8998920" y="1580040"/>
            <a:ext cx="326160" cy="32544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A53010"/>
          </a:solidFill>
          <a:ln cap="rnd">
            <a:solidFill>
              <a:srgbClr val="7A230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entury Gothic"/>
            </a:endParaRPr>
          </a:p>
        </p:txBody>
      </p:sp>
      <p:pic>
        <p:nvPicPr>
          <p:cNvPr id="398" name="Picture 10" descr="https://avatars.mds.yandex.net/i?id=1b369a9ccc88f75cd4e294770bce1763a9276b47-12445014-images-thumbs&amp;n=13"/>
          <p:cNvPicPr/>
          <p:nvPr/>
        </p:nvPicPr>
        <p:blipFill>
          <a:blip r:embed="rId6"/>
          <a:stretch/>
        </p:blipFill>
        <p:spPr>
          <a:xfrm>
            <a:off x="6991920" y="4977720"/>
            <a:ext cx="2251440" cy="1757160"/>
          </a:xfrm>
          <a:prstGeom prst="rect">
            <a:avLst/>
          </a:prstGeom>
          <a:ln w="0">
            <a:noFill/>
          </a:ln>
        </p:spPr>
      </p:pic>
      <p:sp>
        <p:nvSpPr>
          <p:cNvPr id="399" name="TextBox 11"/>
          <p:cNvSpPr/>
          <p:nvPr/>
        </p:nvSpPr>
        <p:spPr>
          <a:xfrm>
            <a:off x="9375120" y="5272920"/>
            <a:ext cx="2638440" cy="1368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0000"/>
                </a:solidFill>
                <a:latin typeface="Century Gothic"/>
              </a:rPr>
              <a:t>Чайной парой принято считать две чаши: Вян Сян Бэй и Пин Мин Бэй. Из одной принято вдыхать аромат, а из другой – пить напиток.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0" name="Стрелка вниз 12"/>
          <p:cNvSpPr/>
          <p:nvPr/>
        </p:nvSpPr>
        <p:spPr>
          <a:xfrm rot="5400000">
            <a:off x="9028080" y="5478120"/>
            <a:ext cx="385920" cy="48312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A53010"/>
          </a:solidFill>
          <a:ln cap="rnd">
            <a:solidFill>
              <a:srgbClr val="7A230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entury Gothic"/>
            </a:endParaRPr>
          </a:p>
        </p:txBody>
      </p:sp>
      <p:pic>
        <p:nvPicPr>
          <p:cNvPr id="401" name="Рисунок 13"/>
          <p:cNvPicPr/>
          <p:nvPr/>
        </p:nvPicPr>
        <p:blipFill>
          <a:blip r:embed="rId7"/>
          <a:stretch/>
        </p:blipFill>
        <p:spPr>
          <a:xfrm>
            <a:off x="9243720" y="2801880"/>
            <a:ext cx="2550600" cy="1353240"/>
          </a:xfrm>
          <a:prstGeom prst="rect">
            <a:avLst/>
          </a:prstGeom>
          <a:ln w="0">
            <a:noFill/>
          </a:ln>
        </p:spPr>
      </p:pic>
      <p:sp>
        <p:nvSpPr>
          <p:cNvPr id="402" name="TextBox 15"/>
          <p:cNvSpPr/>
          <p:nvPr/>
        </p:nvSpPr>
        <p:spPr>
          <a:xfrm>
            <a:off x="9243720" y="4295520"/>
            <a:ext cx="2550600" cy="72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0000"/>
                </a:solidFill>
                <a:latin typeface="Century Gothic"/>
              </a:rPr>
              <a:t>Иголочки, щипчики, ножницы, ситечки и ложки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3" name="Стрелка вниз 2"/>
          <p:cNvSpPr/>
          <p:nvPr/>
        </p:nvSpPr>
        <p:spPr>
          <a:xfrm rot="10590600">
            <a:off x="10323000" y="3976920"/>
            <a:ext cx="484200" cy="3492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A53010"/>
          </a:solidFill>
          <a:ln cap="rnd">
            <a:solidFill>
              <a:srgbClr val="7A230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entury Gothic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PlaceHolder 1"/>
          <p:cNvSpPr>
            <a:spLocks noGrp="1"/>
          </p:cNvSpPr>
          <p:nvPr>
            <p:ph type="title"/>
          </p:nvPr>
        </p:nvSpPr>
        <p:spPr>
          <a:xfrm>
            <a:off x="2381040" y="223920"/>
            <a:ext cx="8915040" cy="4726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rmAutofit fontScale="92000"/>
          </a:bodyPr>
          <a:lstStyle/>
          <a:p>
            <a:pPr indent="0">
              <a:lnSpc>
                <a:spcPct val="100000"/>
              </a:lnSpc>
              <a:buNone/>
            </a:pPr>
            <a:r>
              <a:rPr lang="ru-RU" sz="2800" b="1" strike="noStrike" spc="-1">
                <a:solidFill>
                  <a:srgbClr val="262626"/>
                </a:solidFill>
                <a:latin typeface="Century Gothic"/>
              </a:rPr>
              <a:t>1.2.2 Особенности русского чаепития</a:t>
            </a:r>
            <a:endParaRPr lang="en-US" sz="2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05" name="PlaceHolder 2"/>
          <p:cNvSpPr>
            <a:spLocks noGrp="1"/>
          </p:cNvSpPr>
          <p:nvPr>
            <p:ph type="subTitle"/>
          </p:nvPr>
        </p:nvSpPr>
        <p:spPr>
          <a:xfrm>
            <a:off x="425520" y="848160"/>
            <a:ext cx="11651400" cy="112608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lstStyle/>
          <a:p>
            <a:pPr indent="0">
              <a:lnSpc>
                <a:spcPct val="10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1800" b="1" strike="noStrike" spc="-1">
                <a:solidFill>
                  <a:srgbClr val="595959"/>
                </a:solidFill>
                <a:latin typeface="Century Gothic"/>
              </a:rPr>
              <a:t>Чаепитие стало неотъемлемой, очень важной составляющей общественной жизни. 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  <a:p>
            <a:pPr indent="0">
              <a:lnSpc>
                <a:spcPct val="10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1800" b="1" strike="noStrike" spc="-1">
                <a:solidFill>
                  <a:srgbClr val="595959"/>
                </a:solidFill>
                <a:latin typeface="Century Gothic"/>
              </a:rPr>
              <a:t>За чаем проходят задушевные посиделки, обсуждаются важнейшие новости, люди обмениваются мнениями, спорят, веселятся, заключают деловые сделки и просто отдыхают.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06" name="Рисунок 4"/>
          <p:cNvPicPr/>
          <p:nvPr/>
        </p:nvPicPr>
        <p:blipFill>
          <a:blip r:embed="rId2"/>
          <a:stretch/>
        </p:blipFill>
        <p:spPr>
          <a:xfrm>
            <a:off x="5984280" y="2125440"/>
            <a:ext cx="5751720" cy="4313520"/>
          </a:xfrm>
          <a:prstGeom prst="rect">
            <a:avLst/>
          </a:prstGeom>
          <a:ln w="0">
            <a:noFill/>
          </a:ln>
        </p:spPr>
      </p:pic>
      <p:sp>
        <p:nvSpPr>
          <p:cNvPr id="407" name="TextBox 7"/>
          <p:cNvSpPr/>
          <p:nvPr/>
        </p:nvSpPr>
        <p:spPr>
          <a:xfrm>
            <a:off x="1665720" y="3198600"/>
            <a:ext cx="4064760" cy="228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Century Gothic"/>
              </a:rPr>
              <a:t>Чаепитие является прекрасной возможностью пообщаться, приятно провести время в приятной компании. За чайным столом происходит объединение людей, людей разных поколений и разных интересов. 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Прямоугольник 1"/>
          <p:cNvSpPr/>
          <p:nvPr/>
        </p:nvSpPr>
        <p:spPr>
          <a:xfrm>
            <a:off x="3814560" y="229680"/>
            <a:ext cx="430488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Century Gothic"/>
              </a:rPr>
              <a:t>Атрибуты русского чайного стола 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09" name="Рисунок 2"/>
          <p:cNvPicPr/>
          <p:nvPr/>
        </p:nvPicPr>
        <p:blipFill>
          <a:blip r:embed="rId2"/>
          <a:stretch/>
        </p:blipFill>
        <p:spPr>
          <a:xfrm>
            <a:off x="4311720" y="664920"/>
            <a:ext cx="3430800" cy="2331360"/>
          </a:xfrm>
          <a:prstGeom prst="rect">
            <a:avLst/>
          </a:prstGeom>
          <a:ln w="0">
            <a:noFill/>
          </a:ln>
        </p:spPr>
      </p:pic>
      <p:sp>
        <p:nvSpPr>
          <p:cNvPr id="410" name="TextBox 3"/>
          <p:cNvSpPr/>
          <p:nvPr/>
        </p:nvSpPr>
        <p:spPr>
          <a:xfrm>
            <a:off x="4797720" y="2933280"/>
            <a:ext cx="313308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Century Gothic"/>
              </a:rPr>
              <a:t>Самовар - символ уюта, 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Century Gothic"/>
              </a:rPr>
              <a:t>домашнего тепла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11" name="Рисунок 4"/>
          <p:cNvPicPr/>
          <p:nvPr/>
        </p:nvPicPr>
        <p:blipFill>
          <a:blip r:embed="rId3"/>
          <a:stretch/>
        </p:blipFill>
        <p:spPr>
          <a:xfrm>
            <a:off x="1562400" y="1081080"/>
            <a:ext cx="2055960" cy="1317240"/>
          </a:xfrm>
          <a:prstGeom prst="rect">
            <a:avLst/>
          </a:prstGeom>
          <a:ln w="0">
            <a:noFill/>
          </a:ln>
        </p:spPr>
      </p:pic>
      <p:sp>
        <p:nvSpPr>
          <p:cNvPr id="412" name="TextBox 5"/>
          <p:cNvSpPr/>
          <p:nvPr/>
        </p:nvSpPr>
        <p:spPr>
          <a:xfrm>
            <a:off x="1067040" y="2653920"/>
            <a:ext cx="304668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Century Gothic"/>
              </a:rPr>
              <a:t>Заварочный чайник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13" name="Рисунок 6"/>
          <p:cNvPicPr/>
          <p:nvPr/>
        </p:nvPicPr>
        <p:blipFill>
          <a:blip r:embed="rId4"/>
          <a:stretch/>
        </p:blipFill>
        <p:spPr>
          <a:xfrm>
            <a:off x="8754120" y="1266120"/>
            <a:ext cx="1648080" cy="1724760"/>
          </a:xfrm>
          <a:prstGeom prst="rect">
            <a:avLst/>
          </a:prstGeom>
          <a:ln w="0">
            <a:noFill/>
          </a:ln>
        </p:spPr>
      </p:pic>
      <p:sp>
        <p:nvSpPr>
          <p:cNvPr id="414" name="TextBox 7"/>
          <p:cNvSpPr/>
          <p:nvPr/>
        </p:nvSpPr>
        <p:spPr>
          <a:xfrm>
            <a:off x="8347320" y="2734200"/>
            <a:ext cx="297684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Century Gothic"/>
              </a:rPr>
              <a:t>Чашка  и блюдце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15" name="Рисунок 8"/>
          <p:cNvPicPr/>
          <p:nvPr/>
        </p:nvPicPr>
        <p:blipFill>
          <a:blip r:embed="rId5"/>
          <a:stretch/>
        </p:blipFill>
        <p:spPr>
          <a:xfrm>
            <a:off x="8570880" y="3684600"/>
            <a:ext cx="2162160" cy="2221920"/>
          </a:xfrm>
          <a:prstGeom prst="rect">
            <a:avLst/>
          </a:prstGeom>
          <a:ln w="0">
            <a:noFill/>
          </a:ln>
        </p:spPr>
      </p:pic>
      <p:sp>
        <p:nvSpPr>
          <p:cNvPr id="416" name="TextBox 9"/>
          <p:cNvSpPr/>
          <p:nvPr/>
        </p:nvSpPr>
        <p:spPr>
          <a:xfrm>
            <a:off x="10577520" y="4571280"/>
            <a:ext cx="151920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Century Gothic"/>
              </a:rPr>
              <a:t>Сахарница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17" name="Рисунок 10"/>
          <p:cNvPicPr/>
          <p:nvPr/>
        </p:nvPicPr>
        <p:blipFill>
          <a:blip r:embed="rId6"/>
          <a:stretch/>
        </p:blipFill>
        <p:spPr>
          <a:xfrm>
            <a:off x="1376280" y="3871080"/>
            <a:ext cx="3415320" cy="2141280"/>
          </a:xfrm>
          <a:prstGeom prst="rect">
            <a:avLst/>
          </a:prstGeom>
          <a:ln w="0">
            <a:noFill/>
          </a:ln>
        </p:spPr>
      </p:pic>
      <p:sp>
        <p:nvSpPr>
          <p:cNvPr id="418" name="TextBox 12"/>
          <p:cNvSpPr/>
          <p:nvPr/>
        </p:nvSpPr>
        <p:spPr>
          <a:xfrm>
            <a:off x="1676520" y="6054840"/>
            <a:ext cx="238032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Century Gothic"/>
              </a:rPr>
              <a:t>Фаянсовый сервиз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19" name="Рисунок 13"/>
          <p:cNvPicPr/>
          <p:nvPr/>
        </p:nvPicPr>
        <p:blipFill>
          <a:blip r:embed="rId7"/>
          <a:stretch/>
        </p:blipFill>
        <p:spPr>
          <a:xfrm>
            <a:off x="5140440" y="3827160"/>
            <a:ext cx="3081600" cy="1744560"/>
          </a:xfrm>
          <a:prstGeom prst="rect">
            <a:avLst/>
          </a:prstGeom>
          <a:ln w="0">
            <a:noFill/>
          </a:ln>
        </p:spPr>
      </p:pic>
      <p:sp>
        <p:nvSpPr>
          <p:cNvPr id="420" name="TextBox 14"/>
          <p:cNvSpPr/>
          <p:nvPr/>
        </p:nvSpPr>
        <p:spPr>
          <a:xfrm>
            <a:off x="5284800" y="5934960"/>
            <a:ext cx="262872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Century Gothic"/>
              </a:rPr>
              <a:t>Розетка для варенья,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Century Gothic"/>
              </a:rPr>
              <a:t> чайная ложечка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1" name="Стрелка вниз 11"/>
          <p:cNvSpPr/>
          <p:nvPr/>
        </p:nvSpPr>
        <p:spPr>
          <a:xfrm rot="10800000">
            <a:off x="2348640" y="2114280"/>
            <a:ext cx="484200" cy="49716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A53010"/>
          </a:solidFill>
          <a:ln cap="rnd">
            <a:solidFill>
              <a:srgbClr val="7A230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entury Gothic"/>
            </a:endParaRPr>
          </a:p>
        </p:txBody>
      </p:sp>
      <p:sp>
        <p:nvSpPr>
          <p:cNvPr id="422" name="Стрелка вниз 15"/>
          <p:cNvSpPr/>
          <p:nvPr/>
        </p:nvSpPr>
        <p:spPr>
          <a:xfrm rot="10800000">
            <a:off x="5880240" y="2777040"/>
            <a:ext cx="484200" cy="3078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A53010"/>
          </a:solidFill>
          <a:ln cap="rnd">
            <a:solidFill>
              <a:srgbClr val="7A230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entury Gothic"/>
            </a:endParaRPr>
          </a:p>
        </p:txBody>
      </p:sp>
      <p:sp>
        <p:nvSpPr>
          <p:cNvPr id="423" name="Стрелка вниз 16"/>
          <p:cNvSpPr/>
          <p:nvPr/>
        </p:nvSpPr>
        <p:spPr>
          <a:xfrm rot="10800000">
            <a:off x="9311760" y="2509560"/>
            <a:ext cx="484200" cy="28872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A53010"/>
          </a:solidFill>
          <a:ln cap="rnd">
            <a:solidFill>
              <a:srgbClr val="7A230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entury Gothic"/>
            </a:endParaRPr>
          </a:p>
        </p:txBody>
      </p:sp>
      <p:sp>
        <p:nvSpPr>
          <p:cNvPr id="424" name="Стрелка вниз 17"/>
          <p:cNvSpPr/>
          <p:nvPr/>
        </p:nvSpPr>
        <p:spPr>
          <a:xfrm rot="10800000">
            <a:off x="2348640" y="5759280"/>
            <a:ext cx="484200" cy="38628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A53010"/>
          </a:solidFill>
          <a:ln cap="rnd">
            <a:solidFill>
              <a:srgbClr val="7A230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entury Gothic"/>
            </a:endParaRPr>
          </a:p>
        </p:txBody>
      </p:sp>
      <p:sp>
        <p:nvSpPr>
          <p:cNvPr id="425" name="Стрелка вниз 18"/>
          <p:cNvSpPr/>
          <p:nvPr/>
        </p:nvSpPr>
        <p:spPr>
          <a:xfrm rot="10972200">
            <a:off x="6267240" y="5432400"/>
            <a:ext cx="484200" cy="32652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A53010"/>
          </a:solidFill>
          <a:ln cap="rnd">
            <a:solidFill>
              <a:srgbClr val="7A230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entury Gothic"/>
            </a:endParaRPr>
          </a:p>
        </p:txBody>
      </p:sp>
      <p:sp>
        <p:nvSpPr>
          <p:cNvPr id="426" name="Стрелка вниз 19"/>
          <p:cNvSpPr/>
          <p:nvPr/>
        </p:nvSpPr>
        <p:spPr>
          <a:xfrm rot="5400000">
            <a:off x="10144440" y="4631040"/>
            <a:ext cx="484200" cy="36432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A53010"/>
          </a:solidFill>
          <a:ln cap="rnd">
            <a:solidFill>
              <a:srgbClr val="7A230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entury Gothic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theme/theme1.xml><?xml version="1.0" encoding="utf-8"?>
<a:theme xmlns:a="http://schemas.openxmlformats.org/drawingml/2006/main" name="Легкий дым">
  <a:themeElements>
    <a:clrScheme name="Wisp">
      <a:dk1>
        <a:srgbClr val="000000"/>
      </a:dk1>
      <a:lt1>
        <a:srgbClr val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Легкий дым">
  <a:themeElements>
    <a:clrScheme name="Wisp">
      <a:dk1>
        <a:srgbClr val="000000"/>
      </a:dk1>
      <a:lt1>
        <a:srgbClr val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Легкий дым">
  <a:themeElements>
    <a:clrScheme name="Wisp">
      <a:dk1>
        <a:srgbClr val="000000"/>
      </a:dk1>
      <a:lt1>
        <a:srgbClr val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Легкий дым">
  <a:themeElements>
    <a:clrScheme name="Wisp">
      <a:dk1>
        <a:srgbClr val="000000"/>
      </a:dk1>
      <a:lt1>
        <a:srgbClr val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1838</TotalTime>
  <Words>813</Words>
  <Application>Microsoft Office PowerPoint</Application>
  <PresentationFormat>Широкоэкранный</PresentationFormat>
  <Paragraphs>110</Paragraphs>
  <Slides>19</Slides>
  <Notes>1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19</vt:i4>
      </vt:variant>
    </vt:vector>
  </HeadingPairs>
  <TitlesOfParts>
    <vt:vector size="31" baseType="lpstr">
      <vt:lpstr>Arial</vt:lpstr>
      <vt:lpstr>Calibri</vt:lpstr>
      <vt:lpstr>Century Gothic</vt:lpstr>
      <vt:lpstr>DejaVu Sans</vt:lpstr>
      <vt:lpstr>Symbol</vt:lpstr>
      <vt:lpstr>Times New Roman</vt:lpstr>
      <vt:lpstr>Wingdings</vt:lpstr>
      <vt:lpstr>Wingdings 3</vt:lpstr>
      <vt:lpstr>Легкий дым</vt:lpstr>
      <vt:lpstr>Легкий дым</vt:lpstr>
      <vt:lpstr>Легкий дым</vt:lpstr>
      <vt:lpstr>Легкий дым</vt:lpstr>
      <vt:lpstr>муниципальное казенное общеобразовательное учреждение «Тополинская средняя общеобразовательная школа»</vt:lpstr>
      <vt:lpstr>Актуальность</vt:lpstr>
      <vt:lpstr> Цель : выявить особенности церемонии китайского, русского, турецкого , татарского чаепития, способствовать сохранению культурного наследия. Задачи : 1.Изучить информацию об истории чайной    церемонии;  2.Познакомиться с особенностями чайных  традиций разных народов; 3.Выявить осведомленность обучающихся, родителей, учителей об особенностях чайных традиций разных народов; 4.Изучить рецепты чая и способы заваривания; 5.Создать буклет с рецептами татарского чая. </vt:lpstr>
      <vt:lpstr>ГИПОТЕЗА</vt:lpstr>
      <vt:lpstr>1. Основная часть  </vt:lpstr>
      <vt:lpstr>1.2. Сравнение чайных традиций разных народов   1.2.1 Особенности китайского чаепития </vt:lpstr>
      <vt:lpstr>Большое внимание уделяется выбору посуды.</vt:lpstr>
      <vt:lpstr>1.2.2 Особенности русского чаепития</vt:lpstr>
      <vt:lpstr>Презентация PowerPoint</vt:lpstr>
      <vt:lpstr>1.2.3 Особенности турецкого чаепития</vt:lpstr>
      <vt:lpstr>Презентация PowerPoint</vt:lpstr>
      <vt:lpstr>1.2.4 Особенности татарского чаепития Чаепитие татары называют «чәй эчү». «Пригласить на чай / на чашечку чая» означает «пригласить в гости», а в гости приглашают близких родственников, друзей, хороших знакомых с целью общения, обсуждения предстоящих дел и так далее. </vt:lpstr>
      <vt:lpstr>Презентация PowerPoint</vt:lpstr>
      <vt:lpstr>Чайная посуда</vt:lpstr>
      <vt:lpstr>                            2.1.Анкетирование В рамках нашей работы мы провели исследование, путем проведения анкетирования респондентов. Целью анкетирования было понять знакомы ли наши  сверстники, учителя , родители с "чайной  церемонией", когда она появилась , с "чайной  церемонией"   разных народов , знают  ли о выпечке к чаю Для этого нами была разработана анкета , включающая  следующие вопросы:  </vt:lpstr>
      <vt:lpstr>Анализ полученных данных в ходе анкетирования относительно знаний о чайных церемониях</vt:lpstr>
      <vt:lpstr>Презентация PowerPoint</vt:lpstr>
      <vt:lpstr>Предпочтение респондентов по видам чая </vt:lpstr>
      <vt:lpstr>                                                                                                                             Заключение   В ходе нашего исследования нам удалось изучить особенности чайной церемонии и проанализировать чайные традиции татарского народа. Мы нашли необходимые подтверждения своей гипотезе о том , что зная традиции чайной церемонии мы сможем сохранить их в нашем современном мире. Как видим очень популярным напитком  у большого количества людей - является чай. И дело не только в том, что это вкусный напиток, а также и в том - что это полезный напиток. Правильно заваренный и подобранный чай помогает подкорректировать самочувствие. Чайные мастера с большим удовольствием проводят чайные церемонии для всех желающих, рассказывая в особой обстановке об особенностях выбранного чая и секретах его заваривания. Подобного рода церемонии существуют с давнего времени и не теряют свою актуальность и сегодня. Предметом нашего исследования была чайная церемония .В рамках работы мы сравнили особенности чаепития разных народов: китайцев, татар, русских и турков и провели анкетирование, чтобы узнать отношение респондентов к  чайным церемониям.  Подробно изучив секреты чайных церемоний в теории и практике, а также проанализировав полученные данные в результате анкетирования , мы можем сделать вывод , что чайная церемония – это своеобразное таинство, помогающее решить самые разные проблемы, лучше понять собеседника, насладиться атмосферой настоящего . Таким образом, цель исследовательской работы достигнута, все поставленные задачи были выполнены.              Мы  уверены, что собранный нами материал, проведённое исследование и созданные буклеты, которые содержат полезную информацию об истории и особенностях традиции чаепития , помогут ребятам и взрослым расширить свои знания о китайском , туркском, татарском  и русском чаепитии. Данная работа была посвящена особенностям традиции чаепития в Китае, Татарстане, Турции и России..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казенное общеобразовательное учреждение «Тополинская средняя общеобразовательная школа»</dc:title>
  <dc:subject/>
  <dc:creator>User</dc:creator>
  <dc:description/>
  <cp:lastModifiedBy>User</cp:lastModifiedBy>
  <cp:revision>87</cp:revision>
  <dcterms:created xsi:type="dcterms:W3CDTF">2024-02-15T18:03:48Z</dcterms:created>
  <dcterms:modified xsi:type="dcterms:W3CDTF">2024-11-07T16:36:27Z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MClips">
    <vt:i4>3</vt:i4>
  </property>
  <property fmtid="{D5CDD505-2E9C-101B-9397-08002B2CF9AE}" pid="3" name="Notes">
    <vt:i4>1</vt:i4>
  </property>
  <property fmtid="{D5CDD505-2E9C-101B-9397-08002B2CF9AE}" pid="4" name="PresentationFormat">
    <vt:lpwstr>Широкоэкранный</vt:lpwstr>
  </property>
  <property fmtid="{D5CDD505-2E9C-101B-9397-08002B2CF9AE}" pid="5" name="Slides">
    <vt:i4>29</vt:i4>
  </property>
</Properties>
</file>