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A881-8511-4919-9582-AB210AA6286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A881-8511-4919-9582-AB210AA6286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A881-8511-4919-9582-AB210AA6286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DC8A881-8511-4919-9582-AB210AA6286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A881-8511-4919-9582-AB210AA6286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A881-8511-4919-9582-AB210AA6286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A881-8511-4919-9582-AB210AA6286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A881-8511-4919-9582-AB210AA6286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DC8A881-8511-4919-9582-AB210AA6286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A881-8511-4919-9582-AB210AA6286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A881-8511-4919-9582-AB210AA6286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2">
                <a:lumMod val="75000"/>
              </a:schemeClr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2">
                <a:lumMod val="75000"/>
              </a:schemeClr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DC8A881-8511-4919-9582-AB210AA6286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2D4662E-2205-4173-8334-C2C862E4039A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7FE8A41-E28E-4A0C-84D9-0234FB728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500174"/>
            <a:ext cx="6858048" cy="1829761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Candara" pitchFamily="34" charset="0"/>
                <a:cs typeface="Latha" pitchFamily="2"/>
              </a:rPr>
              <a:t>Необычные музеи мира</a:t>
            </a:r>
            <a:endParaRPr lang="ru-RU" sz="8000" dirty="0">
              <a:latin typeface="Candara" pitchFamily="34" charset="0"/>
              <a:cs typeface="Latha" pitchFamily="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606"/>
            <a:ext cx="7772400" cy="281778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цикла</a:t>
            </a:r>
          </a:p>
          <a:p>
            <a:pPr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Экскурсия по виртуальному  музею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Составила: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ЕремееваА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В. учитель истории и обществознания</a:t>
            </a:r>
            <a:endParaRPr lang="ru-RU" sz="3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D:\урок музыки и МХК\презент. МХК\пл.и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5" y="233363"/>
            <a:ext cx="4786313" cy="648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D:\урок музыки и МХК\презент. МХК\пл.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3238" y="139700"/>
            <a:ext cx="8426450" cy="636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D:\урок музыки и МХК\презент. МХК\пл.и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55488">
            <a:off x="138113" y="230188"/>
            <a:ext cx="8696325" cy="630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C:\Documents and Settings\1\Рабочий стол\Новая папка\нм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852488"/>
            <a:ext cx="870902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0775" cy="1143000"/>
          </a:xfrm>
        </p:spPr>
        <p:txBody>
          <a:bodyPr>
            <a:normAutofit fontScale="90000"/>
          </a:bodyPr>
          <a:lstStyle/>
          <a:p>
            <a:r>
              <a:rPr lang="ru-RU" sz="32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Музей солонок и перечниц</a:t>
            </a:r>
            <a:r>
              <a:rPr lang="ru-RU" i="1" smtClean="0"/>
              <a:t/>
            </a:r>
            <a:br>
              <a:rPr lang="ru-RU" i="1" smtClean="0"/>
            </a:br>
            <a:endParaRPr lang="ru-RU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C:\Documents and Settings\1\Рабочий стол\Новая папка\нм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852488"/>
            <a:ext cx="870902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9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0775" cy="1143000"/>
          </a:xfrm>
        </p:spPr>
        <p:txBody>
          <a:bodyPr>
            <a:normAutofit fontScale="90000"/>
          </a:bodyPr>
          <a:lstStyle/>
          <a:p>
            <a:r>
              <a:rPr lang="ru-RU" sz="32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Международный музей шпионажа</a:t>
            </a:r>
            <a:r>
              <a:rPr lang="ru-RU" i="1" smtClean="0"/>
              <a:t/>
            </a:r>
            <a:br>
              <a:rPr lang="ru-RU" i="1" smtClean="0"/>
            </a:br>
            <a:endParaRPr lang="ru-RU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3" descr="D:\урок музыки и МХК\презент. МХК\360_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225" y="571500"/>
            <a:ext cx="85915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C:\Documents and Settings\1\Рабочий стол\Новая папка\нм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852488"/>
            <a:ext cx="870902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7" name="Заголовок 2"/>
          <p:cNvSpPr>
            <a:spLocks noGrp="1"/>
          </p:cNvSpPr>
          <p:nvPr>
            <p:ph type="title"/>
          </p:nvPr>
        </p:nvSpPr>
        <p:spPr>
          <a:xfrm>
            <a:off x="428625" y="0"/>
            <a:ext cx="8329613" cy="1143000"/>
          </a:xfrm>
        </p:spPr>
        <p:txBody>
          <a:bodyPr/>
          <a:lstStyle/>
          <a:p>
            <a:r>
              <a:rPr lang="ru-RU" sz="28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Музей Рамень (национальной японской пищи)</a:t>
            </a:r>
            <a:endParaRPr lang="ru-RU" sz="2800" i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C:\Documents and Settings\1\Рабочий стол\Новая папка\нм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895350"/>
            <a:ext cx="8516938" cy="503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1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0775" cy="1143000"/>
          </a:xfrm>
        </p:spPr>
        <p:txBody>
          <a:bodyPr/>
          <a:lstStyle/>
          <a:p>
            <a:r>
              <a:rPr lang="ru-RU" sz="28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Музей Средневековых орудий пыток</a:t>
            </a:r>
            <a:r>
              <a:rPr lang="ru-RU" sz="2800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i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D:\урок музыки и МХК\презент. МХК\59558628_104329618b716c6rukop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571500"/>
            <a:ext cx="8715375" cy="58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5" name="Заголовок 2"/>
          <p:cNvSpPr>
            <a:spLocks noGrp="1"/>
          </p:cNvSpPr>
          <p:nvPr>
            <p:ph type="title"/>
          </p:nvPr>
        </p:nvSpPr>
        <p:spPr>
          <a:xfrm>
            <a:off x="285750" y="-214313"/>
            <a:ext cx="7470775" cy="1143001"/>
          </a:xfrm>
        </p:spPr>
        <p:txBody>
          <a:bodyPr/>
          <a:lstStyle/>
          <a:p>
            <a:r>
              <a:rPr lang="ru-RU" sz="36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Музей шпаргалок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D:\урок музыки и МХК\презент. МХК\shpo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58763"/>
            <a:ext cx="8715375" cy="634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3" descr="C:\Documents and Settings\1\Рабочий стол\Новая папка\необм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261938"/>
            <a:ext cx="7916862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625" y="0"/>
            <a:ext cx="7470775" cy="1143000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Необычные музеи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3" descr="D:\урок музыки и МХК\презент. МХК\20101001_chocolate-exhibit_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538" y="714375"/>
            <a:ext cx="8820150" cy="583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3" name="Заголовок 2"/>
          <p:cNvSpPr>
            <a:spLocks noGrp="1"/>
          </p:cNvSpPr>
          <p:nvPr>
            <p:ph type="title"/>
          </p:nvPr>
        </p:nvSpPr>
        <p:spPr>
          <a:xfrm>
            <a:off x="428625" y="-214313"/>
            <a:ext cx="7470775" cy="1143001"/>
          </a:xfrm>
        </p:spPr>
        <p:txBody>
          <a:bodyPr/>
          <a:lstStyle/>
          <a:p>
            <a:r>
              <a:rPr lang="ru-RU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Музей шоколада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D:\урок музыки и МХК\презент. МХК\shc1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7572402" cy="6685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C:\Documents and Settings\1\Рабочий стол\Новая папка\на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571480"/>
            <a:ext cx="9144000" cy="6090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C:\Documents and Settings\1\Рабочий стол\Новая папка\на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97" y="428604"/>
            <a:ext cx="8902878" cy="592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C:\Documents and Settings\1\Рабочий стол\Новая папка\на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110" y="500042"/>
            <a:ext cx="8685315" cy="5786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C:\Documents and Settings\1\Рабочий стол\Новая папка\на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524" y="0"/>
            <a:ext cx="669521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C:\Documents and Settings\1\Рабочий стол\Новая папка\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5684"/>
            <a:ext cx="5429271" cy="678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C:\Documents and Settings\1\Рабочий стол\Новая папка\на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428604"/>
            <a:ext cx="8542338" cy="607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C:\Documents and Settings\1\Рабочий стол\Новая папка\на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67876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D:\урок музыки и МХК\презент. МХК\нло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879475"/>
            <a:ext cx="4284663" cy="597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0775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Международный музей и исследовательский центр НЛО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:\Documents and Settings\1\Рабочий стол\Новая папка\нм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895350"/>
            <a:ext cx="8637588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D:\урок музыки и МХК\презент. МХК\нл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0" y="749300"/>
            <a:ext cx="8890000" cy="535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D:\урок музыки и МХК\презент. МХК\нло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87325"/>
            <a:ext cx="8715375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C:\Documents and Settings\1\Рабочий стол\Новая папка\нм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852488"/>
            <a:ext cx="8588375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0775" cy="1143000"/>
          </a:xfrm>
        </p:spPr>
        <p:txBody>
          <a:bodyPr>
            <a:normAutofit fontScale="90000"/>
          </a:bodyPr>
          <a:lstStyle/>
          <a:p>
            <a:r>
              <a:rPr lang="ru-RU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Музей денег</a:t>
            </a:r>
            <a:r>
              <a:rPr lang="ru-RU" i="1" smtClean="0"/>
              <a:t/>
            </a:r>
            <a:br>
              <a:rPr lang="ru-RU" i="1" smtClean="0"/>
            </a:br>
            <a:endParaRPr lang="ru-RU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C:\Documents and Settings\1\Рабочий стол\Новая папка\нм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852488"/>
            <a:ext cx="8588375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5" name="Заголовок 2"/>
          <p:cNvSpPr>
            <a:spLocks noGrp="1"/>
          </p:cNvSpPr>
          <p:nvPr>
            <p:ph type="title"/>
          </p:nvPr>
        </p:nvSpPr>
        <p:spPr>
          <a:xfrm>
            <a:off x="214313" y="214313"/>
            <a:ext cx="7470775" cy="1143000"/>
          </a:xfrm>
        </p:spPr>
        <p:txBody>
          <a:bodyPr>
            <a:normAutofit fontScale="90000"/>
          </a:bodyPr>
          <a:lstStyle/>
          <a:p>
            <a:r>
              <a:rPr lang="ru-RU" sz="32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Музей наборов для обеда</a:t>
            </a:r>
            <a:r>
              <a:rPr lang="ru-RU" b="1" i="1" smtClean="0"/>
              <a:t/>
            </a:r>
            <a:br>
              <a:rPr lang="ru-RU" b="1" i="1" smtClean="0"/>
            </a:br>
            <a:endParaRPr lang="ru-RU" b="1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C:\Documents and Settings\1\Рабочий стол\Новая папка\нм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895350"/>
            <a:ext cx="8637588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0775" cy="1143000"/>
          </a:xfrm>
        </p:spPr>
        <p:txBody>
          <a:bodyPr>
            <a:normAutofit fontScale="90000"/>
          </a:bodyPr>
          <a:lstStyle/>
          <a:p>
            <a:r>
              <a:rPr lang="ru-RU" sz="32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Музей неудачного искусства</a:t>
            </a:r>
            <a:r>
              <a:rPr lang="ru-RU" i="1" smtClean="0"/>
              <a:t/>
            </a:r>
            <a:br>
              <a:rPr lang="ru-RU" i="1" smtClean="0"/>
            </a:br>
            <a:endParaRPr lang="ru-RU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10</TotalTime>
  <Words>60</Words>
  <Application>Microsoft Office PowerPoint</Application>
  <PresentationFormat>Экран (4:3)</PresentationFormat>
  <Paragraphs>15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Тема1</vt:lpstr>
      <vt:lpstr>Официальная</vt:lpstr>
      <vt:lpstr>Открытая</vt:lpstr>
      <vt:lpstr>Необычные музеи мира</vt:lpstr>
      <vt:lpstr>Необычные музеи</vt:lpstr>
      <vt:lpstr>Международный музей и исследовательский центр НЛО </vt:lpstr>
      <vt:lpstr>Слайд 4</vt:lpstr>
      <vt:lpstr>Слайд 5</vt:lpstr>
      <vt:lpstr>Слайд 6</vt:lpstr>
      <vt:lpstr>Музей денег </vt:lpstr>
      <vt:lpstr>Музей наборов для обеда </vt:lpstr>
      <vt:lpstr>Музей неудачного искусства </vt:lpstr>
      <vt:lpstr>Слайд 10</vt:lpstr>
      <vt:lpstr>Слайд 11</vt:lpstr>
      <vt:lpstr>Слайд 12</vt:lpstr>
      <vt:lpstr>Музей солонок и перечниц </vt:lpstr>
      <vt:lpstr>Международный музей шпионажа </vt:lpstr>
      <vt:lpstr>Слайд 15</vt:lpstr>
      <vt:lpstr>Музей Рамень (национальной японской пищи)</vt:lpstr>
      <vt:lpstr>Музей Средневековых орудий пыток </vt:lpstr>
      <vt:lpstr>Музей шпаргалок</vt:lpstr>
      <vt:lpstr>Слайд 19</vt:lpstr>
      <vt:lpstr>Музей шоколада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Необычные музеи мира</dc:title>
  <dc:creator>*</dc:creator>
  <cp:lastModifiedBy>user</cp:lastModifiedBy>
  <cp:revision>4</cp:revision>
  <dcterms:created xsi:type="dcterms:W3CDTF">2011-12-09T20:09:45Z</dcterms:created>
  <dcterms:modified xsi:type="dcterms:W3CDTF">2022-03-09T04:00:04Z</dcterms:modified>
</cp:coreProperties>
</file>