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1" r:id="rId3"/>
    <p:sldId id="272" r:id="rId4"/>
    <p:sldId id="283" r:id="rId5"/>
    <p:sldId id="275" r:id="rId6"/>
    <p:sldId id="285" r:id="rId7"/>
    <p:sldId id="286" r:id="rId8"/>
    <p:sldId id="284" r:id="rId9"/>
    <p:sldId id="287" r:id="rId10"/>
    <p:sldId id="288" r:id="rId11"/>
    <p:sldId id="289" r:id="rId12"/>
    <p:sldId id="290" r:id="rId13"/>
    <p:sldId id="291" r:id="rId14"/>
    <p:sldId id="278" r:id="rId15"/>
    <p:sldId id="293" r:id="rId16"/>
    <p:sldId id="294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F5FE"/>
    <a:srgbClr val="FA987A"/>
    <a:srgbClr val="FAA0E5"/>
    <a:srgbClr val="F66A95"/>
    <a:srgbClr val="E878D5"/>
    <a:srgbClr val="98E6E8"/>
    <a:srgbClr val="93D5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4E706C-5C37-40E5-BE2E-A467664D567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C7E195-089E-46CB-8845-49B9FC4BEF60}">
      <dgm:prSet phldrT="[Текст]"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Опора на мотивацию. </a:t>
          </a:r>
        </a:p>
      </dgm:t>
    </dgm:pt>
    <dgm:pt modelId="{9D0256AB-5150-4A8E-B854-ADB3E004FE60}" type="parTrans" cxnId="{5A1D5E43-76A3-4C3A-849F-1AC0FE499CCD}">
      <dgm:prSet/>
      <dgm:spPr/>
      <dgm:t>
        <a:bodyPr/>
        <a:lstStyle/>
        <a:p>
          <a:endParaRPr lang="ru-RU"/>
        </a:p>
      </dgm:t>
    </dgm:pt>
    <dgm:pt modelId="{E04659F2-D71A-4A22-9ED7-B5B98F56DB67}" type="sibTrans" cxnId="{5A1D5E43-76A3-4C3A-849F-1AC0FE499CCD}">
      <dgm:prSet/>
      <dgm:spPr/>
      <dgm:t>
        <a:bodyPr/>
        <a:lstStyle/>
        <a:p>
          <a:endParaRPr lang="ru-RU"/>
        </a:p>
      </dgm:t>
    </dgm:pt>
    <dgm:pt modelId="{52AD241D-E9D5-4793-AEA2-9F06241CB393}">
      <dgm:prSet phldrT="[Текст]"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0"/>
          <a:r>
            <a:rPr kumimoji="0" lang="ru-RU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rPr>
            <a:t>Свобода самовыражения. </a:t>
          </a:r>
          <a:endParaRPr lang="ru-RU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2FAFCC-0955-4DD2-AFF9-8BCC174CC573}" type="parTrans" cxnId="{57ED280D-44E3-4A9F-8F22-BFD18317A1C8}">
      <dgm:prSet/>
      <dgm:spPr/>
      <dgm:t>
        <a:bodyPr/>
        <a:lstStyle/>
        <a:p>
          <a:endParaRPr lang="ru-RU"/>
        </a:p>
      </dgm:t>
    </dgm:pt>
    <dgm:pt modelId="{108DE9ED-861E-4873-AE85-56DCD6B4EC44}" type="sibTrans" cxnId="{57ED280D-44E3-4A9F-8F22-BFD18317A1C8}">
      <dgm:prSet/>
      <dgm:spPr/>
      <dgm:t>
        <a:bodyPr/>
        <a:lstStyle/>
        <a:p>
          <a:endParaRPr lang="ru-RU"/>
        </a:p>
      </dgm:t>
    </dgm:pt>
    <dgm:pt modelId="{4E7BA2D9-0209-420C-9D87-323D65F72E32}">
      <dgm:prSet phldrT="[Текст]"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деятельность. </a:t>
          </a:r>
        </a:p>
      </dgm:t>
    </dgm:pt>
    <dgm:pt modelId="{03A6D8BC-AA7C-4A66-8268-699E834B67D2}" type="parTrans" cxnId="{767A83B3-B058-4D4E-A7F3-5A6D08C72890}">
      <dgm:prSet/>
      <dgm:spPr/>
      <dgm:t>
        <a:bodyPr/>
        <a:lstStyle/>
        <a:p>
          <a:endParaRPr lang="ru-RU"/>
        </a:p>
      </dgm:t>
    </dgm:pt>
    <dgm:pt modelId="{B43A1BAF-F994-49E7-9A9C-6916E9FF8F95}" type="sibTrans" cxnId="{767A83B3-B058-4D4E-A7F3-5A6D08C72890}">
      <dgm:prSet/>
      <dgm:spPr/>
      <dgm:t>
        <a:bodyPr/>
        <a:lstStyle/>
        <a:p>
          <a:endParaRPr lang="ru-RU"/>
        </a:p>
      </dgm:t>
    </dgm:pt>
    <dgm:pt modelId="{B5595A98-453D-488A-ADA0-82E1491C778E}">
      <dgm:prSet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Групповая работа. </a:t>
          </a:r>
        </a:p>
      </dgm:t>
    </dgm:pt>
    <dgm:pt modelId="{07E3A338-FE53-4E7C-AADD-E6AAD18911FD}" type="parTrans" cxnId="{10871A3E-44ED-42A4-A5E7-5F73DC0DF969}">
      <dgm:prSet/>
      <dgm:spPr/>
      <dgm:t>
        <a:bodyPr/>
        <a:lstStyle/>
        <a:p>
          <a:endParaRPr lang="ru-RU"/>
        </a:p>
      </dgm:t>
    </dgm:pt>
    <dgm:pt modelId="{E24FC873-4A07-4B90-B014-9AB221A8514B}" type="sibTrans" cxnId="{10871A3E-44ED-42A4-A5E7-5F73DC0DF969}">
      <dgm:prSet/>
      <dgm:spPr/>
      <dgm:t>
        <a:bodyPr/>
        <a:lstStyle/>
        <a:p>
          <a:endParaRPr lang="ru-RU"/>
        </a:p>
      </dgm:t>
    </dgm:pt>
    <dgm:pt modelId="{6BB2361C-44EB-45D1-A297-2BE1D8F47BF6}">
      <dgm:prSet phldrT="[Текст]"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Уважение самостоятельности. </a:t>
          </a:r>
        </a:p>
      </dgm:t>
    </dgm:pt>
    <dgm:pt modelId="{A35CFF46-B139-42AE-942C-B9401965D8A2}" type="parTrans" cxnId="{774B3F7F-1D76-428D-A30D-B2E676D6527B}">
      <dgm:prSet/>
      <dgm:spPr/>
      <dgm:t>
        <a:bodyPr/>
        <a:lstStyle/>
        <a:p>
          <a:endParaRPr lang="ru-RU"/>
        </a:p>
      </dgm:t>
    </dgm:pt>
    <dgm:pt modelId="{A2DE2746-F03E-4E78-B22E-3AEB7BFA805B}" type="sibTrans" cxnId="{774B3F7F-1D76-428D-A30D-B2E676D6527B}">
      <dgm:prSet/>
      <dgm:spPr/>
      <dgm:t>
        <a:bodyPr/>
        <a:lstStyle/>
        <a:p>
          <a:endParaRPr lang="ru-RU"/>
        </a:p>
      </dgm:t>
    </dgm:pt>
    <dgm:pt modelId="{23C21FE0-8CA6-491D-8DDF-D39BA64338E1}">
      <dgm:prSet phldrT="[Текст]"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Индивидуализация.</a:t>
          </a:r>
        </a:p>
      </dgm:t>
    </dgm:pt>
    <dgm:pt modelId="{3F492F49-19E6-469D-8A11-D9F9A6CE893C}" type="parTrans" cxnId="{CF7529F4-9952-4AD6-B0C4-D31EEB847B32}">
      <dgm:prSet/>
      <dgm:spPr/>
      <dgm:t>
        <a:bodyPr/>
        <a:lstStyle/>
        <a:p>
          <a:endParaRPr lang="ru-RU"/>
        </a:p>
      </dgm:t>
    </dgm:pt>
    <dgm:pt modelId="{FBCFEBF7-5BB1-43CB-998F-15F1CBB43718}" type="sibTrans" cxnId="{CF7529F4-9952-4AD6-B0C4-D31EEB847B32}">
      <dgm:prSet/>
      <dgm:spPr/>
      <dgm:t>
        <a:bodyPr/>
        <a:lstStyle/>
        <a:p>
          <a:endParaRPr lang="ru-RU"/>
        </a:p>
      </dgm:t>
    </dgm:pt>
    <dgm:pt modelId="{055E6957-59F4-42A9-91FA-D4C10138AA17}">
      <dgm:prSet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Терпимость. </a:t>
          </a:r>
        </a:p>
      </dgm:t>
    </dgm:pt>
    <dgm:pt modelId="{84C787C8-182F-41FC-A3F4-F8BE05F178DF}" type="parTrans" cxnId="{089E74B3-AC99-4417-9EAC-897BC383177B}">
      <dgm:prSet/>
      <dgm:spPr/>
      <dgm:t>
        <a:bodyPr/>
        <a:lstStyle/>
        <a:p>
          <a:endParaRPr lang="ru-RU"/>
        </a:p>
      </dgm:t>
    </dgm:pt>
    <dgm:pt modelId="{E2BB42F6-0655-4D1D-A315-FEFF5BE4490D}" type="sibTrans" cxnId="{089E74B3-AC99-4417-9EAC-897BC383177B}">
      <dgm:prSet/>
      <dgm:spPr/>
      <dgm:t>
        <a:bodyPr/>
        <a:lstStyle/>
        <a:p>
          <a:endParaRPr lang="ru-RU"/>
        </a:p>
      </dgm:t>
    </dgm:pt>
    <dgm:pt modelId="{3A51A6C4-014A-41BA-9E22-F5E543CDE39A}">
      <dgm:prSet/>
      <dgm:spPr>
        <a:solidFill>
          <a:srgbClr val="C6F5FE">
            <a:alpha val="90000"/>
          </a:srgb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rtl="0"/>
          <a:r>
            <a: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Работа</a:t>
          </a:r>
          <a:r>
            <a:rPr lang="ru-RU" b="1" baseline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учителя.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69A428-C940-421D-AB7B-451CC3879735}" type="parTrans" cxnId="{A65FC30F-7EA8-4282-8FDB-C142DFEAA441}">
      <dgm:prSet/>
      <dgm:spPr/>
      <dgm:t>
        <a:bodyPr/>
        <a:lstStyle/>
        <a:p>
          <a:endParaRPr lang="ru-RU"/>
        </a:p>
      </dgm:t>
    </dgm:pt>
    <dgm:pt modelId="{0833C9D6-86E0-47EC-B936-A371AC1562B9}" type="sibTrans" cxnId="{A65FC30F-7EA8-4282-8FDB-C142DFEAA441}">
      <dgm:prSet/>
      <dgm:spPr/>
      <dgm:t>
        <a:bodyPr/>
        <a:lstStyle/>
        <a:p>
          <a:endParaRPr lang="ru-RU"/>
        </a:p>
      </dgm:t>
    </dgm:pt>
    <dgm:pt modelId="{1F7316F6-9869-40B7-B09A-8E54A92241B2}" type="pres">
      <dgm:prSet presAssocID="{CB4E706C-5C37-40E5-BE2E-A467664D567D}" presName="compositeShape" presStyleCnt="0">
        <dgm:presLayoutVars>
          <dgm:dir/>
          <dgm:resizeHandles/>
        </dgm:presLayoutVars>
      </dgm:prSet>
      <dgm:spPr/>
    </dgm:pt>
    <dgm:pt modelId="{705D6770-FF8D-479F-AC9A-E9A95E683140}" type="pres">
      <dgm:prSet presAssocID="{CB4E706C-5C37-40E5-BE2E-A467664D567D}" presName="pyramid" presStyleLbl="node1" presStyleIdx="0" presStyleCnt="1" custScaleX="111184" custLinFactNeighborX="-9824" custLinFactNeighborY="-1026"/>
      <dgm:spPr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a:ln>
      </dgm:spPr>
    </dgm:pt>
    <dgm:pt modelId="{4879CC3D-F2D7-4752-9799-4BBAB8D056B5}" type="pres">
      <dgm:prSet presAssocID="{CB4E706C-5C37-40E5-BE2E-A467664D567D}" presName="theList" presStyleCnt="0"/>
      <dgm:spPr/>
    </dgm:pt>
    <dgm:pt modelId="{ECBB87A1-415D-480C-8442-B744289EB46E}" type="pres">
      <dgm:prSet presAssocID="{54C7E195-089E-46CB-8845-49B9FC4BEF60}" presName="aNode" presStyleLbl="fgAcc1" presStyleIdx="0" presStyleCnt="8">
        <dgm:presLayoutVars>
          <dgm:bulletEnabled val="1"/>
        </dgm:presLayoutVars>
      </dgm:prSet>
      <dgm:spPr/>
    </dgm:pt>
    <dgm:pt modelId="{0A906971-C42E-4A54-BC67-F566C6C98F4F}" type="pres">
      <dgm:prSet presAssocID="{54C7E195-089E-46CB-8845-49B9FC4BEF60}" presName="aSpace" presStyleCnt="0"/>
      <dgm:spPr/>
    </dgm:pt>
    <dgm:pt modelId="{96AE29F2-F8BA-4416-A7B0-C334431EE845}" type="pres">
      <dgm:prSet presAssocID="{23C21FE0-8CA6-491D-8DDF-D39BA64338E1}" presName="aNode" presStyleLbl="fgAcc1" presStyleIdx="1" presStyleCnt="8">
        <dgm:presLayoutVars>
          <dgm:bulletEnabled val="1"/>
        </dgm:presLayoutVars>
      </dgm:prSet>
      <dgm:spPr/>
    </dgm:pt>
    <dgm:pt modelId="{8A2B3F59-2995-4467-B921-0459AD113607}" type="pres">
      <dgm:prSet presAssocID="{23C21FE0-8CA6-491D-8DDF-D39BA64338E1}" presName="aSpace" presStyleCnt="0"/>
      <dgm:spPr/>
    </dgm:pt>
    <dgm:pt modelId="{B4E40B2B-C353-4118-AB60-47CA482FC73D}" type="pres">
      <dgm:prSet presAssocID="{6BB2361C-44EB-45D1-A297-2BE1D8F47BF6}" presName="aNode" presStyleLbl="fgAcc1" presStyleIdx="2" presStyleCnt="8">
        <dgm:presLayoutVars>
          <dgm:bulletEnabled val="1"/>
        </dgm:presLayoutVars>
      </dgm:prSet>
      <dgm:spPr/>
    </dgm:pt>
    <dgm:pt modelId="{A61A5512-1C57-4869-8212-57E7D90C1B9A}" type="pres">
      <dgm:prSet presAssocID="{6BB2361C-44EB-45D1-A297-2BE1D8F47BF6}" presName="aSpace" presStyleCnt="0"/>
      <dgm:spPr/>
    </dgm:pt>
    <dgm:pt modelId="{D3A66637-BE1C-4D53-941A-0A069173F4F0}" type="pres">
      <dgm:prSet presAssocID="{52AD241D-E9D5-4793-AEA2-9F06241CB393}" presName="aNode" presStyleLbl="fgAcc1" presStyleIdx="3" presStyleCnt="8">
        <dgm:presLayoutVars>
          <dgm:bulletEnabled val="1"/>
        </dgm:presLayoutVars>
      </dgm:prSet>
      <dgm:spPr/>
    </dgm:pt>
    <dgm:pt modelId="{3E04C9DD-42D7-41DD-93E7-6EDB8E86D3C3}" type="pres">
      <dgm:prSet presAssocID="{52AD241D-E9D5-4793-AEA2-9F06241CB393}" presName="aSpace" presStyleCnt="0"/>
      <dgm:spPr/>
    </dgm:pt>
    <dgm:pt modelId="{68C4150B-C6A9-4223-A742-65199873EC79}" type="pres">
      <dgm:prSet presAssocID="{4E7BA2D9-0209-420C-9D87-323D65F72E32}" presName="aNode" presStyleLbl="fgAcc1" presStyleIdx="4" presStyleCnt="8">
        <dgm:presLayoutVars>
          <dgm:bulletEnabled val="1"/>
        </dgm:presLayoutVars>
      </dgm:prSet>
      <dgm:spPr/>
    </dgm:pt>
    <dgm:pt modelId="{A8878B71-6AB4-4379-93AE-29FF3A1D2704}" type="pres">
      <dgm:prSet presAssocID="{4E7BA2D9-0209-420C-9D87-323D65F72E32}" presName="aSpace" presStyleCnt="0"/>
      <dgm:spPr/>
    </dgm:pt>
    <dgm:pt modelId="{443E04DF-156E-4464-A5A9-48CEB28CABE3}" type="pres">
      <dgm:prSet presAssocID="{B5595A98-453D-488A-ADA0-82E1491C778E}" presName="aNode" presStyleLbl="fgAcc1" presStyleIdx="5" presStyleCnt="8">
        <dgm:presLayoutVars>
          <dgm:bulletEnabled val="1"/>
        </dgm:presLayoutVars>
      </dgm:prSet>
      <dgm:spPr/>
    </dgm:pt>
    <dgm:pt modelId="{9FF8ABE7-8AD3-435D-91E5-ACEE259B50CB}" type="pres">
      <dgm:prSet presAssocID="{B5595A98-453D-488A-ADA0-82E1491C778E}" presName="aSpace" presStyleCnt="0"/>
      <dgm:spPr/>
    </dgm:pt>
    <dgm:pt modelId="{C832AFAA-1DC7-486C-8C2F-F7AC3DAAE693}" type="pres">
      <dgm:prSet presAssocID="{055E6957-59F4-42A9-91FA-D4C10138AA17}" presName="aNode" presStyleLbl="fgAcc1" presStyleIdx="6" presStyleCnt="8">
        <dgm:presLayoutVars>
          <dgm:bulletEnabled val="1"/>
        </dgm:presLayoutVars>
      </dgm:prSet>
      <dgm:spPr/>
    </dgm:pt>
    <dgm:pt modelId="{C9987EE5-5729-47BA-B8D9-FC02FAEA8027}" type="pres">
      <dgm:prSet presAssocID="{055E6957-59F4-42A9-91FA-D4C10138AA17}" presName="aSpace" presStyleCnt="0"/>
      <dgm:spPr/>
    </dgm:pt>
    <dgm:pt modelId="{C44C00FE-B7F0-4DD4-AEF6-800ADA963756}" type="pres">
      <dgm:prSet presAssocID="{3A51A6C4-014A-41BA-9E22-F5E543CDE39A}" presName="aNode" presStyleLbl="fgAcc1" presStyleIdx="7" presStyleCnt="8">
        <dgm:presLayoutVars>
          <dgm:bulletEnabled val="1"/>
        </dgm:presLayoutVars>
      </dgm:prSet>
      <dgm:spPr/>
    </dgm:pt>
    <dgm:pt modelId="{9DB36C3B-0A5A-4F08-84B0-45D9418762C2}" type="pres">
      <dgm:prSet presAssocID="{3A51A6C4-014A-41BA-9E22-F5E543CDE39A}" presName="aSpace" presStyleCnt="0"/>
      <dgm:spPr/>
    </dgm:pt>
  </dgm:ptLst>
  <dgm:cxnLst>
    <dgm:cxn modelId="{8B82C608-86A6-4EE5-ABF9-EBF7C9A81B3F}" type="presOf" srcId="{B5595A98-453D-488A-ADA0-82E1491C778E}" destId="{443E04DF-156E-4464-A5A9-48CEB28CABE3}" srcOrd="0" destOrd="0" presId="urn:microsoft.com/office/officeart/2005/8/layout/pyramid2"/>
    <dgm:cxn modelId="{57ED280D-44E3-4A9F-8F22-BFD18317A1C8}" srcId="{CB4E706C-5C37-40E5-BE2E-A467664D567D}" destId="{52AD241D-E9D5-4793-AEA2-9F06241CB393}" srcOrd="3" destOrd="0" parTransId="{2D2FAFCC-0955-4DD2-AFF9-8BCC174CC573}" sibTransId="{108DE9ED-861E-4873-AE85-56DCD6B4EC44}"/>
    <dgm:cxn modelId="{A65FC30F-7EA8-4282-8FDB-C142DFEAA441}" srcId="{CB4E706C-5C37-40E5-BE2E-A467664D567D}" destId="{3A51A6C4-014A-41BA-9E22-F5E543CDE39A}" srcOrd="7" destOrd="0" parTransId="{4269A428-C940-421D-AB7B-451CC3879735}" sibTransId="{0833C9D6-86E0-47EC-B936-A371AC1562B9}"/>
    <dgm:cxn modelId="{DB6BA910-9760-4542-81CD-63F09D2D6342}" type="presOf" srcId="{54C7E195-089E-46CB-8845-49B9FC4BEF60}" destId="{ECBB87A1-415D-480C-8442-B744289EB46E}" srcOrd="0" destOrd="0" presId="urn:microsoft.com/office/officeart/2005/8/layout/pyramid2"/>
    <dgm:cxn modelId="{E7E03230-963C-4BA2-B23A-7B1E8FBAEAC1}" type="presOf" srcId="{055E6957-59F4-42A9-91FA-D4C10138AA17}" destId="{C832AFAA-1DC7-486C-8C2F-F7AC3DAAE693}" srcOrd="0" destOrd="0" presId="urn:microsoft.com/office/officeart/2005/8/layout/pyramid2"/>
    <dgm:cxn modelId="{2B41C836-F528-4008-9E09-FA10E337B7E3}" type="presOf" srcId="{CB4E706C-5C37-40E5-BE2E-A467664D567D}" destId="{1F7316F6-9869-40B7-B09A-8E54A92241B2}" srcOrd="0" destOrd="0" presId="urn:microsoft.com/office/officeart/2005/8/layout/pyramid2"/>
    <dgm:cxn modelId="{10871A3E-44ED-42A4-A5E7-5F73DC0DF969}" srcId="{CB4E706C-5C37-40E5-BE2E-A467664D567D}" destId="{B5595A98-453D-488A-ADA0-82E1491C778E}" srcOrd="5" destOrd="0" parTransId="{07E3A338-FE53-4E7C-AADD-E6AAD18911FD}" sibTransId="{E24FC873-4A07-4B90-B014-9AB221A8514B}"/>
    <dgm:cxn modelId="{A7346A61-6EC6-4E53-A9E9-A381422B7A5D}" type="presOf" srcId="{4E7BA2D9-0209-420C-9D87-323D65F72E32}" destId="{68C4150B-C6A9-4223-A742-65199873EC79}" srcOrd="0" destOrd="0" presId="urn:microsoft.com/office/officeart/2005/8/layout/pyramid2"/>
    <dgm:cxn modelId="{5A1D5E43-76A3-4C3A-849F-1AC0FE499CCD}" srcId="{CB4E706C-5C37-40E5-BE2E-A467664D567D}" destId="{54C7E195-089E-46CB-8845-49B9FC4BEF60}" srcOrd="0" destOrd="0" parTransId="{9D0256AB-5150-4A8E-B854-ADB3E004FE60}" sibTransId="{E04659F2-D71A-4A22-9ED7-B5B98F56DB67}"/>
    <dgm:cxn modelId="{3A84566C-99F4-4D82-B9A0-E9A7E3CE46A8}" type="presOf" srcId="{23C21FE0-8CA6-491D-8DDF-D39BA64338E1}" destId="{96AE29F2-F8BA-4416-A7B0-C334431EE845}" srcOrd="0" destOrd="0" presId="urn:microsoft.com/office/officeart/2005/8/layout/pyramid2"/>
    <dgm:cxn modelId="{1F691774-5599-4C23-B89C-6DB0779DC12C}" type="presOf" srcId="{52AD241D-E9D5-4793-AEA2-9F06241CB393}" destId="{D3A66637-BE1C-4D53-941A-0A069173F4F0}" srcOrd="0" destOrd="0" presId="urn:microsoft.com/office/officeart/2005/8/layout/pyramid2"/>
    <dgm:cxn modelId="{774B3F7F-1D76-428D-A30D-B2E676D6527B}" srcId="{CB4E706C-5C37-40E5-BE2E-A467664D567D}" destId="{6BB2361C-44EB-45D1-A297-2BE1D8F47BF6}" srcOrd="2" destOrd="0" parTransId="{A35CFF46-B139-42AE-942C-B9401965D8A2}" sibTransId="{A2DE2746-F03E-4E78-B22E-3AEB7BFA805B}"/>
    <dgm:cxn modelId="{EDAE63B0-538C-4E29-A66A-E4B6C592B75E}" type="presOf" srcId="{3A51A6C4-014A-41BA-9E22-F5E543CDE39A}" destId="{C44C00FE-B7F0-4DD4-AEF6-800ADA963756}" srcOrd="0" destOrd="0" presId="urn:microsoft.com/office/officeart/2005/8/layout/pyramid2"/>
    <dgm:cxn modelId="{089E74B3-AC99-4417-9EAC-897BC383177B}" srcId="{CB4E706C-5C37-40E5-BE2E-A467664D567D}" destId="{055E6957-59F4-42A9-91FA-D4C10138AA17}" srcOrd="6" destOrd="0" parTransId="{84C787C8-182F-41FC-A3F4-F8BE05F178DF}" sibTransId="{E2BB42F6-0655-4D1D-A315-FEFF5BE4490D}"/>
    <dgm:cxn modelId="{767A83B3-B058-4D4E-A7F3-5A6D08C72890}" srcId="{CB4E706C-5C37-40E5-BE2E-A467664D567D}" destId="{4E7BA2D9-0209-420C-9D87-323D65F72E32}" srcOrd="4" destOrd="0" parTransId="{03A6D8BC-AA7C-4A66-8268-699E834B67D2}" sibTransId="{B43A1BAF-F994-49E7-9A9C-6916E9FF8F95}"/>
    <dgm:cxn modelId="{60714BB7-77BB-43D7-9D58-5E2DE18CE709}" type="presOf" srcId="{6BB2361C-44EB-45D1-A297-2BE1D8F47BF6}" destId="{B4E40B2B-C353-4118-AB60-47CA482FC73D}" srcOrd="0" destOrd="0" presId="urn:microsoft.com/office/officeart/2005/8/layout/pyramid2"/>
    <dgm:cxn modelId="{CF7529F4-9952-4AD6-B0C4-D31EEB847B32}" srcId="{CB4E706C-5C37-40E5-BE2E-A467664D567D}" destId="{23C21FE0-8CA6-491D-8DDF-D39BA64338E1}" srcOrd="1" destOrd="0" parTransId="{3F492F49-19E6-469D-8A11-D9F9A6CE893C}" sibTransId="{FBCFEBF7-5BB1-43CB-998F-15F1CBB43718}"/>
    <dgm:cxn modelId="{A240E80A-9CD4-4431-91FF-23754707ECFC}" type="presParOf" srcId="{1F7316F6-9869-40B7-B09A-8E54A92241B2}" destId="{705D6770-FF8D-479F-AC9A-E9A95E683140}" srcOrd="0" destOrd="0" presId="urn:microsoft.com/office/officeart/2005/8/layout/pyramid2"/>
    <dgm:cxn modelId="{AE3EE66B-2AE6-470D-85AF-8277DAD0C319}" type="presParOf" srcId="{1F7316F6-9869-40B7-B09A-8E54A92241B2}" destId="{4879CC3D-F2D7-4752-9799-4BBAB8D056B5}" srcOrd="1" destOrd="0" presId="urn:microsoft.com/office/officeart/2005/8/layout/pyramid2"/>
    <dgm:cxn modelId="{7AC3384A-5B98-4416-90A0-A05F2ED3B5E7}" type="presParOf" srcId="{4879CC3D-F2D7-4752-9799-4BBAB8D056B5}" destId="{ECBB87A1-415D-480C-8442-B744289EB46E}" srcOrd="0" destOrd="0" presId="urn:microsoft.com/office/officeart/2005/8/layout/pyramid2"/>
    <dgm:cxn modelId="{B7DC5E22-1ED6-4B4D-B43F-69471511AB12}" type="presParOf" srcId="{4879CC3D-F2D7-4752-9799-4BBAB8D056B5}" destId="{0A906971-C42E-4A54-BC67-F566C6C98F4F}" srcOrd="1" destOrd="0" presId="urn:microsoft.com/office/officeart/2005/8/layout/pyramid2"/>
    <dgm:cxn modelId="{B8C8B9CE-BFE5-4BE7-9CEC-E74BE67CBD5B}" type="presParOf" srcId="{4879CC3D-F2D7-4752-9799-4BBAB8D056B5}" destId="{96AE29F2-F8BA-4416-A7B0-C334431EE845}" srcOrd="2" destOrd="0" presId="urn:microsoft.com/office/officeart/2005/8/layout/pyramid2"/>
    <dgm:cxn modelId="{706C1FF0-19D7-427B-AE68-2782925A171B}" type="presParOf" srcId="{4879CC3D-F2D7-4752-9799-4BBAB8D056B5}" destId="{8A2B3F59-2995-4467-B921-0459AD113607}" srcOrd="3" destOrd="0" presId="urn:microsoft.com/office/officeart/2005/8/layout/pyramid2"/>
    <dgm:cxn modelId="{581AD602-1AE1-45DF-94B8-9FA268FA8142}" type="presParOf" srcId="{4879CC3D-F2D7-4752-9799-4BBAB8D056B5}" destId="{B4E40B2B-C353-4118-AB60-47CA482FC73D}" srcOrd="4" destOrd="0" presId="urn:microsoft.com/office/officeart/2005/8/layout/pyramid2"/>
    <dgm:cxn modelId="{0B17F1DC-F2E1-4BBF-B344-BE0BEF7796C4}" type="presParOf" srcId="{4879CC3D-F2D7-4752-9799-4BBAB8D056B5}" destId="{A61A5512-1C57-4869-8212-57E7D90C1B9A}" srcOrd="5" destOrd="0" presId="urn:microsoft.com/office/officeart/2005/8/layout/pyramid2"/>
    <dgm:cxn modelId="{D28DB1A7-1A93-4DE2-99BA-1B46EC40E7A7}" type="presParOf" srcId="{4879CC3D-F2D7-4752-9799-4BBAB8D056B5}" destId="{D3A66637-BE1C-4D53-941A-0A069173F4F0}" srcOrd="6" destOrd="0" presId="urn:microsoft.com/office/officeart/2005/8/layout/pyramid2"/>
    <dgm:cxn modelId="{F2F2CADF-DFCC-4E2A-AEF3-457D68FC84B9}" type="presParOf" srcId="{4879CC3D-F2D7-4752-9799-4BBAB8D056B5}" destId="{3E04C9DD-42D7-41DD-93E7-6EDB8E86D3C3}" srcOrd="7" destOrd="0" presId="urn:microsoft.com/office/officeart/2005/8/layout/pyramid2"/>
    <dgm:cxn modelId="{614F3ABB-9AE3-4AB6-940E-30CB2F4E8D85}" type="presParOf" srcId="{4879CC3D-F2D7-4752-9799-4BBAB8D056B5}" destId="{68C4150B-C6A9-4223-A742-65199873EC79}" srcOrd="8" destOrd="0" presId="urn:microsoft.com/office/officeart/2005/8/layout/pyramid2"/>
    <dgm:cxn modelId="{16759C61-2581-44A5-BFB3-01AEB9EAAFED}" type="presParOf" srcId="{4879CC3D-F2D7-4752-9799-4BBAB8D056B5}" destId="{A8878B71-6AB4-4379-93AE-29FF3A1D2704}" srcOrd="9" destOrd="0" presId="urn:microsoft.com/office/officeart/2005/8/layout/pyramid2"/>
    <dgm:cxn modelId="{7332ACBA-049B-4779-85B6-B3D702CF02FD}" type="presParOf" srcId="{4879CC3D-F2D7-4752-9799-4BBAB8D056B5}" destId="{443E04DF-156E-4464-A5A9-48CEB28CABE3}" srcOrd="10" destOrd="0" presId="urn:microsoft.com/office/officeart/2005/8/layout/pyramid2"/>
    <dgm:cxn modelId="{A1D58682-08E1-48C5-8A1D-C13C8981DAC7}" type="presParOf" srcId="{4879CC3D-F2D7-4752-9799-4BBAB8D056B5}" destId="{9FF8ABE7-8AD3-435D-91E5-ACEE259B50CB}" srcOrd="11" destOrd="0" presId="urn:microsoft.com/office/officeart/2005/8/layout/pyramid2"/>
    <dgm:cxn modelId="{4F65D99E-E05E-494F-B038-2535CF1ACDB6}" type="presParOf" srcId="{4879CC3D-F2D7-4752-9799-4BBAB8D056B5}" destId="{C832AFAA-1DC7-486C-8C2F-F7AC3DAAE693}" srcOrd="12" destOrd="0" presId="urn:microsoft.com/office/officeart/2005/8/layout/pyramid2"/>
    <dgm:cxn modelId="{CA048633-5A29-4029-A061-3C4929E66C3D}" type="presParOf" srcId="{4879CC3D-F2D7-4752-9799-4BBAB8D056B5}" destId="{C9987EE5-5729-47BA-B8D9-FC02FAEA8027}" srcOrd="13" destOrd="0" presId="urn:microsoft.com/office/officeart/2005/8/layout/pyramid2"/>
    <dgm:cxn modelId="{78826237-FB88-4A5E-B9E1-6DC1B8296AF9}" type="presParOf" srcId="{4879CC3D-F2D7-4752-9799-4BBAB8D056B5}" destId="{C44C00FE-B7F0-4DD4-AEF6-800ADA963756}" srcOrd="14" destOrd="0" presId="urn:microsoft.com/office/officeart/2005/8/layout/pyramid2"/>
    <dgm:cxn modelId="{5DB26D7B-0255-41C2-850C-2F20A8273B9E}" type="presParOf" srcId="{4879CC3D-F2D7-4752-9799-4BBAB8D056B5}" destId="{9DB36C3B-0A5A-4F08-84B0-45D9418762C2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5D6770-FF8D-479F-AC9A-E9A95E683140}">
      <dsp:nvSpPr>
        <dsp:cNvPr id="0" name=""/>
        <dsp:cNvSpPr/>
      </dsp:nvSpPr>
      <dsp:spPr>
        <a:xfrm>
          <a:off x="63707" y="0"/>
          <a:ext cx="7148459" cy="642939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B87A1-415D-480C-8442-B744289EB46E}">
      <dsp:nvSpPr>
        <dsp:cNvPr id="0" name=""/>
        <dsp:cNvSpPr/>
      </dsp:nvSpPr>
      <dsp:spPr>
        <a:xfrm>
          <a:off x="4269561" y="643567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Опора на мотивацию. </a:t>
          </a:r>
        </a:p>
      </dsp:txBody>
      <dsp:txXfrm>
        <a:off x="4297453" y="671459"/>
        <a:ext cx="4123323" cy="515578"/>
      </dsp:txXfrm>
    </dsp:sp>
    <dsp:sp modelId="{96AE29F2-F8BA-4416-A7B0-C334431EE845}">
      <dsp:nvSpPr>
        <dsp:cNvPr id="0" name=""/>
        <dsp:cNvSpPr/>
      </dsp:nvSpPr>
      <dsp:spPr>
        <a:xfrm>
          <a:off x="4269561" y="1286350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Индивидуализация.</a:t>
          </a:r>
        </a:p>
      </dsp:txBody>
      <dsp:txXfrm>
        <a:off x="4297453" y="1314242"/>
        <a:ext cx="4123323" cy="515578"/>
      </dsp:txXfrm>
    </dsp:sp>
    <dsp:sp modelId="{B4E40B2B-C353-4118-AB60-47CA482FC73D}">
      <dsp:nvSpPr>
        <dsp:cNvPr id="0" name=""/>
        <dsp:cNvSpPr/>
      </dsp:nvSpPr>
      <dsp:spPr>
        <a:xfrm>
          <a:off x="4269561" y="1929132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Уважение самостоятельности. </a:t>
          </a:r>
        </a:p>
      </dsp:txBody>
      <dsp:txXfrm>
        <a:off x="4297453" y="1957024"/>
        <a:ext cx="4123323" cy="515578"/>
      </dsp:txXfrm>
    </dsp:sp>
    <dsp:sp modelId="{D3A66637-BE1C-4D53-941A-0A069173F4F0}">
      <dsp:nvSpPr>
        <dsp:cNvPr id="0" name=""/>
        <dsp:cNvSpPr/>
      </dsp:nvSpPr>
      <dsp:spPr>
        <a:xfrm>
          <a:off x="4269561" y="2571915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400" b="0" i="0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rPr>
            <a:t>Свобода самовыражения. </a:t>
          </a:r>
          <a:endParaRPr lang="ru-RU" sz="24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97453" y="2599807"/>
        <a:ext cx="4123323" cy="515578"/>
      </dsp:txXfrm>
    </dsp:sp>
    <dsp:sp modelId="{68C4150B-C6A9-4223-A742-65199873EC79}">
      <dsp:nvSpPr>
        <dsp:cNvPr id="0" name=""/>
        <dsp:cNvSpPr/>
      </dsp:nvSpPr>
      <dsp:spPr>
        <a:xfrm>
          <a:off x="4269561" y="3214698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Проектная деятельность. </a:t>
          </a:r>
        </a:p>
      </dsp:txBody>
      <dsp:txXfrm>
        <a:off x="4297453" y="3242590"/>
        <a:ext cx="4123323" cy="515578"/>
      </dsp:txXfrm>
    </dsp:sp>
    <dsp:sp modelId="{443E04DF-156E-4464-A5A9-48CEB28CABE3}">
      <dsp:nvSpPr>
        <dsp:cNvPr id="0" name=""/>
        <dsp:cNvSpPr/>
      </dsp:nvSpPr>
      <dsp:spPr>
        <a:xfrm>
          <a:off x="4269561" y="3857480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Групповая работа. </a:t>
          </a:r>
        </a:p>
      </dsp:txBody>
      <dsp:txXfrm>
        <a:off x="4297453" y="3885372"/>
        <a:ext cx="4123323" cy="515578"/>
      </dsp:txXfrm>
    </dsp:sp>
    <dsp:sp modelId="{C832AFAA-1DC7-486C-8C2F-F7AC3DAAE693}">
      <dsp:nvSpPr>
        <dsp:cNvPr id="0" name=""/>
        <dsp:cNvSpPr/>
      </dsp:nvSpPr>
      <dsp:spPr>
        <a:xfrm>
          <a:off x="4269561" y="4500263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Терпимость. </a:t>
          </a:r>
        </a:p>
      </dsp:txBody>
      <dsp:txXfrm>
        <a:off x="4297453" y="4528155"/>
        <a:ext cx="4123323" cy="515578"/>
      </dsp:txXfrm>
    </dsp:sp>
    <dsp:sp modelId="{C44C00FE-B7F0-4DD4-AEF6-800ADA963756}">
      <dsp:nvSpPr>
        <dsp:cNvPr id="0" name=""/>
        <dsp:cNvSpPr/>
      </dsp:nvSpPr>
      <dsp:spPr>
        <a:xfrm>
          <a:off x="4269561" y="5143045"/>
          <a:ext cx="4179107" cy="571362"/>
        </a:xfrm>
        <a:prstGeom prst="roundRect">
          <a:avLst/>
        </a:prstGeom>
        <a:solidFill>
          <a:srgbClr val="C6F5FE">
            <a:alpha val="90000"/>
          </a:srgbClr>
        </a:solidFill>
        <a:ln w="12700" cap="flat" cmpd="sng" algn="ctr">
          <a:solidFill>
            <a:schemeClr val="accent2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Работа</a:t>
          </a:r>
          <a:r>
            <a:rPr lang="ru-RU" sz="2400" b="1" kern="1200" baseline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учителя.</a:t>
          </a:r>
          <a:endParaRPr lang="ru-RU" sz="24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97453" y="5170937"/>
        <a:ext cx="4123323" cy="515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93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026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2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06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180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384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457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966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762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743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61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98E6E8"/>
            </a:gs>
            <a:gs pos="11000">
              <a:schemeClr val="accent1">
                <a:lumMod val="5000"/>
                <a:lumOff val="95000"/>
              </a:schemeClr>
            </a:gs>
            <a:gs pos="94444">
              <a:srgbClr val="98E6E8"/>
            </a:gs>
            <a:gs pos="60000">
              <a:srgbClr val="93D5FD"/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02FED-1A74-4120-9128-0E32AB66F659}" type="datetimeFigureOut">
              <a:rPr lang="ru-RU" smtClean="0"/>
              <a:t>28.08.2024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16C0C-F290-448A-AF64-0D791800E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2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21C489-BC4A-4233-BAFD-37693D06E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10289"/>
            <a:ext cx="4336330" cy="2047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 descr="Picture background">
            <a:extLst>
              <a:ext uri="{FF2B5EF4-FFF2-40B4-BE49-F238E27FC236}">
                <a16:creationId xmlns:a16="http://schemas.microsoft.com/office/drawing/2014/main" id="{02E704E5-6374-4D24-8EA2-752D6896B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926" y="1320763"/>
            <a:ext cx="5704148" cy="2580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1">
            <a:extLst>
              <a:ext uri="{FF2B5EF4-FFF2-40B4-BE49-F238E27FC236}">
                <a16:creationId xmlns:a16="http://schemas.microsoft.com/office/drawing/2014/main" id="{E5DEFFDE-B6C9-45CD-A496-D5B125711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670" y="202758"/>
            <a:ext cx="88046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Особенности развития одаренности школьников через олимпиадное и конкурсное движение</a:t>
            </a:r>
            <a:endParaRPr lang="ru-RU" alt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AutoShape 3" descr="Всероссийская олимпиада школьников">
            <a:extLst>
              <a:ext uri="{FF2B5EF4-FFF2-40B4-BE49-F238E27FC236}">
                <a16:creationId xmlns:a16="http://schemas.microsoft.com/office/drawing/2014/main" id="{1ABECBA4-A1E5-4D53-A081-E6756D4EA7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8F0AAE-7921-48C6-97A0-43EE77A6C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38" y="3155764"/>
            <a:ext cx="3160195" cy="316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83A178-88EE-4C76-8A11-E28321CBE3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165" b="18449"/>
          <a:stretch/>
        </p:blipFill>
        <p:spPr>
          <a:xfrm>
            <a:off x="2192705" y="3891716"/>
            <a:ext cx="4033161" cy="1521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7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: влево 13">
            <a:extLst>
              <a:ext uri="{FF2B5EF4-FFF2-40B4-BE49-F238E27FC236}">
                <a16:creationId xmlns:a16="http://schemas.microsoft.com/office/drawing/2014/main" id="{8473A7B0-5704-4F29-A38D-D139675EB367}"/>
              </a:ext>
            </a:extLst>
          </p:cNvPr>
          <p:cNvSpPr/>
          <p:nvPr/>
        </p:nvSpPr>
        <p:spPr>
          <a:xfrm rot="13880167">
            <a:off x="5823628" y="1171670"/>
            <a:ext cx="573932" cy="437743"/>
          </a:xfrm>
          <a:prstGeom prst="leftArrow">
            <a:avLst/>
          </a:prstGeom>
          <a:solidFill>
            <a:srgbClr val="FA98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лево 12">
            <a:extLst>
              <a:ext uri="{FF2B5EF4-FFF2-40B4-BE49-F238E27FC236}">
                <a16:creationId xmlns:a16="http://schemas.microsoft.com/office/drawing/2014/main" id="{18823E78-D694-4DAF-BD7D-090AF0FD182D}"/>
              </a:ext>
            </a:extLst>
          </p:cNvPr>
          <p:cNvSpPr/>
          <p:nvPr/>
        </p:nvSpPr>
        <p:spPr>
          <a:xfrm rot="18960576">
            <a:off x="2526325" y="1135478"/>
            <a:ext cx="689766" cy="437743"/>
          </a:xfrm>
          <a:prstGeom prst="leftArrow">
            <a:avLst/>
          </a:prstGeom>
          <a:solidFill>
            <a:srgbClr val="FA98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F11D983-A0AC-4CC6-8D47-D3141D583BCE}"/>
              </a:ext>
            </a:extLst>
          </p:cNvPr>
          <p:cNvSpPr/>
          <p:nvPr/>
        </p:nvSpPr>
        <p:spPr>
          <a:xfrm>
            <a:off x="165369" y="1643973"/>
            <a:ext cx="4406629" cy="147754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Личностно-ориентированное обучение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5AB6D22-0FD1-4C8B-9947-D2271A5F71F8}"/>
              </a:ext>
            </a:extLst>
          </p:cNvPr>
          <p:cNvSpPr/>
          <p:nvPr/>
        </p:nvSpPr>
        <p:spPr>
          <a:xfrm>
            <a:off x="165370" y="3278221"/>
            <a:ext cx="4406630" cy="33574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на основе учёта индивидуальных особенностей обучающихся, где во главе угла ставится самобытность ребёнка, его самоценность, т.е. развитие личностных особенностей обучающегося, раскрытие его природного дара.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96215C5-698E-4813-8334-916764744485}"/>
              </a:ext>
            </a:extLst>
          </p:cNvPr>
          <p:cNvSpPr/>
          <p:nvPr/>
        </p:nvSpPr>
        <p:spPr>
          <a:xfrm>
            <a:off x="4775160" y="1643973"/>
            <a:ext cx="3989711" cy="1477549"/>
          </a:xfrm>
          <a:prstGeom prst="roundRect">
            <a:avLst/>
          </a:prstGeom>
          <a:solidFill>
            <a:srgbClr val="FAA0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A05636-DF45-4D88-9995-4A0162880F38}"/>
              </a:ext>
            </a:extLst>
          </p:cNvPr>
          <p:cNvSpPr/>
          <p:nvPr/>
        </p:nvSpPr>
        <p:spPr>
          <a:xfrm>
            <a:off x="4640094" y="3276651"/>
            <a:ext cx="4406630" cy="3357465"/>
          </a:xfrm>
          <a:prstGeom prst="roundRect">
            <a:avLst/>
          </a:prstGeom>
          <a:solidFill>
            <a:srgbClr val="FAA0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анализировать информацию с позиции логики и личностно-ориентированного подхода с тем, чтобы применять полученные результаты как к стандартам, так и нестандартным ситуациям, вопросам и проблемам. 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A28DD91-E5BE-4C57-BC0B-105E48129C47}"/>
              </a:ext>
            </a:extLst>
          </p:cNvPr>
          <p:cNvSpPr/>
          <p:nvPr/>
        </p:nvSpPr>
        <p:spPr>
          <a:xfrm>
            <a:off x="1147864" y="120583"/>
            <a:ext cx="6965004" cy="1114830"/>
          </a:xfrm>
          <a:prstGeom prst="roundRect">
            <a:avLst/>
          </a:prstGeom>
          <a:solidFill>
            <a:srgbClr val="FA98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педагогические технологии: </a:t>
            </a:r>
          </a:p>
        </p:txBody>
      </p:sp>
    </p:spTree>
    <p:extLst>
      <p:ext uri="{BB962C8B-B14F-4D97-AF65-F5344CB8AC3E}">
        <p14:creationId xmlns:p14="http://schemas.microsoft.com/office/powerpoint/2010/main" val="2741597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F8F0479-F8F2-4903-AE3F-2D0CB1F403F8}"/>
              </a:ext>
            </a:extLst>
          </p:cNvPr>
          <p:cNvSpPr/>
          <p:nvPr/>
        </p:nvSpPr>
        <p:spPr>
          <a:xfrm>
            <a:off x="98981" y="999241"/>
            <a:ext cx="8946037" cy="5345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всем протяжении учебного процесса демонстрировать детям свое полное доверие к ним;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Помогать учащимся формулировать цели и задачи предстоящей деятельности;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Быть для учащихся источником разнообразного опыта, к которому можно всегда обратиться;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Быть активным участником группового и субъектного взаимодействия;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Стремиться к достижению эмпатии, позволяющей понимать чувства и переживания каждого ребенка;</a:t>
            </a:r>
          </a:p>
          <a:p>
            <a:pPr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Хорошо знать себя и свои возможности.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359C722-8AA4-4C89-80B1-025EDB98E90C}"/>
              </a:ext>
            </a:extLst>
          </p:cNvPr>
          <p:cNvSpPr/>
          <p:nvPr/>
        </p:nvSpPr>
        <p:spPr>
          <a:xfrm>
            <a:off x="886120" y="150829"/>
            <a:ext cx="7456602" cy="848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положениями должен руководствоваться учитель:</a:t>
            </a:r>
          </a:p>
        </p:txBody>
      </p:sp>
    </p:spTree>
    <p:extLst>
      <p:ext uri="{BB962C8B-B14F-4D97-AF65-F5344CB8AC3E}">
        <p14:creationId xmlns:p14="http://schemas.microsoft.com/office/powerpoint/2010/main" val="303000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359C722-8AA4-4C89-80B1-025EDB98E90C}"/>
              </a:ext>
            </a:extLst>
          </p:cNvPr>
          <p:cNvSpPr/>
          <p:nvPr/>
        </p:nvSpPr>
        <p:spPr>
          <a:xfrm>
            <a:off x="680300" y="319358"/>
            <a:ext cx="7456602" cy="848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технологии поддержки: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A4365A2-C374-4CB8-8848-457A4457D6CB}"/>
              </a:ext>
            </a:extLst>
          </p:cNvPr>
          <p:cNvSpPr/>
          <p:nvPr/>
        </p:nvSpPr>
        <p:spPr>
          <a:xfrm>
            <a:off x="466626" y="1750243"/>
            <a:ext cx="3822570" cy="1678757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Внимательное, приветливое отношение к ребенку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971DFB1-A84E-4F92-ACD1-7301725D967D}"/>
              </a:ext>
            </a:extLst>
          </p:cNvPr>
          <p:cNvSpPr/>
          <p:nvPr/>
        </p:nvSpPr>
        <p:spPr>
          <a:xfrm>
            <a:off x="4854804" y="1364833"/>
            <a:ext cx="3822570" cy="1310326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Доверие к ребенку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F356590-9D6A-4D6D-9082-BB755AFB6504}"/>
              </a:ext>
            </a:extLst>
          </p:cNvPr>
          <p:cNvSpPr/>
          <p:nvPr/>
        </p:nvSpPr>
        <p:spPr>
          <a:xfrm>
            <a:off x="466626" y="3944856"/>
            <a:ext cx="3822570" cy="1548311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Взаимопонимание и сотрудничество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7ACF120-E1E1-4911-A9DB-F6A6E6D82E09}"/>
              </a:ext>
            </a:extLst>
          </p:cNvPr>
          <p:cNvSpPr/>
          <p:nvPr/>
        </p:nvSpPr>
        <p:spPr>
          <a:xfrm>
            <a:off x="4854804" y="4988833"/>
            <a:ext cx="3822570" cy="1310326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деятельностного содержания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3A6A50D-4508-4084-8801-CE8C27EAEBEE}"/>
              </a:ext>
            </a:extLst>
          </p:cNvPr>
          <p:cNvSpPr/>
          <p:nvPr/>
        </p:nvSpPr>
        <p:spPr>
          <a:xfrm>
            <a:off x="4854804" y="3101418"/>
            <a:ext cx="3822570" cy="1310326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Позитивная оценка достижений</a:t>
            </a:r>
          </a:p>
        </p:txBody>
      </p:sp>
    </p:spTree>
    <p:extLst>
      <p:ext uri="{BB962C8B-B14F-4D97-AF65-F5344CB8AC3E}">
        <p14:creationId xmlns:p14="http://schemas.microsoft.com/office/powerpoint/2010/main" val="3518198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359C722-8AA4-4C89-80B1-025EDB98E90C}"/>
              </a:ext>
            </a:extLst>
          </p:cNvPr>
          <p:cNvSpPr/>
          <p:nvPr/>
        </p:nvSpPr>
        <p:spPr>
          <a:xfrm>
            <a:off x="680300" y="319357"/>
            <a:ext cx="7456602" cy="143088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результата - критичность мышления, которая может быть раскрыта через следующие показатели: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A4365A2-C374-4CB8-8848-457A4457D6CB}"/>
              </a:ext>
            </a:extLst>
          </p:cNvPr>
          <p:cNvSpPr/>
          <p:nvPr/>
        </p:nvSpPr>
        <p:spPr>
          <a:xfrm>
            <a:off x="80126" y="1979365"/>
            <a:ext cx="4086519" cy="1122052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(Где ошибка?)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971DFB1-A84E-4F92-ACD1-7301725D967D}"/>
              </a:ext>
            </a:extLst>
          </p:cNvPr>
          <p:cNvSpPr/>
          <p:nvPr/>
        </p:nvSpPr>
        <p:spPr>
          <a:xfrm>
            <a:off x="80127" y="4732124"/>
            <a:ext cx="4086518" cy="1310326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Самоконтроль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(Какие недостатки?)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F356590-9D6A-4D6D-9082-BB755AFB6504}"/>
              </a:ext>
            </a:extLst>
          </p:cNvPr>
          <p:cNvSpPr/>
          <p:nvPr/>
        </p:nvSpPr>
        <p:spPr>
          <a:xfrm>
            <a:off x="80127" y="3270968"/>
            <a:ext cx="4086520" cy="1291605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Диагноз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чём причина?)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7ACF120-E1E1-4911-A9DB-F6A6E6D82E09}"/>
              </a:ext>
            </a:extLst>
          </p:cNvPr>
          <p:cNvSpPr/>
          <p:nvPr/>
        </p:nvSpPr>
        <p:spPr>
          <a:xfrm>
            <a:off x="4506014" y="4095903"/>
            <a:ext cx="4477730" cy="1310326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(Постройте прогноз)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43A6A50D-4508-4084-8801-CE8C27EAEBEE}"/>
              </a:ext>
            </a:extLst>
          </p:cNvPr>
          <p:cNvSpPr/>
          <p:nvPr/>
        </p:nvSpPr>
        <p:spPr>
          <a:xfrm>
            <a:off x="4506014" y="1979365"/>
            <a:ext cx="4477730" cy="1887415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Критика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(Согласны ли вы? Опровергните. Приведите контраргументы?)</a:t>
            </a:r>
          </a:p>
        </p:txBody>
      </p:sp>
    </p:spTree>
    <p:extLst>
      <p:ext uri="{BB962C8B-B14F-4D97-AF65-F5344CB8AC3E}">
        <p14:creationId xmlns:p14="http://schemas.microsoft.com/office/powerpoint/2010/main" val="3887373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1FB8678-DD8B-43CF-A1F5-57E0E16F23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6" r="3608"/>
          <a:stretch/>
        </p:blipFill>
        <p:spPr bwMode="auto">
          <a:xfrm>
            <a:off x="3864990" y="0"/>
            <a:ext cx="5279010" cy="514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377C3F-A5E5-4BEC-B0F6-6D955E46147D}"/>
              </a:ext>
            </a:extLst>
          </p:cNvPr>
          <p:cNvSpPr/>
          <p:nvPr/>
        </p:nvSpPr>
        <p:spPr>
          <a:xfrm>
            <a:off x="3864990" y="5156462"/>
            <a:ext cx="5279010" cy="1701538"/>
          </a:xfrm>
          <a:prstGeom prst="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Сократ (469–399гг. до н. э.) </a:t>
            </a:r>
          </a:p>
          <a:p>
            <a:pPr algn="ctr"/>
            <a:r>
              <a:rPr lang="ru-RU" sz="3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древнегреческий философ-моралист.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B9094B7-75AF-42BE-9D23-9B2E52389E53}"/>
              </a:ext>
            </a:extLst>
          </p:cNvPr>
          <p:cNvSpPr/>
          <p:nvPr/>
        </p:nvSpPr>
        <p:spPr>
          <a:xfrm>
            <a:off x="28279" y="282803"/>
            <a:ext cx="3714161" cy="59671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«Учитель, подготовь себе ученика, у которого сам сможешь учиться».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359C722-8AA4-4C89-80B1-025EDB98E90C}"/>
              </a:ext>
            </a:extLst>
          </p:cNvPr>
          <p:cNvSpPr/>
          <p:nvPr/>
        </p:nvSpPr>
        <p:spPr>
          <a:xfrm>
            <a:off x="915263" y="65988"/>
            <a:ext cx="7456602" cy="8484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результаты моих учеников по олимпиадам, конкурсам, фестивалям за 2 года: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BFEC5B-6D5C-4055-8224-979646811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493" y="993285"/>
            <a:ext cx="2116803" cy="29635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613E066-870A-417C-A59A-9E910AC61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04" y="993285"/>
            <a:ext cx="2116804" cy="299425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61ED2D3-0874-4E0A-8246-D253CE536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634" y="993285"/>
            <a:ext cx="2116804" cy="299425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FD691A7-BDBC-4621-B40C-F2BF7A46D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873" y="4032041"/>
            <a:ext cx="2007376" cy="282595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3B71EEA-17E8-4989-B884-25A78257C9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563" y="993285"/>
            <a:ext cx="2116803" cy="298751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9BBB93D-4647-4B15-AED7-7CB6AA676A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3272" y="4032041"/>
            <a:ext cx="2007376" cy="286166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61BC8FB-4083-47A4-850C-773107E363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59923" y="4059687"/>
            <a:ext cx="2013611" cy="283402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5AC8957-7EDA-4883-91FE-5F6DA0F1F5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92809" y="4059687"/>
            <a:ext cx="2116804" cy="279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314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4CDF7F-18A9-4FA3-BA0F-EA8A3AE2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31" y="365126"/>
            <a:ext cx="8653805" cy="5300383"/>
          </a:xfrm>
        </p:spPr>
        <p:txBody>
          <a:bodyPr>
            <a:noAutofit/>
          </a:bodyPr>
          <a:lstStyle/>
          <a:p>
            <a:pPr algn="ctr"/>
            <a:r>
              <a:rPr lang="ru-RU" sz="11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15323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>
            <a:extLst>
              <a:ext uri="{FF2B5EF4-FFF2-40B4-BE49-F238E27FC236}">
                <a16:creationId xmlns:a16="http://schemas.microsoft.com/office/drawing/2014/main" id="{F2FFC18A-7741-4268-BAA5-3B77C90AE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2357438"/>
            <a:ext cx="6000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>
                <a:solidFill>
                  <a:srgbClr val="00B050"/>
                </a:solidFill>
              </a:rPr>
              <a:t>  </a:t>
            </a:r>
          </a:p>
        </p:txBody>
      </p:sp>
      <p:sp>
        <p:nvSpPr>
          <p:cNvPr id="4099" name="Прямоугольник 2">
            <a:extLst>
              <a:ext uri="{FF2B5EF4-FFF2-40B4-BE49-F238E27FC236}">
                <a16:creationId xmlns:a16="http://schemas.microsoft.com/office/drawing/2014/main" id="{2B29D5B8-A5FE-4B62-8537-22D3AF13A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2326"/>
            <a:ext cx="8757501" cy="583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трех членов жюри спросили: </a:t>
            </a:r>
          </a:p>
          <a:p>
            <a:pPr eaLnBrk="1" hangingPunct="1"/>
            <a:endParaRPr lang="ru-RU" altLang="ru-RU" sz="3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«Сколько учеников будет участвовать в региональном этапе олимпиады по биологии?» </a:t>
            </a:r>
          </a:p>
          <a:p>
            <a:pPr algn="ctr" eaLnBrk="1" hangingPunct="1"/>
            <a:r>
              <a:rPr lang="ru-RU" alt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сказал: «Меньше сорока трёх». Другой: «Меньше сорока двух», а третий: «Меньше сорока четырёх». </a:t>
            </a:r>
          </a:p>
          <a:p>
            <a:pPr algn="ctr" eaLnBrk="1" hangingPunct="1"/>
            <a:r>
              <a:rPr lang="ru-RU" altLang="ru-RU" sz="3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школьников приняло в итоге участие в региональном этапе, если правы были в точности двое членов жюри? </a:t>
            </a:r>
          </a:p>
        </p:txBody>
      </p:sp>
      <p:sp>
        <p:nvSpPr>
          <p:cNvPr id="2" name="Пузырек для мыслей: облако 1">
            <a:extLst>
              <a:ext uri="{FF2B5EF4-FFF2-40B4-BE49-F238E27FC236}">
                <a16:creationId xmlns:a16="http://schemas.microsoft.com/office/drawing/2014/main" id="{E42DD4AA-5C93-49A6-BD04-91D05C8D41EF}"/>
              </a:ext>
            </a:extLst>
          </p:cNvPr>
          <p:cNvSpPr/>
          <p:nvPr/>
        </p:nvSpPr>
        <p:spPr>
          <a:xfrm>
            <a:off x="6042581" y="-1"/>
            <a:ext cx="3101419" cy="1225485"/>
          </a:xfrm>
          <a:prstGeom prst="cloudCallou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Подумайте…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2b0/00061d2f-1da5658f/img1.jpg">
            <a:extLst>
              <a:ext uri="{FF2B5EF4-FFF2-40B4-BE49-F238E27FC236}">
                <a16:creationId xmlns:a16="http://schemas.microsoft.com/office/drawing/2014/main" id="{B4A771BE-89AA-48D5-803E-CD9F79031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3" t="26041" r="2344" b="11458"/>
          <a:stretch>
            <a:fillRect/>
          </a:stretch>
        </p:blipFill>
        <p:spPr bwMode="auto">
          <a:xfrm>
            <a:off x="4929188" y="968965"/>
            <a:ext cx="4214812" cy="428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2">
            <a:extLst>
              <a:ext uri="{FF2B5EF4-FFF2-40B4-BE49-F238E27FC236}">
                <a16:creationId xmlns:a16="http://schemas.microsoft.com/office/drawing/2014/main" id="{A209C0C3-FCCF-47E6-81EE-EB838008A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724260"/>
            <a:ext cx="464343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кого либо изменить, передавая ему готовый опыт.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лишь создать атмосферу, способствующую развитию человека.</a:t>
            </a:r>
          </a:p>
          <a:p>
            <a:pPr eaLnBrk="1" hangingPunct="1"/>
            <a:endParaRPr lang="ru-RU" alt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К. </a:t>
            </a:r>
            <a:r>
              <a:rPr lang="ru-RU" alt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Роджерс</a:t>
            </a:r>
            <a:endParaRPr lang="ru-RU" alt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рямоугольник 2">
            <a:extLst>
              <a:ext uri="{FF2B5EF4-FFF2-40B4-BE49-F238E27FC236}">
                <a16:creationId xmlns:a16="http://schemas.microsoft.com/office/drawing/2014/main" id="{8362B6A2-4D29-4DDB-8651-EFFD12788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75" y="216817"/>
            <a:ext cx="8726275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 </a:t>
            </a:r>
          </a:p>
          <a:p>
            <a:pPr algn="ctr"/>
            <a:r>
              <a:rPr lang="ru-RU" alt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системное, развивающееся в течение жизни качество психики, которое определяет возможность достижения особых результатов в том или ином виде деятельности.</a:t>
            </a:r>
            <a:endParaRPr lang="ru-RU" alt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3" descr="Бегущие по томам: ученые назвали признаки одаренных детейForPost -  Образование |">
            <a:extLst>
              <a:ext uri="{FF2B5EF4-FFF2-40B4-BE49-F238E27FC236}">
                <a16:creationId xmlns:a16="http://schemas.microsoft.com/office/drawing/2014/main" id="{716519DB-D5A1-4655-A942-0C4B9FD33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531" y="3858296"/>
            <a:ext cx="4452938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узырек для мыслей: облако 1">
            <a:extLst>
              <a:ext uri="{FF2B5EF4-FFF2-40B4-BE49-F238E27FC236}">
                <a16:creationId xmlns:a16="http://schemas.microsoft.com/office/drawing/2014/main" id="{63B985A2-30FB-44A4-B9E5-864F61545D09}"/>
              </a:ext>
            </a:extLst>
          </p:cNvPr>
          <p:cNvSpPr/>
          <p:nvPr/>
        </p:nvSpPr>
        <p:spPr>
          <a:xfrm>
            <a:off x="3685880" y="1008668"/>
            <a:ext cx="5024487" cy="2253006"/>
          </a:xfrm>
          <a:prstGeom prst="cloudCallou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одарённость?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Содержимое 2">
            <a:extLst>
              <a:ext uri="{FF2B5EF4-FFF2-40B4-BE49-F238E27FC236}">
                <a16:creationId xmlns:a16="http://schemas.microsoft.com/office/drawing/2014/main" id="{11C260C0-614F-41FF-A4F2-AB5491B5D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110" y="235671"/>
            <a:ext cx="8889476" cy="653748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Одаренный ребенок: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Проявляет любопытство ко многим вещам, постоянно задает вопросы.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Предлагает много идей, решений задач, ответов на вопросы.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Свободно высказывает свое мнение, настойчиво, энергично отстаивает его.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Обладает богатой фантазией, воображением, хорошо развитым чувством юмора.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Стремится к самовыражению, творческому использованию предметов.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Обладает отличной памятью, которая базируется на абстрактном мышлении.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Его отличает способность классифицировать информацию и опыт, умение широко пользоваться накопленными знаниями.</a:t>
            </a:r>
          </a:p>
          <a:p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D5E14B-F7EA-4453-91AF-59A959FAC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0124"/>
            <a:ext cx="6252734" cy="6044309"/>
          </a:xfrm>
          <a:prstGeom prst="rect">
            <a:avLst/>
          </a:prstGeom>
        </p:spPr>
      </p:pic>
      <p:sp>
        <p:nvSpPr>
          <p:cNvPr id="4" name="Пузырек для мыслей: облако 3">
            <a:extLst>
              <a:ext uri="{FF2B5EF4-FFF2-40B4-BE49-F238E27FC236}">
                <a16:creationId xmlns:a16="http://schemas.microsoft.com/office/drawing/2014/main" id="{45AC69BB-4776-4154-A419-2B5D117A14DB}"/>
              </a:ext>
            </a:extLst>
          </p:cNvPr>
          <p:cNvSpPr/>
          <p:nvPr/>
        </p:nvSpPr>
        <p:spPr>
          <a:xfrm>
            <a:off x="4308050" y="84841"/>
            <a:ext cx="4279770" cy="2111604"/>
          </a:xfrm>
          <a:prstGeom prst="cloudCallou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одаренного ребенка?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1" grpId="1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5701CA1-BD26-42C8-BBDE-77CBF3E04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5900"/>
            <a:ext cx="91440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узырек для мыслей: облако 1">
            <a:extLst>
              <a:ext uri="{FF2B5EF4-FFF2-40B4-BE49-F238E27FC236}">
                <a16:creationId xmlns:a16="http://schemas.microsoft.com/office/drawing/2014/main" id="{63B985A2-30FB-44A4-B9E5-864F61545D09}"/>
              </a:ext>
            </a:extLst>
          </p:cNvPr>
          <p:cNvSpPr/>
          <p:nvPr/>
        </p:nvSpPr>
        <p:spPr>
          <a:xfrm>
            <a:off x="1414021" y="0"/>
            <a:ext cx="7192651" cy="2102177"/>
          </a:xfrm>
          <a:prstGeom prst="cloudCallou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детской одаренности есть? </a:t>
            </a:r>
          </a:p>
        </p:txBody>
      </p:sp>
    </p:spTree>
    <p:extLst>
      <p:ext uri="{BB962C8B-B14F-4D97-AF65-F5344CB8AC3E}">
        <p14:creationId xmlns:p14="http://schemas.microsoft.com/office/powerpoint/2010/main" val="1484216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1F11D983-A0AC-4CC6-8D47-D3141D583BCE}"/>
              </a:ext>
            </a:extLst>
          </p:cNvPr>
          <p:cNvSpPr/>
          <p:nvPr/>
        </p:nvSpPr>
        <p:spPr>
          <a:xfrm>
            <a:off x="601745" y="1155568"/>
            <a:ext cx="3544478" cy="933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DA256C5-CC4F-4787-B8E2-9BF952EBCAC2}"/>
              </a:ext>
            </a:extLst>
          </p:cNvPr>
          <p:cNvSpPr/>
          <p:nvPr/>
        </p:nvSpPr>
        <p:spPr>
          <a:xfrm>
            <a:off x="601745" y="2292284"/>
            <a:ext cx="3544478" cy="933254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Академическая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31F02DD-BD6D-46B8-A1B6-659637A271C2}"/>
              </a:ext>
            </a:extLst>
          </p:cNvPr>
          <p:cNvSpPr/>
          <p:nvPr/>
        </p:nvSpPr>
        <p:spPr>
          <a:xfrm>
            <a:off x="601745" y="3429000"/>
            <a:ext cx="3544478" cy="93325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3A56DB7-3CAB-4FEE-BABB-44442816798B}"/>
              </a:ext>
            </a:extLst>
          </p:cNvPr>
          <p:cNvSpPr/>
          <p:nvPr/>
        </p:nvSpPr>
        <p:spPr>
          <a:xfrm>
            <a:off x="601745" y="4565716"/>
            <a:ext cx="3544478" cy="93325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Художественно-изобразительная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5AB6D22-0FD1-4C8B-9947-D2271A5F71F8}"/>
              </a:ext>
            </a:extLst>
          </p:cNvPr>
          <p:cNvSpPr/>
          <p:nvPr/>
        </p:nvSpPr>
        <p:spPr>
          <a:xfrm>
            <a:off x="601745" y="5702432"/>
            <a:ext cx="3544478" cy="9332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Музыкальная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96215C5-698E-4813-8334-916764744485}"/>
              </a:ext>
            </a:extLst>
          </p:cNvPr>
          <p:cNvSpPr/>
          <p:nvPr/>
        </p:nvSpPr>
        <p:spPr>
          <a:xfrm>
            <a:off x="4997777" y="1157138"/>
            <a:ext cx="3544478" cy="933254"/>
          </a:xfrm>
          <a:prstGeom prst="roundRect">
            <a:avLst/>
          </a:prstGeom>
          <a:solidFill>
            <a:srgbClr val="FAA0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6C1BF48-016D-402F-985C-54124EEDAEBC}"/>
              </a:ext>
            </a:extLst>
          </p:cNvPr>
          <p:cNvSpPr/>
          <p:nvPr/>
        </p:nvSpPr>
        <p:spPr>
          <a:xfrm>
            <a:off x="4997777" y="2292284"/>
            <a:ext cx="3544478" cy="933254"/>
          </a:xfrm>
          <a:prstGeom prst="roundRect">
            <a:avLst/>
          </a:prstGeom>
          <a:solidFill>
            <a:srgbClr val="F66A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Артистическая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8DEBF29-EE6E-4C1D-BB11-FF8A11EE89EC}"/>
              </a:ext>
            </a:extLst>
          </p:cNvPr>
          <p:cNvSpPr/>
          <p:nvPr/>
        </p:nvSpPr>
        <p:spPr>
          <a:xfrm>
            <a:off x="4997777" y="3429000"/>
            <a:ext cx="3544478" cy="933254"/>
          </a:xfrm>
          <a:prstGeom prst="roundRect">
            <a:avLst/>
          </a:prstGeom>
          <a:solidFill>
            <a:srgbClr val="FA987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222A97E-CB3D-4E78-A538-02BD607C5B07}"/>
              </a:ext>
            </a:extLst>
          </p:cNvPr>
          <p:cNvSpPr/>
          <p:nvPr/>
        </p:nvSpPr>
        <p:spPr>
          <a:xfrm>
            <a:off x="4997777" y="4565716"/>
            <a:ext cx="3544478" cy="93325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Лидерская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A05636-DF45-4D88-9995-4A0162880F38}"/>
              </a:ext>
            </a:extLst>
          </p:cNvPr>
          <p:cNvSpPr/>
          <p:nvPr/>
        </p:nvSpPr>
        <p:spPr>
          <a:xfrm>
            <a:off x="4997777" y="5700862"/>
            <a:ext cx="3544478" cy="93325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A28DD91-E5BE-4C57-BC0B-105E48129C47}"/>
              </a:ext>
            </a:extLst>
          </p:cNvPr>
          <p:cNvSpPr/>
          <p:nvPr/>
        </p:nvSpPr>
        <p:spPr>
          <a:xfrm>
            <a:off x="2658360" y="120583"/>
            <a:ext cx="3883842" cy="933254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одаренности:</a:t>
            </a:r>
          </a:p>
        </p:txBody>
      </p:sp>
    </p:spTree>
    <p:extLst>
      <p:ext uri="{BB962C8B-B14F-4D97-AF65-F5344CB8AC3E}">
        <p14:creationId xmlns:p14="http://schemas.microsoft.com/office/powerpoint/2010/main" val="3518168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92689545"/>
              </p:ext>
            </p:extLst>
          </p:nvPr>
        </p:nvGraphicFramePr>
        <p:xfrm>
          <a:off x="0" y="428604"/>
          <a:ext cx="9144000" cy="6429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5B3C834-AF34-4756-A2CD-2AF67594392E}"/>
              </a:ext>
            </a:extLst>
          </p:cNvPr>
          <p:cNvSpPr/>
          <p:nvPr/>
        </p:nvSpPr>
        <p:spPr>
          <a:xfrm>
            <a:off x="957181" y="4376353"/>
            <a:ext cx="2664296" cy="646331"/>
          </a:xfrm>
          <a:prstGeom prst="rect">
            <a:avLst/>
          </a:prstGeom>
          <a:solidFill>
            <a:srgbClr val="FDF6D3"/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Принципы: 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305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Picture background">
            <a:extLst>
              <a:ext uri="{FF2B5EF4-FFF2-40B4-BE49-F238E27FC236}">
                <a16:creationId xmlns:a16="http://schemas.microsoft.com/office/drawing/2014/main" id="{02E704E5-6374-4D24-8EA2-752D6896B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3277"/>
            <a:ext cx="9137878" cy="4474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AutoShape 3" descr="Всероссийская олимпиада школьников">
            <a:extLst>
              <a:ext uri="{FF2B5EF4-FFF2-40B4-BE49-F238E27FC236}">
                <a16:creationId xmlns:a16="http://schemas.microsoft.com/office/drawing/2014/main" id="{1ABECBA4-A1E5-4D53-A081-E6756D4EA7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5F849ECF-0C59-44B0-AE04-20D54A0D9613}"/>
              </a:ext>
            </a:extLst>
          </p:cNvPr>
          <p:cNvSpPr/>
          <p:nvPr/>
        </p:nvSpPr>
        <p:spPr>
          <a:xfrm>
            <a:off x="233465" y="243190"/>
            <a:ext cx="8735438" cy="1916349"/>
          </a:xfrm>
          <a:prstGeom prst="roundRect">
            <a:avLst/>
          </a:prstGeom>
          <a:solidFill>
            <a:srgbClr val="C6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олимпиада школьников (ВСОШ)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главная в России олимпиада для школьников 4–11 классов, которая проходит по 24 общеобразовательным предметам. ВСОШ охватывает более 7 миллионов участников каждый год.</a:t>
            </a:r>
          </a:p>
        </p:txBody>
      </p:sp>
    </p:spTree>
    <p:extLst>
      <p:ext uri="{BB962C8B-B14F-4D97-AF65-F5344CB8AC3E}">
        <p14:creationId xmlns:p14="http://schemas.microsoft.com/office/powerpoint/2010/main" val="620306474"/>
      </p:ext>
    </p:extLst>
  </p:cSld>
  <p:clrMapOvr>
    <a:masterClrMapping/>
  </p:clrMapOvr>
  <p:transition advTm="17000"/>
</p:sld>
</file>

<file path=ppt/theme/theme1.xml><?xml version="1.0" encoding="utf-8"?>
<a:theme xmlns:a="http://schemas.openxmlformats.org/drawingml/2006/main" name="Тема Offic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559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Смирнова Елена</dc:creator>
  <cp:lastModifiedBy>Смирнова Елена</cp:lastModifiedBy>
  <cp:revision>22</cp:revision>
  <dcterms:created xsi:type="dcterms:W3CDTF">2024-08-23T15:22:33Z</dcterms:created>
  <dcterms:modified xsi:type="dcterms:W3CDTF">2024-08-28T07:54:55Z</dcterms:modified>
</cp:coreProperties>
</file>