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6" r:id="rId4"/>
    <p:sldId id="264" r:id="rId5"/>
    <p:sldId id="265" r:id="rId6"/>
    <p:sldId id="258" r:id="rId7"/>
    <p:sldId id="260" r:id="rId8"/>
    <p:sldId id="261" r:id="rId9"/>
    <p:sldId id="262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15.09.2019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15.09.2019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15.09.2019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Techniques for the art class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7" descr="dxgb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430" y="19374"/>
            <a:ext cx="9143999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331263" y="1196752"/>
            <a:ext cx="653614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solidFill>
                  <a:schemeClr val="bg1"/>
                </a:solidFill>
              </a:rPr>
              <a:t>Techniques for the art class</a:t>
            </a:r>
            <a:endParaRPr lang="ru-RU" sz="4400" b="1" dirty="0">
              <a:solidFill>
                <a:schemeClr val="bg1"/>
              </a:solidFill>
            </a:endParaRPr>
          </a:p>
        </p:txBody>
      </p:sp>
      <p:pic>
        <p:nvPicPr>
          <p:cNvPr id="1026" name="Picture 2" descr="C:\Users\User\Desktop\урок изо\maxresdefault (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6699" y="2060848"/>
            <a:ext cx="6400712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49305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7" descr="dxgbc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51520" y="465330"/>
            <a:ext cx="849694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u="sng" dirty="0" smtClean="0">
                <a:solidFill>
                  <a:schemeClr val="bg1"/>
                </a:solidFill>
              </a:rPr>
              <a:t>Chalk pain </a:t>
            </a:r>
            <a:r>
              <a:rPr lang="en-US" sz="4400" dirty="0" smtClean="0">
                <a:solidFill>
                  <a:schemeClr val="bg1"/>
                </a:solidFill>
              </a:rPr>
              <a:t>– </a:t>
            </a:r>
          </a:p>
          <a:p>
            <a:pPr algn="ctr"/>
            <a:r>
              <a:rPr lang="en-US" sz="4400" dirty="0" smtClean="0">
                <a:solidFill>
                  <a:schemeClr val="bg1"/>
                </a:solidFill>
              </a:rPr>
              <a:t>this consists of painting with chalk </a:t>
            </a:r>
          </a:p>
          <a:p>
            <a:pPr algn="ctr"/>
            <a:r>
              <a:rPr lang="en-US" sz="4400" dirty="0" smtClean="0">
                <a:solidFill>
                  <a:schemeClr val="bg1"/>
                </a:solidFill>
              </a:rPr>
              <a:t>or with a solution of water and chalk.</a:t>
            </a:r>
            <a:endParaRPr lang="ru-RU" sz="4400" dirty="0">
              <a:solidFill>
                <a:schemeClr val="bg1"/>
              </a:solidFill>
            </a:endParaRPr>
          </a:p>
        </p:txBody>
      </p:sp>
      <p:pic>
        <p:nvPicPr>
          <p:cNvPr id="1026" name="Picture 2" descr="C:\Users\User\Desktop\урок изо\maxresdefaul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4038" y="3230117"/>
            <a:ext cx="5544616" cy="3118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36212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dxgb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80512" cy="6858000"/>
          </a:xfrm>
          <a:prstGeom prst="rect">
            <a:avLst/>
          </a:prstGeom>
          <a:noFill/>
        </p:spPr>
      </p:pic>
      <p:pic>
        <p:nvPicPr>
          <p:cNvPr id="2050" name="Picture 2" descr="C:\Users\User\Desktop\урок изо\s1200 (3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75" y="538162"/>
            <a:ext cx="8096250" cy="5781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18830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dxgb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80512" cy="6858000"/>
          </a:xfrm>
          <a:prstGeom prst="rect">
            <a:avLst/>
          </a:prstGeom>
          <a:noFill/>
        </p:spPr>
      </p:pic>
      <p:pic>
        <p:nvPicPr>
          <p:cNvPr id="4098" name="Picture 2" descr="C:\Users\User\Desktop\урок изо\s1200 (4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1" y="692696"/>
            <a:ext cx="8077649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96866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dxgb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80512" cy="6858000"/>
          </a:xfrm>
          <a:prstGeom prst="rect">
            <a:avLst/>
          </a:prstGeom>
          <a:noFill/>
        </p:spPr>
      </p:pic>
      <p:pic>
        <p:nvPicPr>
          <p:cNvPr id="3074" name="Picture 2" descr="C:\Users\User\Desktop\урок изо\f_zakat_barinova_elena_134682634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876300"/>
            <a:ext cx="7620000" cy="510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21877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7" descr="dxgbc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642" y="0"/>
            <a:ext cx="9177067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895838" y="836712"/>
            <a:ext cx="7180042" cy="34778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b="1" u="sng" dirty="0" smtClean="0">
                <a:solidFill>
                  <a:schemeClr val="bg1"/>
                </a:solidFill>
              </a:rPr>
              <a:t>Pointillism - </a:t>
            </a:r>
          </a:p>
          <a:p>
            <a:pPr algn="ctr"/>
            <a:r>
              <a:rPr lang="en-US" sz="4400" dirty="0" smtClean="0">
                <a:solidFill>
                  <a:schemeClr val="bg1"/>
                </a:solidFill>
              </a:rPr>
              <a:t> this is a technique of painting </a:t>
            </a:r>
          </a:p>
          <a:p>
            <a:pPr algn="ctr"/>
            <a:r>
              <a:rPr lang="en-US" sz="4400" dirty="0" smtClean="0">
                <a:solidFill>
                  <a:schemeClr val="bg1"/>
                </a:solidFill>
              </a:rPr>
              <a:t>in which small, distinct dots </a:t>
            </a:r>
          </a:p>
          <a:p>
            <a:pPr algn="ctr"/>
            <a:r>
              <a:rPr lang="en-US" sz="4400" dirty="0" smtClean="0">
                <a:solidFill>
                  <a:schemeClr val="bg1"/>
                </a:solidFill>
              </a:rPr>
              <a:t>of pure color are applied </a:t>
            </a:r>
          </a:p>
          <a:p>
            <a:pPr algn="ctr"/>
            <a:r>
              <a:rPr lang="en-US" sz="4400" dirty="0" smtClean="0">
                <a:solidFill>
                  <a:schemeClr val="bg1"/>
                </a:solidFill>
              </a:rPr>
              <a:t>in patterns to form an image.</a:t>
            </a:r>
            <a:endParaRPr lang="ru-RU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35114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dxgb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2050" name="Picture 2" descr="C:\Users\User\Desktop\урок изо\055cda7c815078e669cd1826b9806d4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270" y="610640"/>
            <a:ext cx="8005458" cy="5338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26546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dxgb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80512" cy="6858000"/>
          </a:xfrm>
          <a:prstGeom prst="rect">
            <a:avLst/>
          </a:prstGeom>
          <a:noFill/>
        </p:spPr>
      </p:pic>
      <p:pic>
        <p:nvPicPr>
          <p:cNvPr id="5122" name="Picture 2" descr="C:\Users\User\Desktop\урок изо\s1200 (5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621" y="764704"/>
            <a:ext cx="8147270" cy="5027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07705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dxgb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80512" cy="6858000"/>
          </a:xfrm>
          <a:prstGeom prst="rect">
            <a:avLst/>
          </a:prstGeom>
          <a:noFill/>
        </p:spPr>
      </p:pic>
      <p:pic>
        <p:nvPicPr>
          <p:cNvPr id="6146" name="Picture 2" descr="C:\Users\User\Desktop\урок изо\s1200 (6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592" y="635397"/>
            <a:ext cx="7221808" cy="5601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888119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55</Words>
  <Application>Microsoft Office PowerPoint</Application>
  <PresentationFormat>Экран (4:3)</PresentationFormat>
  <Paragraphs>10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Techniques for the art class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компотэр</dc:creator>
  <cp:lastModifiedBy>User</cp:lastModifiedBy>
  <cp:revision>8</cp:revision>
  <dcterms:created xsi:type="dcterms:W3CDTF">2019-09-14T21:21:33Z</dcterms:created>
  <dcterms:modified xsi:type="dcterms:W3CDTF">2019-09-15T18:59:11Z</dcterms:modified>
</cp:coreProperties>
</file>