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3" r:id="rId4"/>
    <p:sldId id="257" r:id="rId5"/>
    <p:sldId id="259" r:id="rId6"/>
    <p:sldId id="266" r:id="rId7"/>
    <p:sldId id="258" r:id="rId8"/>
    <p:sldId id="260" r:id="rId9"/>
    <p:sldId id="261" r:id="rId10"/>
    <p:sldId id="268" r:id="rId11"/>
    <p:sldId id="267" r:id="rId12"/>
    <p:sldId id="269" r:id="rId13"/>
    <p:sldId id="270" r:id="rId14"/>
    <p:sldId id="271" r:id="rId15"/>
    <p:sldId id="272" r:id="rId16"/>
    <p:sldId id="276" r:id="rId17"/>
    <p:sldId id="273" r:id="rId18"/>
    <p:sldId id="274" r:id="rId19"/>
    <p:sldId id="275" r:id="rId20"/>
    <p:sldId id="262" r:id="rId21"/>
    <p:sldId id="279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952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440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747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601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090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951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958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934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329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15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39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63B1B-9672-4DF2-9B55-94669BDAF46F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5DEF1-50B2-46F0-917B-3DAE97FE8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857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0.liveinternet.ru/images/attach/c/1/60/360/60360888_1276613575_59757936_pppp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42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89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layer.myshared.ru/664493/data/images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окупатель\Documents\раб стол\Downloads\1401297928_05r.jpg"/>
          <p:cNvPicPr>
            <a:picLocks noChangeAspect="1" noChangeArrowheads="1"/>
          </p:cNvPicPr>
          <p:nvPr/>
        </p:nvPicPr>
        <p:blipFill rotWithShape="1">
          <a:blip r:embed="rId3" cstate="print">
            <a:lum bright="-20000" contrast="30000"/>
          </a:blip>
          <a:srcRect r="2099" b="11333"/>
          <a:stretch/>
        </p:blipFill>
        <p:spPr bwMode="auto">
          <a:xfrm>
            <a:off x="107504" y="449232"/>
            <a:ext cx="8960334" cy="6080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049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layer.myshared.ru/664493/data/images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Покупатель\Documents\раб стол\Downloads\1401297955_12r.jpg"/>
          <p:cNvPicPr>
            <a:picLocks noChangeAspect="1" noChangeArrowheads="1"/>
          </p:cNvPicPr>
          <p:nvPr/>
        </p:nvPicPr>
        <p:blipFill rotWithShape="1">
          <a:blip r:embed="rId3" cstate="print">
            <a:lum bright="-20000" contrast="20000"/>
          </a:blip>
          <a:srcRect r="999" b="7734"/>
          <a:stretch/>
        </p:blipFill>
        <p:spPr bwMode="auto">
          <a:xfrm>
            <a:off x="-8358" y="0"/>
            <a:ext cx="9060918" cy="6327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692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Покупатель\Documents\раб стол\Downloads\1401297950_15r.jpg"/>
          <p:cNvPicPr>
            <a:picLocks noChangeAspect="1" noChangeArrowheads="1"/>
          </p:cNvPicPr>
          <p:nvPr/>
        </p:nvPicPr>
        <p:blipFill rotWithShape="1">
          <a:blip r:embed="rId2" cstate="print">
            <a:lum bright="-20000" contrast="20000"/>
          </a:blip>
          <a:srcRect b="11333"/>
          <a:stretch/>
        </p:blipFill>
        <p:spPr bwMode="auto">
          <a:xfrm>
            <a:off x="-8358" y="0"/>
            <a:ext cx="9152358" cy="6080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982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layer.myshared.ru/664493/data/images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C:\Users\Покупатель\Documents\раб стол\Downloads\1401297938_22r.jpg"/>
          <p:cNvPicPr>
            <a:picLocks noChangeAspect="1" noChangeArrowheads="1"/>
          </p:cNvPicPr>
          <p:nvPr/>
        </p:nvPicPr>
        <p:blipFill rotWithShape="1">
          <a:blip r:embed="rId3" cstate="print">
            <a:lum bright="-20000" contrast="20000"/>
          </a:blip>
          <a:srcRect b="17066"/>
          <a:stretch/>
        </p:blipFill>
        <p:spPr bwMode="auto">
          <a:xfrm>
            <a:off x="-8358" y="0"/>
            <a:ext cx="9152358" cy="5687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903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layer.myshared.ru/664493/data/images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Покупатель\Documents\раб стол\Downloads\1401297992_24r.jpg"/>
          <p:cNvPicPr>
            <a:picLocks noChangeAspect="1" noChangeArrowheads="1"/>
          </p:cNvPicPr>
          <p:nvPr/>
        </p:nvPicPr>
        <p:blipFill rotWithShape="1">
          <a:blip r:embed="rId3" cstate="print">
            <a:lum bright="-20000" contrast="20000"/>
          </a:blip>
          <a:srcRect b="11067"/>
          <a:stretch/>
        </p:blipFill>
        <p:spPr bwMode="auto">
          <a:xfrm>
            <a:off x="-8358" y="0"/>
            <a:ext cx="9152358" cy="6099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388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layer.myshared.ru/664493/data/images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C:\Users\Покупатель\Documents\раб стол\Downloads\1401297934_26r.jpg"/>
          <p:cNvPicPr>
            <a:picLocks noChangeAspect="1" noChangeArrowheads="1"/>
          </p:cNvPicPr>
          <p:nvPr/>
        </p:nvPicPr>
        <p:blipFill rotWithShape="1">
          <a:blip r:embed="rId3" cstate="print">
            <a:lum bright="-20000" contrast="20000"/>
          </a:blip>
          <a:srcRect b="16533"/>
          <a:stretch/>
        </p:blipFill>
        <p:spPr bwMode="auto">
          <a:xfrm>
            <a:off x="-8358" y="0"/>
            <a:ext cx="9152358" cy="5724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009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837597"/>
            <a:ext cx="60986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Умел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ошибиться – умей и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1" y="1749685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Умел ошибиться – умей и поправиться.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3534721"/>
            <a:ext cx="69573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Сей добро, посылай …, оделяй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1804" y="4653136"/>
            <a:ext cx="77526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Сей добро, посылай добро, оделяй добром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4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layer.myshared.ru/664493/data/images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244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3375"/>
            <a:ext cx="4321175" cy="6237288"/>
          </a:xfrm>
          <a:prstGeom prst="rect">
            <a:avLst/>
          </a:prstGeom>
          <a:noFill/>
          <a:ln w="101600" cmpd="thickThin">
            <a:solidFill>
              <a:srgbClr val="0000FF"/>
            </a:solidFill>
            <a:miter lim="800000"/>
            <a:headEnd/>
            <a:tailEnd/>
          </a:ln>
          <a:effectLst>
            <a:outerShdw dist="35921" dir="2700000" algn="ctr" rotWithShape="0">
              <a:srgbClr val="FF993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427538" y="188913"/>
            <a:ext cx="4932362" cy="204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3200" b="1"/>
          </a:p>
          <a:p>
            <a:pPr eaLnBrk="1" hangingPunct="1">
              <a:spcBef>
                <a:spcPct val="50000"/>
              </a:spcBef>
            </a:pPr>
            <a:endParaRPr lang="en-US" sz="3200" b="1"/>
          </a:p>
          <a:p>
            <a:pPr eaLnBrk="1" hangingPunct="1">
              <a:spcBef>
                <a:spcPct val="50000"/>
              </a:spcBef>
            </a:pPr>
            <a:r>
              <a:rPr lang="ru-RU" sz="3200" b="1"/>
              <a:t> </a:t>
            </a:r>
          </a:p>
        </p:txBody>
      </p:sp>
      <p:pic>
        <p:nvPicPr>
          <p:cNvPr id="11268" name="Picture 4" descr="img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3687762" cy="5761038"/>
          </a:xfrm>
          <a:prstGeom prst="rect">
            <a:avLst/>
          </a:prstGeom>
          <a:noFill/>
          <a:ln w="101600" cmpd="thickThin">
            <a:solidFill>
              <a:srgbClr val="0000FF"/>
            </a:solidFill>
            <a:miter lim="800000"/>
            <a:headEnd/>
            <a:tailEnd/>
          </a:ln>
          <a:effectLst>
            <a:outerShdw dist="35921" dir="2700000" algn="ctr" rotWithShape="0">
              <a:srgbClr val="FF993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69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layer.myshared.ru/664493/data/images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-396875" y="188913"/>
            <a:ext cx="9540875" cy="295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0" b="1">
                <a:latin typeface="Times New Roman" pitchFamily="18" charset="0"/>
              </a:rPr>
              <a:t>  </a:t>
            </a:r>
            <a:r>
              <a:rPr lang="ru-RU" sz="7200" b="1">
                <a:latin typeface="Times New Roman" pitchFamily="18" charset="0"/>
              </a:rPr>
              <a:t>Дунино </a:t>
            </a:r>
            <a:r>
              <a:rPr lang="ru-RU" sz="7200">
                <a:latin typeface="Times New Roman" pitchFamily="18" charset="0"/>
              </a:rPr>
              <a:t>(</a:t>
            </a:r>
            <a:r>
              <a:rPr lang="ru-RU" sz="7200" b="1">
                <a:latin typeface="Times New Roman" pitchFamily="18" charset="0"/>
              </a:rPr>
              <a:t>дом-музей</a:t>
            </a:r>
            <a:r>
              <a:rPr lang="ru-RU" sz="7200">
                <a:latin typeface="Times New Roman" pitchFamily="18" charset="0"/>
              </a:rPr>
              <a:t>)</a:t>
            </a:r>
          </a:p>
          <a:p>
            <a:pPr eaLnBrk="1" hangingPunct="1">
              <a:spcBef>
                <a:spcPct val="50000"/>
              </a:spcBef>
            </a:pPr>
            <a:endParaRPr lang="ru-RU" sz="7200" b="1">
              <a:latin typeface="Times New Roman" pitchFamily="18" charset="0"/>
            </a:endParaRPr>
          </a:p>
        </p:txBody>
      </p:sp>
      <p:pic>
        <p:nvPicPr>
          <p:cNvPr id="10243" name="Picture 3" descr="20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557338"/>
            <a:ext cx="3313113" cy="2432050"/>
          </a:xfrm>
          <a:prstGeom prst="rect">
            <a:avLst/>
          </a:prstGeom>
          <a:noFill/>
          <a:ln w="101600" cmpd="thickThin">
            <a:solidFill>
              <a:srgbClr val="0000FF"/>
            </a:solidFill>
            <a:miter lim="800000"/>
            <a:headEnd/>
            <a:tailEnd/>
          </a:ln>
          <a:effectLst>
            <a:outerShdw dist="89803" dir="2700000" algn="ctr" rotWithShape="0">
              <a:srgbClr val="FF993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7367"/>
          <p:cNvPicPr>
            <a:picLocks noChangeAspect="1" noChangeArrowheads="1"/>
          </p:cNvPicPr>
          <p:nvPr/>
        </p:nvPicPr>
        <p:blipFill>
          <a:blip r:embed="rId4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557338"/>
            <a:ext cx="3168650" cy="2365375"/>
          </a:xfrm>
          <a:prstGeom prst="rect">
            <a:avLst/>
          </a:prstGeom>
          <a:noFill/>
          <a:ln w="101600" cmpd="thickThin">
            <a:solidFill>
              <a:srgbClr val="0000FF"/>
            </a:solidFill>
            <a:miter lim="800000"/>
            <a:headEnd/>
            <a:tailEnd/>
          </a:ln>
          <a:effectLst>
            <a:outerShdw dist="109250" dir="2132261" algn="ctr" rotWithShape="0">
              <a:srgbClr val="FF993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7370"/>
          <p:cNvPicPr>
            <a:picLocks noChangeAspect="1" noChangeArrowheads="1"/>
          </p:cNvPicPr>
          <p:nvPr/>
        </p:nvPicPr>
        <p:blipFill>
          <a:blip r:embed="rId5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4292600"/>
            <a:ext cx="3006725" cy="2244725"/>
          </a:xfrm>
          <a:prstGeom prst="rect">
            <a:avLst/>
          </a:prstGeom>
          <a:noFill/>
          <a:ln w="101600" cmpd="thickThin">
            <a:solidFill>
              <a:srgbClr val="0000FF"/>
            </a:solidFill>
            <a:miter lim="800000"/>
            <a:headEnd/>
            <a:tailEnd/>
          </a:ln>
          <a:effectLst>
            <a:outerShdw dist="99190" dir="2388334" algn="ctr" rotWithShape="0">
              <a:srgbClr val="FF993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63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layer.myshared.ru/664493/data/images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1pr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3592513" cy="5562600"/>
          </a:xfrm>
          <a:prstGeom prst="rect">
            <a:avLst/>
          </a:prstGeom>
          <a:noFill/>
          <a:ln w="88900" cmpd="tri">
            <a:solidFill>
              <a:srgbClr val="0000FF"/>
            </a:solidFill>
            <a:miter lim="800000"/>
            <a:headEnd/>
            <a:tailEnd/>
          </a:ln>
          <a:effectLst>
            <a:outerShdw dist="35921" dir="2700000" algn="ctr" rotWithShape="0">
              <a:srgbClr val="FF993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2pr"/>
          <p:cNvPicPr>
            <a:picLocks noChangeAspect="1" noChangeArrowheads="1"/>
          </p:cNvPicPr>
          <p:nvPr/>
        </p:nvPicPr>
        <p:blipFill>
          <a:blip r:embed="rId4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600200"/>
            <a:ext cx="4681538" cy="2933700"/>
          </a:xfrm>
          <a:prstGeom prst="rect">
            <a:avLst/>
          </a:prstGeom>
          <a:noFill/>
          <a:ln w="88900" cmpd="tri">
            <a:solidFill>
              <a:srgbClr val="0000FF"/>
            </a:solidFill>
            <a:miter lim="800000"/>
            <a:headEnd/>
            <a:tailEnd/>
          </a:ln>
          <a:effectLst>
            <a:outerShdw dist="35921" dir="2700000" algn="ctr" rotWithShape="0">
              <a:srgbClr val="FF993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779838" y="260350"/>
            <a:ext cx="5545137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4800" b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19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Dedskie_pesni_-_Ne_draznite_sobak_(iPlayer.f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6270848"/>
            <a:ext cx="432048" cy="432048"/>
          </a:xfrm>
        </p:spPr>
      </p:pic>
      <p:pic>
        <p:nvPicPr>
          <p:cNvPr id="9218" name="Picture 2" descr="http://j.livelib.ru/boocover/1000002587/l/06b7/M._Plyatskovskij__Ne_draznite_sobak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4"/>
          <a:stretch/>
        </p:blipFill>
        <p:spPr bwMode="auto">
          <a:xfrm>
            <a:off x="2051720" y="188640"/>
            <a:ext cx="5433392" cy="64182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719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9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layer.myshared.ru/664493/data/images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Rectangle 2"/>
          <p:cNvSpPr>
            <a:spLocks noGrp="1" noChangeArrowheads="1"/>
          </p:cNvSpPr>
          <p:nvPr>
            <p:ph idx="1"/>
          </p:nvPr>
        </p:nvSpPr>
        <p:spPr>
          <a:xfrm>
            <a:off x="1979712" y="404664"/>
            <a:ext cx="6984776" cy="5976664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«Мои молодые друзья!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   Мы хозяева нашей природы, и она для нас кладовая солнца с великими сокровищами жизни. Мало того, чтобы эти сокровища сохранять, - их надо открывать и показывать.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    Для рыб нужна чистая вода- будем охранять наши водоёмы. В лесах, степях, горах разные ценные животные – будем охранять наши леса, степи, горы.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   Рыбе – вода, птице – воздух, зверю – лес, степь, горы. А человеку нужна Родина. И охранять природу – значит охранять Родину».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</p:txBody>
      </p:sp>
      <p:pic>
        <p:nvPicPr>
          <p:cNvPr id="1026" name="Picture 2" descr="http://iledebeaute.ru/files/images/pub/part_0/5614/src/025_2300-1.jpg?220_2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241"/>
            <a:ext cx="2095500" cy="2828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16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880" y="1628800"/>
            <a:ext cx="7632848" cy="248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уроке я узнал…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этом уроке я похвалил себя за…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урока мне захотелось…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19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793801"/>
              </p:ext>
            </p:extLst>
          </p:nvPr>
        </p:nvGraphicFramePr>
        <p:xfrm>
          <a:off x="251520" y="1124744"/>
          <a:ext cx="8640960" cy="49354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20480"/>
                <a:gridCol w="4320480"/>
              </a:tblGrid>
              <a:tr h="49354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На </a:t>
                      </a: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уроке я работал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Своей работой на уроке я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Урок для меня показался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За урок я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Мое настроение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Материал урока мне был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Домашнее задание мне кажется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активно / пассивно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доволен / не доволен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коротким / длинным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устал / устал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стало лучше / стало хуже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понятен / не понятен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полезен / бесполезен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интересен / скучен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легким / трудным</a:t>
                      </a:r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интересным / неинтересным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75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desk.ru/_ph/184/2/827170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025" y="3694008"/>
            <a:ext cx="3149120" cy="31491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59104" y="1412776"/>
            <a:ext cx="53735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71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hlink"/>
                </a:solidFill>
                <a:latin typeface="Arial" charset="0"/>
              </a:rPr>
              <a:t>Загадка</a:t>
            </a:r>
          </a:p>
        </p:txBody>
      </p:sp>
      <p:pic>
        <p:nvPicPr>
          <p:cNvPr id="4711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1268760"/>
            <a:ext cx="3744912" cy="4608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7109" name="Rectangle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4284662" y="1776749"/>
            <a:ext cx="4535487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Вдоль по речке, по водице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Плывет лодок вереница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Впереди корабль идет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 собою всех ведет.</a:t>
            </a:r>
          </a:p>
          <a:p>
            <a:pPr eaLnBrk="0" hangingPunct="0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0717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608" y="260564"/>
            <a:ext cx="3494192" cy="4880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j.livelib.ru/boocover/1000286073/l/ce08/Mihail_Prishvin__Rebyata_i_utyat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042" r="-4825" b="67533"/>
          <a:stretch/>
        </p:blipFill>
        <p:spPr bwMode="auto">
          <a:xfrm>
            <a:off x="3995936" y="1556792"/>
            <a:ext cx="4133140" cy="1144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971600" y="4221088"/>
            <a:ext cx="780465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Михаил Михайлович Пришвин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878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7188" y="500063"/>
            <a:ext cx="8358187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ЧИРОК-СВИСТУНОК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уточка.</a:t>
            </a:r>
            <a:b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20888"/>
            <a:ext cx="5172025" cy="43050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972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bookin.org.ru/book/3297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14904"/>
            <a:ext cx="4176464" cy="6177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97531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5758" y="1276339"/>
            <a:ext cx="8358187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ВЕРСТА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              русская мера длины, </a:t>
            </a:r>
          </a:p>
          <a:p>
            <a:pPr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              равная 1, 06 км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285875" y="3000375"/>
            <a:ext cx="6400800" cy="358140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200" dirty="0">
                <a:latin typeface="+mn-lt"/>
              </a:rPr>
              <a:t>                              </a:t>
            </a:r>
            <a:r>
              <a:rPr lang="ru-RU" sz="3200" b="1" dirty="0">
                <a:latin typeface="+mn-lt"/>
              </a:rPr>
              <a:t>1 </a:t>
            </a:r>
            <a:r>
              <a:rPr lang="ru-RU" sz="3200" b="1" dirty="0">
                <a:latin typeface="Times New Roman" pitchFamily="18" charset="0"/>
              </a:rPr>
              <a:t>км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1652" y="3609972"/>
            <a:ext cx="5029200" cy="38100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971652" y="4905372"/>
            <a:ext cx="5486400" cy="38100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629025" y="4086225"/>
            <a:ext cx="18843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верста</a:t>
            </a:r>
            <a:endParaRPr lang="ru-RU" sz="3200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42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 advAuto="1000"/>
      <p:bldP spid="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625" y="500063"/>
            <a:ext cx="8215313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КУЗНИЦА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                 место, где работает кузнец.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088" y="1916832"/>
            <a:ext cx="3667128" cy="4799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549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gornnm.ucoz.ru/kartini/1264692534_slgg_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063" y="428625"/>
            <a:ext cx="814387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ПАРОВОЕ ПОЛЕ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 </a:t>
            </a:r>
          </a:p>
          <a:p>
            <a:pPr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                              отдохнувшее поле.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785926"/>
            <a:ext cx="6794396" cy="4704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578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</TotalTime>
  <Words>241</Words>
  <Application>Microsoft Office PowerPoint</Application>
  <PresentationFormat>Экран (4:3)</PresentationFormat>
  <Paragraphs>52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Загадка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25</cp:revision>
  <dcterms:created xsi:type="dcterms:W3CDTF">2016-03-08T01:54:25Z</dcterms:created>
  <dcterms:modified xsi:type="dcterms:W3CDTF">2016-03-10T00:26:16Z</dcterms:modified>
</cp:coreProperties>
</file>