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5" autoAdjust="0"/>
    <p:restoredTop sz="93659" autoAdjust="0"/>
  </p:normalViewPr>
  <p:slideViewPr>
    <p:cSldViewPr>
      <p:cViewPr>
        <p:scale>
          <a:sx n="71" d="100"/>
          <a:sy n="71" d="100"/>
        </p:scale>
        <p:origin x="-1068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08CC9-A6DD-4E3D-A243-6831B2AB904E}" type="datetimeFigureOut">
              <a:rPr lang="ru-RU" smtClean="0"/>
              <a:t>08.02.2019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DA966-1F5C-4152-94EB-D65B30EC2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526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DA966-1F5C-4152-94EB-D65B30EC211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130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0"/>
            <a:ext cx="8686800" cy="838200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dirty="0" err="1" smtClean="0"/>
              <a:t>Мбоу</a:t>
            </a:r>
            <a:r>
              <a:rPr lang="ru-RU" dirty="0" smtClean="0"/>
              <a:t> </a:t>
            </a:r>
            <a:r>
              <a:rPr lang="ru-RU" dirty="0" err="1" smtClean="0"/>
              <a:t>салтынская</a:t>
            </a:r>
            <a:r>
              <a:rPr lang="ru-RU" dirty="0" smtClean="0"/>
              <a:t> </a:t>
            </a:r>
            <a:r>
              <a:rPr lang="ru-RU" dirty="0" err="1" smtClean="0"/>
              <a:t>сш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Дебаты на тему:</a:t>
            </a:r>
          </a:p>
          <a:p>
            <a:pPr algn="ctr">
              <a:buNone/>
            </a:pPr>
            <a:r>
              <a:rPr lang="ru-RU" sz="4000" b="1" dirty="0" smtClean="0"/>
              <a:t>«Никто не забыт, ничто не забыто».</a:t>
            </a:r>
          </a:p>
          <a:p>
            <a:pPr algn="ctr"/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3500" dirty="0" smtClean="0"/>
              <a:t>подготовил: учитель русского языка и литературы</a:t>
            </a:r>
          </a:p>
          <a:p>
            <a:pPr algn="r">
              <a:buNone/>
            </a:pPr>
            <a:r>
              <a:rPr lang="ru-RU" sz="3500" dirty="0" err="1" smtClean="0"/>
              <a:t>Щепетнова</a:t>
            </a:r>
            <a:r>
              <a:rPr lang="ru-RU" sz="3500" dirty="0" smtClean="0"/>
              <a:t> Ирина Николаевна</a:t>
            </a:r>
            <a:endParaRPr lang="ru-RU" sz="35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/>
          <a:lstStyle/>
          <a:p>
            <a:r>
              <a:rPr lang="ru-RU" dirty="0" smtClean="0"/>
              <a:t>Социально-экономический аспект</a:t>
            </a:r>
            <a:endParaRPr lang="ru-RU" dirty="0"/>
          </a:p>
        </p:txBody>
      </p:sp>
      <p:pic>
        <p:nvPicPr>
          <p:cNvPr id="4" name="Содержимое 3" descr="y_9c281d6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219200"/>
            <a:ext cx="7772400" cy="5237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x_0ff382a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295400"/>
            <a:ext cx="6972300" cy="5229225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ru-RU" dirty="0" smtClean="0"/>
              <a:t>Социально-экономический аспект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010400" cy="838200"/>
          </a:xfrm>
        </p:spPr>
        <p:txBody>
          <a:bodyPr/>
          <a:lstStyle/>
          <a:p>
            <a:r>
              <a:rPr lang="ru-RU" dirty="0" smtClean="0"/>
              <a:t>Группа оппонентов согласна</a:t>
            </a:r>
            <a:endParaRPr lang="ru-RU" dirty="0"/>
          </a:p>
        </p:txBody>
      </p:sp>
      <p:pic>
        <p:nvPicPr>
          <p:cNvPr id="5" name="Рисунок 4" descr="x_434b2d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95400"/>
            <a:ext cx="7391400" cy="5353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x_ace319fb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9600" y="3581400"/>
            <a:ext cx="4491789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696200" cy="838200"/>
          </a:xfrm>
        </p:spPr>
        <p:txBody>
          <a:bodyPr>
            <a:noAutofit/>
          </a:bodyPr>
          <a:lstStyle/>
          <a:p>
            <a:r>
              <a:rPr lang="ru-RU" dirty="0" smtClean="0"/>
              <a:t>Группа оппонентов согласна</a:t>
            </a:r>
            <a:endParaRPr lang="ru-RU" dirty="0"/>
          </a:p>
        </p:txBody>
      </p:sp>
      <p:pic>
        <p:nvPicPr>
          <p:cNvPr id="6" name="Рисунок 5" descr="x_2d09360c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066800"/>
            <a:ext cx="423545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86800" cy="838200"/>
          </a:xfrm>
        </p:spPr>
        <p:txBody>
          <a:bodyPr/>
          <a:lstStyle/>
          <a:p>
            <a:r>
              <a:rPr lang="ru-RU" dirty="0" smtClean="0"/>
              <a:t>Память о подвиге в наших сердцах</a:t>
            </a:r>
            <a:endParaRPr lang="ru-RU" dirty="0"/>
          </a:p>
        </p:txBody>
      </p:sp>
      <p:pic>
        <p:nvPicPr>
          <p:cNvPr id="6" name="Содержимое 5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676400"/>
            <a:ext cx="4572000" cy="4893469"/>
          </a:xfrm>
        </p:spPr>
      </p:pic>
      <p:pic>
        <p:nvPicPr>
          <p:cNvPr id="7" name="Рисунок 6" descr="9-may-victory-day-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693070"/>
            <a:ext cx="3657600" cy="487375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Группа оппонентов</a:t>
            </a:r>
            <a:endParaRPr lang="ru-RU" dirty="0"/>
          </a:p>
        </p:txBody>
      </p:sp>
      <p:pic>
        <p:nvPicPr>
          <p:cNvPr id="5" name="Рисунок 4" descr="3725845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8648512" cy="4876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Группа оппонентов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6273225"/>
            <a:ext cx="952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solidFill>
                  <a:srgbClr val="C00000"/>
                </a:solidFill>
              </a:rPr>
              <a:t>Почему такое вообще стало возможно?</a:t>
            </a:r>
            <a:endParaRPr lang="ru-RU" sz="3200" b="1" spc="3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600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143000"/>
            <a:ext cx="8592373" cy="51054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и как мы могли бы изменить, чтобы не </a:t>
            </a:r>
            <a:r>
              <a:rPr lang="ru-RU" sz="3100" dirty="0" smtClean="0"/>
              <a:t>было</a:t>
            </a:r>
            <a:r>
              <a:rPr lang="ru-RU" dirty="0" smtClean="0"/>
              <a:t> стыдно перед  памятью павших?</a:t>
            </a:r>
            <a:endParaRPr lang="ru-RU" dirty="0"/>
          </a:p>
        </p:txBody>
      </p:sp>
      <p:pic>
        <p:nvPicPr>
          <p:cNvPr id="6" name="Рисунок 5" descr="x_6f1678d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95400"/>
            <a:ext cx="7048500" cy="528637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143000" y="381000"/>
            <a:ext cx="7010400" cy="202723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/>
              <a:t>Память о войне…</a:t>
            </a:r>
          </a:p>
          <a:p>
            <a:pPr algn="ctr">
              <a:buNone/>
            </a:pPr>
            <a:r>
              <a:rPr lang="ru-RU" b="1" dirty="0" smtClean="0"/>
              <a:t>Это нужно не мертвым…</a:t>
            </a:r>
          </a:p>
          <a:p>
            <a:pPr algn="ctr">
              <a:buNone/>
            </a:pPr>
            <a:r>
              <a:rPr lang="ru-RU" b="1" dirty="0" smtClean="0"/>
              <a:t>ЭТО НУЖНО ЖИВЫМ…</a:t>
            </a:r>
            <a:endParaRPr lang="ru-RU" b="1" dirty="0"/>
          </a:p>
        </p:txBody>
      </p:sp>
      <p:pic>
        <p:nvPicPr>
          <p:cNvPr id="5" name="Рисунок 4" descr="9_may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209800"/>
            <a:ext cx="4694650" cy="4441139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не снился сон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204746"/>
            <a:ext cx="8518954" cy="6389775"/>
          </a:xfrm>
        </p:spPr>
      </p:pic>
    </p:spTree>
    <p:extLst>
      <p:ext uri="{BB962C8B-B14F-4D97-AF65-F5344CB8AC3E}">
        <p14:creationId xmlns:p14="http://schemas.microsoft.com/office/powerpoint/2010/main" val="140706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6792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10487544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" y="6122987"/>
            <a:ext cx="9448800" cy="1470025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Никто не забыт, ничто не забыто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466088"/>
          </a:xfr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/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Цель дебатов:</a:t>
            </a:r>
            <a:endParaRPr lang="ru-RU" sz="3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35424"/>
            <a:ext cx="9117106" cy="580464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7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 ходе дебатов  создать эмоциональный фон для осознания значимости победы советского народа над фашизмом; сохранить историческую правду о подвиге советских людей в годы Великой Отечественной войны</a:t>
            </a:r>
            <a:endParaRPr lang="ru-RU" sz="37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981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 наших дебатов – это дань памяти великому народу, который одержал победу над фашизмом.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x_e8a1701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2209800"/>
            <a:ext cx="3142768" cy="4525963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143000"/>
          </a:xfrm>
          <a:effectLst/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Рассмотрим Великую Отечественную войну с точки зрения  2 аспектов:</a:t>
            </a:r>
            <a:br>
              <a:rPr lang="ru-RU" sz="3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нравственно-психологическом.</a:t>
            </a:r>
            <a:br>
              <a:rPr lang="ru-RU" sz="3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социально-экономическом.</a:t>
            </a:r>
            <a:endParaRPr lang="ru-RU" sz="3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x_3bac3e2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3124200"/>
            <a:ext cx="4762500" cy="3571875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КейС</a:t>
            </a:r>
            <a:r>
              <a:rPr lang="ru-RU" dirty="0" smtClean="0"/>
              <a:t> Аргументов Группы Утверждения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95400"/>
            <a:ext cx="7315200" cy="53339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Это нельзя предать забвению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x_230852f1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828800"/>
            <a:ext cx="4953000" cy="4953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5532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 нельзя предать забвению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x_e5762b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066799"/>
            <a:ext cx="4572000" cy="3148927"/>
          </a:xfrm>
        </p:spPr>
      </p:pic>
      <p:pic>
        <p:nvPicPr>
          <p:cNvPr id="5" name="Рисунок 4" descr="x_36c304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429000"/>
            <a:ext cx="5753100" cy="336232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Группа оппонентов выражает согласие</a:t>
            </a:r>
            <a:endParaRPr lang="ru-RU" dirty="0"/>
          </a:p>
        </p:txBody>
      </p:sp>
      <p:pic>
        <p:nvPicPr>
          <p:cNvPr id="4" name="Содержимое 3" descr="x_096ef7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1371600"/>
            <a:ext cx="6250414" cy="4698159"/>
          </a:xfrm>
        </p:spPr>
      </p:pic>
      <p:sp>
        <p:nvSpPr>
          <p:cNvPr id="5" name="TextBox 4"/>
          <p:cNvSpPr txBox="1"/>
          <p:nvPr/>
        </p:nvSpPr>
        <p:spPr>
          <a:xfrm>
            <a:off x="1600200" y="6150114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600" dirty="0" smtClean="0">
                <a:solidFill>
                  <a:srgbClr val="C00000"/>
                </a:solidFill>
              </a:rPr>
              <a:t>ЭТО НЕЛЬЗЯ ЗАБЫТЬ</a:t>
            </a:r>
            <a:endParaRPr lang="ru-RU" sz="4000" b="1" spc="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Группа оппонентов выражает согласие</a:t>
            </a:r>
            <a:endParaRPr lang="ru-RU" dirty="0"/>
          </a:p>
        </p:txBody>
      </p:sp>
      <p:pic>
        <p:nvPicPr>
          <p:cNvPr id="4" name="Содержимое 3" descr="x_d62f997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142999"/>
            <a:ext cx="3886200" cy="2467737"/>
          </a:xfrm>
        </p:spPr>
      </p:pic>
      <p:pic>
        <p:nvPicPr>
          <p:cNvPr id="5" name="Рисунок 4" descr="x_14806c2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83" y="3733800"/>
            <a:ext cx="3837317" cy="2590800"/>
          </a:xfrm>
          <a:prstGeom prst="rect">
            <a:avLst/>
          </a:prstGeom>
        </p:spPr>
      </p:pic>
      <p:pic>
        <p:nvPicPr>
          <p:cNvPr id="6" name="Рисунок 5" descr="x_f26af73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143000"/>
            <a:ext cx="5029200" cy="518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0" y="6172200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600" dirty="0" smtClean="0">
                <a:solidFill>
                  <a:srgbClr val="C00000"/>
                </a:solidFill>
              </a:rPr>
              <a:t>ЭТО НЕЛЬЗЯ ЗАБЫТЬ</a:t>
            </a:r>
            <a:endParaRPr lang="ru-RU" sz="4000" b="1" spc="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237</TotalTime>
  <Words>172</Words>
  <Application>Microsoft Office PowerPoint</Application>
  <PresentationFormat>Экран (4:3)</PresentationFormat>
  <Paragraphs>34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      Мбоу салтынская сш </vt:lpstr>
      <vt:lpstr>Никто не забыт, ничто не забыто</vt:lpstr>
      <vt:lpstr>Цель дебатов:</vt:lpstr>
      <vt:lpstr>Тема наших дебатов – это дань памяти великому народу, который одержал победу над фашизмом. </vt:lpstr>
      <vt:lpstr>Рассмотрим Великую Отечественную войну с точки зрения  2 аспектов: 1. нравственно-психологическом. 2. социально-экономическом.</vt:lpstr>
      <vt:lpstr>КейС Аргументов Группы Утверждения</vt:lpstr>
      <vt:lpstr>Это нельзя предать забвению </vt:lpstr>
      <vt:lpstr>Группа оппонентов выражает согласие</vt:lpstr>
      <vt:lpstr>Группа оппонентов выражает согласие</vt:lpstr>
      <vt:lpstr>Социально-экономический аспект</vt:lpstr>
      <vt:lpstr>Социально-экономический аспект</vt:lpstr>
      <vt:lpstr>Группа оппонентов согласна</vt:lpstr>
      <vt:lpstr>Группа оппонентов согласна</vt:lpstr>
      <vt:lpstr>Память о подвиге в наших сердцах</vt:lpstr>
      <vt:lpstr>Группа оппонентов</vt:lpstr>
      <vt:lpstr>Группа оппонентов</vt:lpstr>
      <vt:lpstr>Что и как мы могли бы изменить, чтобы не было стыдно перед  памятью павших?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Никто не забыт, ничто не забыто.</dc:title>
  <cp:lastModifiedBy>Учитель</cp:lastModifiedBy>
  <cp:revision>37</cp:revision>
  <dcterms:modified xsi:type="dcterms:W3CDTF">2019-02-08T06:32:10Z</dcterms:modified>
</cp:coreProperties>
</file>