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ppt/_rels/presentation.xml.rels" ContentType="application/vnd.openxmlformats-package.relationships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_rels/slideLayout30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31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36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9.xml.rels" ContentType="application/vnd.openxmlformats-package.relationships+xml"/>
  <Override PartName="/ppt/slideLayouts/slideLayout18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notesMasters/_rels/notesMaster1.xml.rels" ContentType="application/vnd.openxmlformats-package.relationships+xml"/>
  <Override PartName="/ppt/notesMasters/notesMaster1.xml" ContentType="application/vnd.openxmlformats-officedocument.presentationml.notesMaster+xml"/>
  <Override PartName="/ppt/slides/_rels/slide12.xml.rels" ContentType="application/vnd.openxmlformats-package.relationships+xml"/>
  <Override PartName="/ppt/slides/_rels/slide17.xml.rels" ContentType="application/vnd.openxmlformats-package.relationships+xml"/>
  <Override PartName="/ppt/slides/_rels/slide10.xml.rels" ContentType="application/vnd.openxmlformats-package.relationships+xml"/>
  <Override PartName="/ppt/slides/_rels/slide18.xml.rels" ContentType="application/vnd.openxmlformats-package.relationships+xml"/>
  <Override PartName="/ppt/slides/_rels/slide1.xml.rels" ContentType="application/vnd.openxmlformats-package.relationships+xml"/>
  <Override PartName="/ppt/slides/_rels/slide9.xml.rels" ContentType="application/vnd.openxmlformats-package.relationships+xml"/>
  <Override PartName="/ppt/slides/_rels/slide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20.xml.rels" ContentType="application/vnd.openxmlformats-package.relationships+xml"/>
  <Override PartName="/ppt/slides/_rels/slide16.xml.rels" ContentType="application/vnd.openxmlformats-package.relationships+xml"/>
  <Override PartName="/ppt/slides/_rels/slide15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6.xml.rels" ContentType="application/vnd.openxmlformats-package.relationships+xml"/>
  <Override PartName="/ppt/slides/_rels/slide5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19.xml.rels" ContentType="application/vnd.openxmlformats-package.relationships+xml"/>
  <Override PartName="/ppt/slides/_rels/slide11.xml.rels" ContentType="application/vnd.openxmlformats-package.relationships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6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19.xml" ContentType="application/vnd.openxmlformats-officedocument.presentationml.slide+xml"/>
  <Override PartName="/ppt/slides/slide18.xml" ContentType="application/vnd.openxmlformats-officedocument.presentationml.slide+xml"/>
  <Override PartName="/ppt/slides/slide17.xml" ContentType="application/vnd.openxmlformats-officedocument.presentationml.slide+xml"/>
  <Override PartName="/ppt/charts/chart1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_rels/notesSlide8.xml.rels" ContentType="application/vnd.openxmlformats-package.relationships+xml"/>
  <Override PartName="/ppt/notesSlides/_rels/notesSlide9.xml.rels" ContentType="application/vnd.openxmlformats-package.relationships+xml"/>
  <Override PartName="/ppt/notesSlides/_rels/notesSlide14.xml.rels" ContentType="application/vnd.openxmlformats-package.relationships+xml"/>
  <Override PartName="/ppt/notesSlides/_rels/notesSlide20.xml.rels" ContentType="application/vnd.openxmlformats-package.relationships+xml"/>
  <Override PartName="/ppt/notesSlides/_rels/notesSlide1.xml.rels" ContentType="application/vnd.openxmlformats-package.relationships+xml"/>
  <Override PartName="/ppt/notesSlides/_rels/notesSlide11.xml.rels" ContentType="application/vnd.openxmlformats-package.relationships+xml"/>
  <Override PartName="/ppt/notesSlides/_rels/notesSlide15.xml.rels" ContentType="application/vnd.openxmlformats-package.relationships+xml"/>
  <Override PartName="/ppt/notesSlides/_rels/notesSlide2.xml.rels" ContentType="application/vnd.openxmlformats-package.relationships+xml"/>
  <Override PartName="/ppt/notesSlides/_rels/notesSlide6.xml.rels" ContentType="application/vnd.openxmlformats-package.relationships+xml"/>
  <Override PartName="/ppt/notesSlides/_rels/notesSlide7.xml.rels" ContentType="application/vnd.openxmlformats-package.relationships+xml"/>
  <Override PartName="/ppt/notesSlides/_rels/notesSlide12.xml.rels" ContentType="application/vnd.openxmlformats-package.relationships+xml"/>
  <Override PartName="/ppt/notesSlides/_rels/notesSlide18.xml.rels" ContentType="application/vnd.openxmlformats-package.relationships+xml"/>
  <Override PartName="/ppt/notesSlides/_rels/notesSlide5.xml.rels" ContentType="application/vnd.openxmlformats-package.relationships+xml"/>
  <Override PartName="/ppt/notesSlides/_rels/notesSlide4.xml.rels" ContentType="application/vnd.openxmlformats-package.relationships+xml"/>
  <Override PartName="/ppt/notesSlides/notesSlide11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14.xml" ContentType="application/vnd.openxmlformats-officedocument.presentationml.notesSlide+xml"/>
  <Override PartName="/ppt/media/image6.png" ContentType="image/png"/>
  <Override PartName="/ppt/media/image5.png" ContentType="image/png"/>
  <Override PartName="/ppt/media/image4.png" ContentType="image/png"/>
  <Override PartName="/ppt/media/image3.png" ContentType="image/png"/>
  <Override PartName="/ppt/media/image1.png" ContentType="image/png"/>
  <Override PartName="/ppt/media/image2.png" ContentType="image/png"/>
  <Override PartName="/ppt/media/image7.png" ContentType="image/png"/>
  <Override PartName="/ppt/media/image8.png" ContentType="image/png"/>
  <Override PartName="/ppt/media/image9.png" ContentType="image/png"/>
  <Override PartName="/ppt/media/image36.png" ContentType="image/png"/>
  <Override PartName="/ppt/media/image11.png" ContentType="image/png"/>
  <Override PartName="/ppt/media/image35.png" ContentType="image/png"/>
  <Override PartName="/ppt/media/image10.png" ContentType="image/png"/>
  <Override PartName="/ppt/media/image34.png" ContentType="image/png"/>
  <Override PartName="/ppt/media/image33.png" ContentType="image/png"/>
  <Override PartName="/ppt/media/image32.png" ContentType="image/png"/>
  <Override PartName="/ppt/media/image31.png" ContentType="image/png"/>
  <Override PartName="/ppt/media/image30.png" ContentType="image/png"/>
  <Override PartName="/ppt/media/image12.png" ContentType="image/png"/>
  <Override PartName="/ppt/media/image40.png" ContentType="image/png"/>
  <Override PartName="/ppt/media/image41.png" ContentType="image/png"/>
  <Override PartName="/ppt/media/image42.png" ContentType="image/png"/>
  <Override PartName="/ppt/media/image53.png" ContentType="image/png"/>
  <Override PartName="/ppt/media/image54.png" ContentType="image/png"/>
  <Override PartName="/ppt/media/image13.png" ContentType="image/png"/>
  <Override PartName="/ppt/media/image38.png" ContentType="image/png"/>
  <Override PartName="/ppt/media/image52.png" ContentType="image/png"/>
  <Override PartName="/ppt/media/image44.png" ContentType="image/png"/>
  <Override PartName="/ppt/media/image51.png" ContentType="image/png"/>
  <Override PartName="/ppt/media/image43.png" ContentType="image/png"/>
  <Override PartName="/ppt/media/image50.png" ContentType="image/png"/>
  <Override PartName="/ppt/media/image16.png" ContentType="image/png"/>
  <Override PartName="/ppt/media/image15.png" ContentType="image/png"/>
  <Override PartName="/ppt/media/image17.png" ContentType="image/png"/>
  <Override PartName="/ppt/media/image18.png" ContentType="image/png"/>
  <Override PartName="/ppt/media/image19.png" ContentType="image/png"/>
  <Override PartName="/ppt/media/image45.png" ContentType="image/png"/>
  <Override PartName="/ppt/media/image20.png" ContentType="image/png"/>
  <Override PartName="/ppt/media/image46.png" ContentType="image/png"/>
  <Override PartName="/ppt/media/image21.png" ContentType="image/png"/>
  <Override PartName="/ppt/media/image47.png" ContentType="image/png"/>
  <Override PartName="/ppt/media/image22.png" ContentType="image/png"/>
  <Override PartName="/ppt/media/image48.png" ContentType="image/png"/>
  <Override PartName="/ppt/media/image23.png" ContentType="image/png"/>
  <Override PartName="/ppt/media/image49.png" ContentType="image/png"/>
  <Override PartName="/ppt/media/image24.png" ContentType="image/png"/>
  <Override PartName="/ppt/media/image25.png" ContentType="image/png"/>
  <Override PartName="/ppt/media/image26.png" ContentType="image/png"/>
  <Override PartName="/ppt/media/image27.png" ContentType="image/png"/>
  <Override PartName="/ppt/media/image28.png" ContentType="image/png"/>
  <Override PartName="/ppt/media/image29.png" ContentType="image/png"/>
  <Override PartName="/ppt/media/image14.png" ContentType="image/png"/>
  <Override PartName="/ppt/media/image39.png" ContentType="image/png"/>
  <Override PartName="/ppt/media/image37.jpeg" ContentType="image/jpeg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3.xml.rels" ContentType="application/vnd.openxmlformats-package.relationships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1.xml" ContentType="application/vnd.openxmlformats-officedocument.presentationml.slideMaster+xml"/>
  <Override PartName="/ppt/presentation.xml" ContentType="application/vnd.openxmlformats-officedocument.presentationml.presentation.main+xml"/>
  <Override PartName="/ppt/theme/theme2.xml" ContentType="application/vnd.openxmlformats-officedocument.theme+xml"/>
  <Override PartName="/ppt/theme/theme1.xml" ContentType="application/vnd.openxmlformats-officedocument.theme+xml"/>
  <Override PartName="/ppt/theme/theme4.xml" ContentType="application/vnd.openxmlformats-officedocument.theme+xml"/>
  <Override PartName="/ppt/theme/theme3.xml" ContentType="application/vnd.openxmlformats-officedocument.theme+xml"/>
  <Override PartName="/_rels/.rels" ContentType="application/vnd.openxmlformats-package.relationship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Props/core.xml" ContentType="application/vnd.openxmlformats-package.core-propertie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  <p:sldMasterId id="2147483674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</p:sldIdLst>
  <p:sldSz cx="12192000" cy="6858000"/>
  <p:notesSz cx="6858000" cy="9144000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Relationship Id="rId24" Type="http://schemas.openxmlformats.org/officeDocument/2006/relationships/slide" Target="slides/slide19.xml"/><Relationship Id="rId25" Type="http://schemas.openxmlformats.org/officeDocument/2006/relationships/slide" Target="slides/slide20.xml"/>
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roundedCorners val="0"/>
  <c:chart>
    <c:title>
      <c:tx>
        <c:rich>
          <a:bodyPr rot="0"/>
          <a:lstStyle/>
          <a:p>
            <a:pPr>
              <a:defRPr b="1" lang="ru-RU" sz="1800" spc="-1" strike="noStrike">
                <a:solidFill>
                  <a:srgbClr val="000000"/>
                </a:solidFill>
                <a:latin typeface="Arial"/>
                <a:ea typeface="DejaVu Sans"/>
              </a:defRPr>
            </a:pPr>
            <a:r>
              <a:rPr b="1" lang="ru-RU" sz="1800" spc="-1" strike="noStrike">
                <a:solidFill>
                  <a:srgbClr val="000000"/>
                </a:solidFill>
                <a:latin typeface="Arial"/>
                <a:ea typeface="DejaVu Sans"/>
              </a:rPr>
              <a:t>Опрос учащихся</a:t>
            </a:r>
          </a:p>
        </c:rich>
      </c:tx>
      <c:overlay val="0"/>
      <c:spPr>
        <a:noFill/>
        <a:ln w="0">
          <a:noFill/>
        </a:ln>
      </c:spPr>
    </c:title>
    <c:autoTitleDeleted val="0"/>
    <c:plotArea>
      <c:barChart>
        <c:barDir val="col"/>
        <c:grouping val="stacked"/>
        <c:varyColors val="1"/>
        <c:ser>
          <c:idx val="0"/>
          <c:order val="0"/>
          <c:tx>
            <c:strRef>
              <c:f>label 0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4472c4"/>
            </a:solidFill>
            <a:ln w="0">
              <a:noFill/>
            </a:ln>
          </c:spPr>
          <c:invertIfNegative val="0"/>
          <c:dPt>
            <c:idx val="0"/>
            <c:spPr>
              <a:solidFill>
                <a:srgbClr val="4472c4"/>
              </a:solidFill>
              <a:ln w="0">
                <a:noFill/>
              </a:ln>
            </c:spPr>
          </c:dPt>
          <c:dPt>
            <c:idx val="1"/>
            <c:spPr>
              <a:solidFill>
                <a:srgbClr val="ed7d31"/>
              </a:solidFill>
              <a:ln w="0">
                <a:noFill/>
              </a:ln>
            </c:spPr>
          </c:dPt>
          <c:dPt>
            <c:idx val="2"/>
            <c:spPr>
              <a:solidFill>
                <a:srgbClr val="a5a5a5"/>
              </a:solidFill>
              <a:ln w="0">
                <a:noFill/>
              </a:ln>
            </c:spPr>
          </c:dPt>
          <c:dLbls>
            <c:dLbl>
              <c:idx val="0"/>
              <c:txPr>
                <a:bodyPr wrap="none"/>
                <a:lstStyle/>
                <a:p>
                  <a:pPr>
                    <a:defRPr b="0" sz="1000" spc="-1" strike="noStrike">
                      <a:solidFill>
                        <a:srgbClr val="000000"/>
                      </a:solidFill>
                      <a:latin typeface="Arial"/>
                      <a:ea typeface="DejaVu Sans"/>
                    </a:defRPr>
                  </a:pPr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eparator> </c:separator>
            </c:dLbl>
            <c:dLbl>
              <c:idx val="1"/>
              <c:txPr>
                <a:bodyPr wrap="none"/>
                <a:lstStyle/>
                <a:p>
                  <a:pPr>
                    <a:defRPr b="0" sz="1000" spc="-1" strike="noStrike">
                      <a:solidFill>
                        <a:srgbClr val="000000"/>
                      </a:solidFill>
                      <a:latin typeface="Arial"/>
                      <a:ea typeface="DejaVu Sans"/>
                    </a:defRPr>
                  </a:pPr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eparator> </c:separator>
            </c:dLbl>
            <c:dLbl>
              <c:idx val="2"/>
              <c:txPr>
                <a:bodyPr wrap="none"/>
                <a:lstStyle/>
                <a:p>
                  <a:pPr>
                    <a:defRPr b="0" sz="1000" spc="-1" strike="noStrike">
                      <a:solidFill>
                        <a:srgbClr val="000000"/>
                      </a:solidFill>
                      <a:latin typeface="Arial"/>
                      <a:ea typeface="DejaVu Sans"/>
                    </a:defRPr>
                  </a:pPr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eparator> </c:separator>
            </c:dLbl>
            <c:txPr>
              <a:bodyPr wrap="none"/>
              <a:lstStyle/>
              <a:p>
                <a:pPr>
                  <a:defRPr b="0" sz="1000" spc="-1" strike="noStrike">
                    <a:solidFill>
                      <a:srgbClr val="000000"/>
                    </a:solidFill>
                    <a:latin typeface="Arial"/>
                    <a:ea typeface="DejaVu Sans"/>
                  </a:defRPr>
                </a:pPr>
              </a:p>
            </c:txPr>
            <c:dLblPos val="ctr"/>
            <c:showLegendKey val="0"/>
            <c:showVal val="0"/>
            <c:showCatName val="0"/>
            <c:showSerName val="0"/>
            <c:showPercent val="0"/>
            <c:separator> </c:separator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categories</c:f>
              <c:strCache>
                <c:ptCount val="3"/>
                <c:pt idx="0">
                  <c:v>Да</c:v>
                </c:pt>
                <c:pt idx="1">
                  <c:v>Нет</c:v>
                </c:pt>
                <c:pt idx="2">
                  <c:v> Мало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6</c:v>
                </c:pt>
              </c:numCache>
            </c:numRef>
          </c:val>
        </c:ser>
        <c:gapWidth val="150"/>
        <c:overlap val="100"/>
        <c:axId val="10076472"/>
        <c:axId val="66687778"/>
      </c:barChart>
      <c:catAx>
        <c:axId val="10076472"/>
        <c:scaling>
          <c:orientation val="minMax"/>
        </c:scaling>
        <c:delete val="1"/>
        <c:axPos val="b"/>
        <c:numFmt formatCode="[$-419]dd/mm/yyyy" sourceLinked="1"/>
        <c:majorTickMark val="cross"/>
        <c:minorTickMark val="cross"/>
        <c:tickLblPos val="nextTo"/>
        <c:spPr>
          <a:ln w="9360">
            <a:solidFill>
              <a:srgbClr val="878787"/>
            </a:solidFill>
            <a:round/>
          </a:ln>
        </c:spPr>
        <c:txPr>
          <a:bodyPr/>
          <a:lstStyle/>
          <a:p>
            <a:pPr>
              <a:defRPr b="0" sz="1000" spc="-1" strike="noStrike">
                <a:solidFill>
                  <a:srgbClr val="000000"/>
                </a:solidFill>
                <a:latin typeface="Arial"/>
                <a:ea typeface="DejaVu Sans"/>
              </a:defRPr>
            </a:pPr>
          </a:p>
        </c:txPr>
        <c:crossAx val="66687778"/>
        <c:auto val="1"/>
        <c:lblAlgn val="ctr"/>
        <c:lblOffset val="100"/>
        <c:noMultiLvlLbl val="0"/>
      </c:catAx>
      <c:valAx>
        <c:axId val="66687778"/>
        <c:scaling>
          <c:orientation val="minMax"/>
        </c:scaling>
        <c:delete val="1"/>
        <c:axPos val="l"/>
        <c:majorGridlines>
          <c:spPr>
            <a:ln w="9360">
              <a:solidFill>
                <a:srgbClr val="878787"/>
              </a:solidFill>
              <a:round/>
            </a:ln>
          </c:spPr>
        </c:majorGridlines>
        <c:numFmt formatCode="General" sourceLinked="1"/>
        <c:majorTickMark val="cross"/>
        <c:minorTickMark val="cross"/>
        <c:tickLblPos val="nextTo"/>
        <c:spPr>
          <a:ln w="9360">
            <a:solidFill>
              <a:srgbClr val="878787"/>
            </a:solidFill>
            <a:round/>
          </a:ln>
        </c:spPr>
        <c:txPr>
          <a:bodyPr/>
          <a:lstStyle/>
          <a:p>
            <a:pPr>
              <a:defRPr b="0" sz="1000" spc="-1" strike="noStrike">
                <a:solidFill>
                  <a:srgbClr val="000000"/>
                </a:solidFill>
                <a:latin typeface="Arial"/>
                <a:ea typeface="DejaVu Sans"/>
              </a:defRPr>
            </a:pPr>
          </a:p>
        </c:txPr>
        <c:crossAx val="10076472"/>
        <c:crossBetween val="between"/>
      </c:valAx>
      <c:spPr>
        <a:solidFill>
          <a:srgbClr val="ffffff"/>
        </a:solidFill>
        <a:ln w="0">
          <a:noFill/>
        </a:ln>
      </c:spPr>
    </c:plotArea>
    <c:plotVisOnly val="1"/>
    <c:dispBlanksAs val="zero"/>
  </c:chart>
  <c:spPr>
    <a:noFill/>
    <a:ln w="9360">
      <a:solidFill>
        <a:srgbClr val="d9d9d9"/>
      </a:solidFill>
      <a:round/>
    </a:ln>
  </c:spPr>
</c:chartSpace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4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PlaceHolder 1"/>
          <p:cNvSpPr>
            <a:spLocks noGrp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ru-RU" sz="4400" spc="-1" strike="noStrike">
                <a:latin typeface="Arial"/>
              </a:rPr>
              <a:t>Для перемещения страницы щёлкните мышью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116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ru-RU" sz="2000" spc="-1" strike="noStrike">
                <a:latin typeface="Arial"/>
              </a:rPr>
              <a:t>Для правки формата примечаний щёлкните мышью</a:t>
            </a:r>
            <a:endParaRPr b="0" lang="ru-RU" sz="2000" spc="-1" strike="noStrike">
              <a:latin typeface="Arial"/>
            </a:endParaRPr>
          </a:p>
        </p:txBody>
      </p:sp>
      <p:sp>
        <p:nvSpPr>
          <p:cNvPr id="117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ru-RU" sz="1400" spc="-1" strike="noStrike">
                <a:latin typeface="Times New Roman"/>
              </a:rPr>
              <a:t>&lt;верхний колонтитул&gt;</a:t>
            </a:r>
            <a:endParaRPr b="0" lang="ru-RU" sz="1400" spc="-1" strike="noStrike">
              <a:latin typeface="Times New Roman"/>
            </a:endParaRPr>
          </a:p>
        </p:txBody>
      </p:sp>
      <p:sp>
        <p:nvSpPr>
          <p:cNvPr id="118" name="PlaceHolder 4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 algn="r"/>
            <a:r>
              <a:rPr b="0" lang="ru-RU" sz="1400" spc="-1" strike="noStrike">
                <a:latin typeface="Times New Roman"/>
              </a:rPr>
              <a:t>&lt;дата/время&gt;</a:t>
            </a:r>
            <a:endParaRPr b="0" lang="ru-RU" sz="1400" spc="-1" strike="noStrike">
              <a:latin typeface="Times New Roman"/>
            </a:endParaRPr>
          </a:p>
        </p:txBody>
      </p:sp>
      <p:sp>
        <p:nvSpPr>
          <p:cNvPr id="119" name="PlaceHolder 5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rIns="0" tIns="0" bIns="0" anchor="b">
            <a:noAutofit/>
          </a:bodyPr>
          <a:p>
            <a:r>
              <a:rPr b="0" lang="ru-RU" sz="1400" spc="-1" strike="noStrike">
                <a:latin typeface="Times New Roman"/>
              </a:rPr>
              <a:t>&lt;нижний колонтитул&gt;</a:t>
            </a:r>
            <a:endParaRPr b="0" lang="ru-RU" sz="1400" spc="-1" strike="noStrike">
              <a:latin typeface="Times New Roman"/>
            </a:endParaRPr>
          </a:p>
        </p:txBody>
      </p:sp>
      <p:sp>
        <p:nvSpPr>
          <p:cNvPr id="120" name="PlaceHolder 6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rIns="0" tIns="0" bIns="0" anchor="b">
            <a:noAutofit/>
          </a:bodyPr>
          <a:p>
            <a:pPr algn="r"/>
            <a:fld id="{8C7D47EE-AADD-48ED-85BF-A204249D47AD}" type="slidenum">
              <a:rPr b="0" lang="ru-RU" sz="1400" spc="-1" strike="noStrike">
                <a:latin typeface="Times New Roman"/>
              </a:rPr>
              <a:t>&lt;номер&gt;</a:t>
            </a:fld>
            <a:endParaRPr b="0" lang="ru-RU" sz="14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1.xml.rels><?xml version="1.0" encoding="UTF-8"?>
<Relationships xmlns="http://schemas.openxmlformats.org/package/2006/relationships"><Relationship Id="rId1" Type="http://schemas.openxmlformats.org/officeDocument/2006/relationships/slide" Target="../slides/slide1.xml"/><Relationship Id="rId2" Type="http://schemas.openxmlformats.org/officeDocument/2006/relationships/notesMaster" Target="../notesMasters/notesMaster1.xml"/>
</Relationships>
</file>

<file path=ppt/notesSlides/_rels/notesSlide11.xml.rels><?xml version="1.0" encoding="UTF-8"?>
<Relationships xmlns="http://schemas.openxmlformats.org/package/2006/relationships"><Relationship Id="rId1" Type="http://schemas.openxmlformats.org/officeDocument/2006/relationships/slide" Target="../slides/slide11.xml"/><Relationship Id="rId2" Type="http://schemas.openxmlformats.org/officeDocument/2006/relationships/notesMaster" Target="../notesMasters/notesMaster1.xml"/>
</Relationships>
</file>

<file path=ppt/notesSlides/_rels/notesSlide12.xml.rels><?xml version="1.0" encoding="UTF-8"?>
<Relationships xmlns="http://schemas.openxmlformats.org/package/2006/relationships"><Relationship Id="rId1" Type="http://schemas.openxmlformats.org/officeDocument/2006/relationships/slide" Target="../slides/slide12.xml"/><Relationship Id="rId2" Type="http://schemas.openxmlformats.org/officeDocument/2006/relationships/notesMaster" Target="../notesMasters/notesMaster1.xml"/>
</Relationships>
</file>

<file path=ppt/notesSlides/_rels/notesSlide14.xml.rels><?xml version="1.0" encoding="UTF-8"?>
<Relationships xmlns="http://schemas.openxmlformats.org/package/2006/relationships"><Relationship Id="rId1" Type="http://schemas.openxmlformats.org/officeDocument/2006/relationships/slide" Target="../slides/slide14.xml"/><Relationship Id="rId2" Type="http://schemas.openxmlformats.org/officeDocument/2006/relationships/notesMaster" Target="../notesMasters/notesMaster1.xml"/>
</Relationships>
</file>

<file path=ppt/notesSlides/_rels/notesSlide15.xml.rels><?xml version="1.0" encoding="UTF-8"?>
<Relationships xmlns="http://schemas.openxmlformats.org/package/2006/relationships"><Relationship Id="rId1" Type="http://schemas.openxmlformats.org/officeDocument/2006/relationships/slide" Target="../slides/slide15.xml"/><Relationship Id="rId2" Type="http://schemas.openxmlformats.org/officeDocument/2006/relationships/notesMaster" Target="../notesMasters/notesMaster1.xml"/>
</Relationships>
</file>

<file path=ppt/notesSlides/_rels/notesSlide18.xml.rels><?xml version="1.0" encoding="UTF-8"?>
<Relationships xmlns="http://schemas.openxmlformats.org/package/2006/relationships"><Relationship Id="rId1" Type="http://schemas.openxmlformats.org/officeDocument/2006/relationships/slide" Target="../slides/slide18.xml"/><Relationship Id="rId2" Type="http://schemas.openxmlformats.org/officeDocument/2006/relationships/notesMaster" Target="../notesMasters/notesMaster1.xml"/>
</Relationships>
</file>

<file path=ppt/notesSlides/_rels/notesSlide2.xml.rels><?xml version="1.0" encoding="UTF-8"?>
<Relationships xmlns="http://schemas.openxmlformats.org/package/2006/relationships"><Relationship Id="rId1" Type="http://schemas.openxmlformats.org/officeDocument/2006/relationships/slide" Target="../slides/slide2.xml"/><Relationship Id="rId2" Type="http://schemas.openxmlformats.org/officeDocument/2006/relationships/notesMaster" Target="../notesMasters/notesMaster1.xml"/>
</Relationships>
</file>

<file path=ppt/notesSlides/_rels/notesSlide20.xml.rels><?xml version="1.0" encoding="UTF-8"?>
<Relationships xmlns="http://schemas.openxmlformats.org/package/2006/relationships"><Relationship Id="rId1" Type="http://schemas.openxmlformats.org/officeDocument/2006/relationships/slide" Target="../slides/slide20.xml"/><Relationship Id="rId2" Type="http://schemas.openxmlformats.org/officeDocument/2006/relationships/notesMaster" Target="../notesMasters/notesMaster1.xml"/>
</Relationships>
</file>

<file path=ppt/notesSlides/_rels/notesSlide4.xml.rels><?xml version="1.0" encoding="UTF-8"?>
<Relationships xmlns="http://schemas.openxmlformats.org/package/2006/relationships"><Relationship Id="rId1" Type="http://schemas.openxmlformats.org/officeDocument/2006/relationships/slide" Target="../slides/slide4.xml"/><Relationship Id="rId2" Type="http://schemas.openxmlformats.org/officeDocument/2006/relationships/notesMaster" Target="../notesMasters/notesMaster1.xml"/>
</Relationships>
</file>

<file path=ppt/notesSlides/_rels/notesSlide5.xml.rels><?xml version="1.0" encoding="UTF-8"?>
<Relationships xmlns="http://schemas.openxmlformats.org/package/2006/relationships"><Relationship Id="rId1" Type="http://schemas.openxmlformats.org/officeDocument/2006/relationships/slide" Target="../slides/slide5.xml"/><Relationship Id="rId2" Type="http://schemas.openxmlformats.org/officeDocument/2006/relationships/notesMaster" Target="../notesMasters/notesMaster1.xml"/>
</Relationships>
</file>

<file path=ppt/notesSlides/_rels/notesSlide6.xml.rels><?xml version="1.0" encoding="UTF-8"?>
<Relationships xmlns="http://schemas.openxmlformats.org/package/2006/relationships"><Relationship Id="rId1" Type="http://schemas.openxmlformats.org/officeDocument/2006/relationships/slide" Target="../slides/slide6.xml"/><Relationship Id="rId2" Type="http://schemas.openxmlformats.org/officeDocument/2006/relationships/notesMaster" Target="../notesMasters/notesMaster1.xml"/>
</Relationships>
</file>

<file path=ppt/notesSlides/_rels/notesSlide7.xml.rels><?xml version="1.0" encoding="UTF-8"?>
<Relationships xmlns="http://schemas.openxmlformats.org/package/2006/relationships"><Relationship Id="rId1" Type="http://schemas.openxmlformats.org/officeDocument/2006/relationships/slide" Target="../slides/slide7.xml"/><Relationship Id="rId2" Type="http://schemas.openxmlformats.org/officeDocument/2006/relationships/notesMaster" Target="../notesMasters/notesMaster1.xml"/>
</Relationships>
</file>

<file path=ppt/notesSlides/_rels/notesSlide8.xml.rels><?xml version="1.0" encoding="UTF-8"?>
<Relationships xmlns="http://schemas.openxmlformats.org/package/2006/relationships"><Relationship Id="rId1" Type="http://schemas.openxmlformats.org/officeDocument/2006/relationships/slide" Target="../slides/slide8.xml"/><Relationship Id="rId2" Type="http://schemas.openxmlformats.org/officeDocument/2006/relationships/notesMaster" Target="../notesMasters/notesMaster1.xml"/>
</Relationships>
</file>

<file path=ppt/notesSlides/_rels/notesSlide9.xml.rels><?xml version="1.0" encoding="UTF-8"?>
<Relationships xmlns="http://schemas.openxmlformats.org/package/2006/relationships"><Relationship Id="rId1" Type="http://schemas.openxmlformats.org/officeDocument/2006/relationships/slide" Target="../slides/slide9.xml"/><Relationship Id="rId2" Type="http://schemas.openxmlformats.org/officeDocument/2006/relationships/notesMaster" Target="../notesMasters/notesMaster1.xml"/>
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PlaceHolder 1"/>
          <p:cNvSpPr>
            <a:spLocks noGrp="1"/>
          </p:cNvSpPr>
          <p:nvPr>
            <p:ph type="sldImg"/>
          </p:nvPr>
        </p:nvSpPr>
        <p:spPr>
          <a:xfrm>
            <a:off x="516240" y="647280"/>
            <a:ext cx="4141800" cy="1746720"/>
          </a:xfrm>
          <a:prstGeom prst="rect">
            <a:avLst/>
          </a:prstGeom>
        </p:spPr>
      </p:sp>
      <p:sp>
        <p:nvSpPr>
          <p:cNvPr id="212" name="PlaceHolder 2"/>
          <p:cNvSpPr>
            <a:spLocks noGrp="1"/>
          </p:cNvSpPr>
          <p:nvPr>
            <p:ph type="body"/>
          </p:nvPr>
        </p:nvSpPr>
        <p:spPr>
          <a:xfrm>
            <a:off x="517680" y="2492280"/>
            <a:ext cx="4139640" cy="2038320"/>
          </a:xfrm>
          <a:prstGeom prst="rect">
            <a:avLst/>
          </a:prstGeom>
        </p:spPr>
        <p:txBody>
          <a:bodyPr lIns="63360" rIns="63360" tIns="31680" bIns="31680">
            <a:noAutofit/>
          </a:bodyPr>
          <a:p>
            <a:pPr marL="216000" indent="-215640">
              <a:lnSpc>
                <a:spcPct val="100000"/>
              </a:lnSpc>
              <a:tabLst>
                <a:tab algn="l" pos="0"/>
              </a:tabLst>
            </a:pPr>
            <a:r>
              <a:rPr b="1" lang="ru-RU" sz="1200" spc="-1" strike="noStrike">
                <a:solidFill>
                  <a:srgbClr val="000000"/>
                </a:solidFill>
                <a:latin typeface="Arial"/>
                <a:ea typeface="Arial"/>
              </a:rPr>
              <a:t>Тип урока: </a:t>
            </a:r>
            <a:r>
              <a:rPr b="0" lang="ru-RU" sz="1200" spc="-1" strike="noStrike">
                <a:solidFill>
                  <a:srgbClr val="000000"/>
                </a:solidFill>
                <a:latin typeface="Arial"/>
                <a:ea typeface="Arial"/>
              </a:rPr>
              <a:t>открытие новых знаний.</a:t>
            </a:r>
            <a:endParaRPr b="0" lang="ru-RU" sz="1200" spc="-1" strike="noStrike">
              <a:latin typeface="Arial"/>
            </a:endParaRPr>
          </a:p>
          <a:p>
            <a:pPr marL="216000" indent="-215640">
              <a:lnSpc>
                <a:spcPct val="100000"/>
              </a:lnSpc>
              <a:tabLst>
                <a:tab algn="l" pos="0"/>
              </a:tabLst>
            </a:pPr>
            <a:r>
              <a:rPr b="1" lang="ru-RU" sz="1200" spc="-1" strike="noStrike">
                <a:solidFill>
                  <a:srgbClr val="000000"/>
                </a:solidFill>
                <a:latin typeface="Arial"/>
                <a:ea typeface="Arial"/>
              </a:rPr>
              <a:t>Цель:</a:t>
            </a:r>
            <a:r>
              <a:rPr b="0" lang="ru-RU" sz="1200" spc="-1" strike="noStrike">
                <a:solidFill>
                  <a:srgbClr val="000000"/>
                </a:solidFill>
                <a:latin typeface="Arial"/>
                <a:ea typeface="Arial"/>
              </a:rPr>
              <a:t> знакомство с понятием «диаграмма»; обучение навыкам чтения столбчатой диаграммы.</a:t>
            </a:r>
            <a:endParaRPr b="0" lang="ru-RU" sz="1200" spc="-1" strike="noStrike">
              <a:latin typeface="Arial"/>
            </a:endParaRPr>
          </a:p>
          <a:p>
            <a:pPr marL="216000" indent="-215640">
              <a:lnSpc>
                <a:spcPct val="100000"/>
              </a:lnSpc>
              <a:tabLst>
                <a:tab algn="l" pos="0"/>
              </a:tabLst>
            </a:pPr>
            <a:r>
              <a:rPr b="1" lang="ru-RU" sz="1200" spc="-1" strike="noStrike">
                <a:solidFill>
                  <a:srgbClr val="000000"/>
                </a:solidFill>
                <a:latin typeface="Arial"/>
                <a:ea typeface="Arial"/>
              </a:rPr>
              <a:t>Результаты:</a:t>
            </a:r>
            <a:r>
              <a:rPr b="0" lang="ru-RU" sz="1200" spc="-1" strike="noStrike">
                <a:solidFill>
                  <a:srgbClr val="000000"/>
                </a:solidFill>
                <a:latin typeface="Arial"/>
                <a:ea typeface="Arial"/>
              </a:rPr>
              <a:t> </a:t>
            </a:r>
            <a:endParaRPr b="0" lang="ru-RU" sz="1200" spc="-1" strike="noStrike">
              <a:latin typeface="Arial"/>
            </a:endParaRPr>
          </a:p>
          <a:p>
            <a:pPr marL="457200" indent="-303840">
              <a:lnSpc>
                <a:spcPct val="100000"/>
              </a:lnSpc>
              <a:buClr>
                <a:srgbClr val="000000"/>
              </a:buClr>
              <a:buFont typeface="Arial"/>
              <a:buChar char="●"/>
              <a:tabLst>
                <a:tab algn="l" pos="0"/>
              </a:tabLst>
            </a:pPr>
            <a:r>
              <a:rPr b="0" lang="ru-RU" sz="1200" spc="-1" strike="noStrike">
                <a:solidFill>
                  <a:srgbClr val="000000"/>
                </a:solidFill>
                <a:latin typeface="Arial"/>
                <a:ea typeface="Arial"/>
              </a:rPr>
              <a:t>личностные: характеризовать свои успехи в изучении математики, стремиться углублять свои математические знания и умения, намечать пути устранения трудностей; работать в ситуациях, расширяющих опыт применения математических отношений в реальной жизни, повышающих интерес к интеллектуальному труду и уверенность в своих силах при решении поставленных задач, умение преодолевать трудности;</a:t>
            </a:r>
            <a:endParaRPr b="0" lang="ru-RU" sz="1200" spc="-1" strike="noStrike">
              <a:latin typeface="Arial"/>
            </a:endParaRPr>
          </a:p>
          <a:p>
            <a:pPr marL="457200" indent="-303840">
              <a:lnSpc>
                <a:spcPct val="100000"/>
              </a:lnSpc>
              <a:buClr>
                <a:srgbClr val="000000"/>
              </a:buClr>
              <a:buFont typeface="Arial"/>
              <a:buChar char="●"/>
              <a:tabLst>
                <a:tab algn="l" pos="0"/>
              </a:tabLst>
            </a:pPr>
            <a:r>
              <a:rPr b="0" lang="ru-RU" sz="1200" spc="-1" strike="noStrike">
                <a:solidFill>
                  <a:srgbClr val="000000"/>
                </a:solidFill>
                <a:latin typeface="Arial"/>
                <a:ea typeface="Arial"/>
              </a:rPr>
              <a:t>предметные: использовать математические термины; извлекать, использовать информацию, представленную на простейших диаграммах, в таблицах (например, расписание, режим работы), на предметах повседневной жизни (например, ярлык, этикетка); а также структурировать информацию: заполнять простейшие таблицы;</a:t>
            </a:r>
            <a:endParaRPr b="0" lang="ru-RU" sz="1200" spc="-1" strike="noStrike">
              <a:latin typeface="Arial"/>
            </a:endParaRPr>
          </a:p>
          <a:p>
            <a:pPr marL="457200" indent="-303840">
              <a:lnSpc>
                <a:spcPct val="100000"/>
              </a:lnSpc>
              <a:buClr>
                <a:srgbClr val="000000"/>
              </a:buClr>
              <a:buFont typeface="Arial"/>
              <a:buChar char="●"/>
              <a:tabLst>
                <a:tab algn="l" pos="0"/>
              </a:tabLst>
            </a:pPr>
            <a:r>
              <a:rPr b="0" lang="ru-RU" sz="1200" spc="-1" strike="noStrike">
                <a:solidFill>
                  <a:srgbClr val="000000"/>
                </a:solidFill>
                <a:latin typeface="Arial"/>
                <a:ea typeface="Arial"/>
              </a:rPr>
              <a:t>метапредметные: </a:t>
            </a:r>
            <a:endParaRPr b="0" lang="ru-RU" sz="1200" spc="-1" strike="noStrike">
              <a:latin typeface="Arial"/>
            </a:endParaRPr>
          </a:p>
          <a:p>
            <a:pPr marL="457200">
              <a:lnSpc>
                <a:spcPct val="100000"/>
              </a:lnSpc>
              <a:tabLst>
                <a:tab algn="l" pos="0"/>
              </a:tabLst>
            </a:pPr>
            <a:r>
              <a:rPr b="0" lang="ru-RU" sz="1200" spc="-1" strike="noStrike">
                <a:solidFill>
                  <a:srgbClr val="000000"/>
                </a:solidFill>
                <a:latin typeface="Arial"/>
                <a:ea typeface="Arial"/>
              </a:rPr>
              <a:t>— </a:t>
            </a:r>
            <a:r>
              <a:rPr b="0" lang="ru-RU" sz="1200" spc="-1" strike="noStrike">
                <a:solidFill>
                  <a:srgbClr val="000000"/>
                </a:solidFill>
                <a:latin typeface="Arial"/>
                <a:ea typeface="Arial"/>
              </a:rPr>
              <a:t>познавательные: дополнять данными чертёж; читать информацию, представленную в разных формах; извлекать и интерпретировать числовые данные, представленные в таблице, на диаграмме;</a:t>
            </a:r>
            <a:endParaRPr b="0" lang="ru-RU" sz="1200" spc="-1" strike="noStrike">
              <a:latin typeface="Arial"/>
            </a:endParaRPr>
          </a:p>
          <a:p>
            <a:pPr marL="457200">
              <a:lnSpc>
                <a:spcPct val="100000"/>
              </a:lnSpc>
              <a:tabLst>
                <a:tab algn="l" pos="0"/>
              </a:tabLst>
            </a:pPr>
            <a:r>
              <a:rPr b="0" lang="ru-RU" sz="1200" spc="-1" strike="noStrike">
                <a:solidFill>
                  <a:srgbClr val="000000"/>
                </a:solidFill>
                <a:latin typeface="Arial"/>
                <a:ea typeface="Arial"/>
              </a:rPr>
              <a:t>— </a:t>
            </a:r>
            <a:r>
              <a:rPr b="0" lang="ru-RU" sz="1200" spc="-1" strike="noStrike">
                <a:solidFill>
                  <a:srgbClr val="000000"/>
                </a:solidFill>
                <a:latin typeface="Arial"/>
                <a:ea typeface="Arial"/>
              </a:rPr>
              <a:t>коммуникативные: использовать математическую терминологию; участвовать в обсуждении ошибок в ходе и результате выполнения вычисления;</a:t>
            </a:r>
            <a:endParaRPr b="0" lang="ru-RU" sz="1200" spc="-1" strike="noStrike">
              <a:latin typeface="Arial"/>
            </a:endParaRPr>
          </a:p>
          <a:p>
            <a:pPr marL="457200">
              <a:lnSpc>
                <a:spcPct val="100000"/>
              </a:lnSpc>
              <a:tabLst>
                <a:tab algn="l" pos="0"/>
              </a:tabLst>
            </a:pPr>
            <a:r>
              <a:rPr b="0" lang="ru-RU" sz="1200" spc="-1" strike="noStrike">
                <a:solidFill>
                  <a:srgbClr val="000000"/>
                </a:solidFill>
                <a:latin typeface="Arial"/>
                <a:ea typeface="Arial"/>
              </a:rPr>
              <a:t>— </a:t>
            </a:r>
            <a:r>
              <a:rPr b="0" lang="ru-RU" sz="1200" spc="-1" strike="noStrike">
                <a:solidFill>
                  <a:srgbClr val="000000"/>
                </a:solidFill>
                <a:latin typeface="Arial"/>
                <a:ea typeface="Arial"/>
              </a:rPr>
              <a:t>регулятивные: находить с помощью учителя причину возникшей ошибки или затруднения; формулировать ответ (вывод), подтверждать его объяснением.</a:t>
            </a:r>
            <a:endParaRPr b="0" lang="ru-RU" sz="1200" spc="-1" strike="noStrike">
              <a:latin typeface="Arial"/>
            </a:endParaRPr>
          </a:p>
        </p:txBody>
      </p:sp>
      <p:sp>
        <p:nvSpPr>
          <p:cNvPr id="213" name="CustomShape 3"/>
          <p:cNvSpPr/>
          <p:nvPr/>
        </p:nvSpPr>
        <p:spPr>
          <a:xfrm>
            <a:off x="2931840" y="4919040"/>
            <a:ext cx="2241720" cy="258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63360" rIns="63360" tIns="31680" bIns="31680" anchor="b">
            <a:noAutofit/>
          </a:bodyPr>
          <a:p>
            <a:pPr algn="r">
              <a:lnSpc>
                <a:spcPct val="100000"/>
              </a:lnSpc>
              <a:tabLst>
                <a:tab algn="l" pos="0"/>
              </a:tabLst>
            </a:pPr>
            <a:fld id="{36489C36-5AF8-4B85-A653-164E8DE8B58B}" type="slidenum">
              <a:rPr b="0" lang="ru-RU" sz="1400" spc="-1" strike="noStrike">
                <a:solidFill>
                  <a:srgbClr val="000000"/>
                </a:solidFill>
                <a:latin typeface="Times New Roman"/>
                <a:ea typeface="+mn-ea"/>
              </a:rPr>
              <a:t>&lt;номер&gt;</a:t>
            </a:fld>
            <a:endParaRPr b="0" lang="ru-RU" sz="1400" spc="-1" strike="noStrike">
              <a:latin typeface="Arial"/>
            </a:endParaRPr>
          </a:p>
        </p:txBody>
      </p:sp>
    </p:spTree>
  </p:cSld>
</p:notes>
</file>

<file path=ppt/notesSlides/notesSlide1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PlaceHolder 1"/>
          <p:cNvSpPr>
            <a:spLocks noGrp="1"/>
          </p:cNvSpPr>
          <p:nvPr>
            <p:ph type="sldImg"/>
          </p:nvPr>
        </p:nvSpPr>
        <p:spPr>
          <a:xfrm>
            <a:off x="1033560" y="647640"/>
            <a:ext cx="3107160" cy="1746720"/>
          </a:xfrm>
          <a:prstGeom prst="rect">
            <a:avLst/>
          </a:prstGeom>
        </p:spPr>
      </p:sp>
      <p:sp>
        <p:nvSpPr>
          <p:cNvPr id="236" name="PlaceHolder 2"/>
          <p:cNvSpPr>
            <a:spLocks noGrp="1"/>
          </p:cNvSpPr>
          <p:nvPr>
            <p:ph type="body"/>
          </p:nvPr>
        </p:nvSpPr>
        <p:spPr>
          <a:xfrm>
            <a:off x="517680" y="2492280"/>
            <a:ext cx="4139640" cy="2038320"/>
          </a:xfrm>
          <a:prstGeom prst="rect">
            <a:avLst/>
          </a:prstGeom>
        </p:spPr>
        <p:txBody>
          <a:bodyPr lIns="63360" rIns="63360" tIns="31680" bIns="31680">
            <a:noAutofit/>
          </a:bodyPr>
          <a:p>
            <a:pPr marL="216000" indent="-215640">
              <a:lnSpc>
                <a:spcPct val="100000"/>
              </a:lnSpc>
              <a:tabLst>
                <a:tab algn="l" pos="0"/>
              </a:tabLst>
            </a:pPr>
            <a:r>
              <a:rPr b="1" lang="ru-RU" sz="1200" spc="-1" strike="noStrike">
                <a:solidFill>
                  <a:srgbClr val="000000"/>
                </a:solidFill>
                <a:latin typeface="Arial"/>
                <a:ea typeface="Arial"/>
              </a:rPr>
              <a:t>Открытие новых знаний</a:t>
            </a:r>
            <a:endParaRPr b="0" lang="ru-RU" sz="1200" spc="-1" strike="noStrike">
              <a:latin typeface="Arial"/>
            </a:endParaRPr>
          </a:p>
          <a:p>
            <a:pPr marL="216000" indent="-215640">
              <a:lnSpc>
                <a:spcPct val="115000"/>
              </a:lnSpc>
              <a:tabLst>
                <a:tab algn="l" pos="0"/>
              </a:tabLst>
            </a:pPr>
            <a:endParaRPr b="0" lang="ru-RU" sz="1200" spc="-1" strike="noStrike">
              <a:latin typeface="Arial"/>
            </a:endParaRPr>
          </a:p>
          <a:p>
            <a:pPr marL="216000" indent="-215640">
              <a:lnSpc>
                <a:spcPct val="115000"/>
              </a:lnSpc>
              <a:tabLst>
                <a:tab algn="l" pos="0"/>
              </a:tabLst>
            </a:pPr>
            <a:r>
              <a:rPr b="0" lang="ru-RU" sz="1200" spc="-1" strike="noStrike">
                <a:solidFill>
                  <a:srgbClr val="000000"/>
                </a:solidFill>
                <a:latin typeface="Arial"/>
                <a:ea typeface="Arial"/>
              </a:rPr>
              <a:t>— </a:t>
            </a:r>
            <a:r>
              <a:rPr b="0" lang="ru-RU" sz="1200" spc="-1" strike="noStrike">
                <a:solidFill>
                  <a:srgbClr val="000000"/>
                </a:solidFill>
                <a:latin typeface="Arial"/>
                <a:ea typeface="Arial"/>
              </a:rPr>
              <a:t>Алла, Ира и София посчитали, сколько они спели песен в караоке. Рассмотрите схему и запишите количество спетых песен. </a:t>
            </a:r>
            <a:endParaRPr b="0" lang="ru-RU" sz="1200" spc="-1" strike="noStrike">
              <a:latin typeface="Arial"/>
            </a:endParaRPr>
          </a:p>
          <a:p>
            <a:pPr marL="216000" indent="-215640">
              <a:lnSpc>
                <a:spcPct val="115000"/>
              </a:lnSpc>
              <a:tabLst>
                <a:tab algn="l" pos="0"/>
              </a:tabLst>
            </a:pPr>
            <a:r>
              <a:rPr b="0" lang="ru-RU" sz="1200" spc="-1" strike="noStrike">
                <a:solidFill>
                  <a:srgbClr val="000000"/>
                </a:solidFill>
                <a:latin typeface="Arial"/>
                <a:ea typeface="Arial"/>
              </a:rPr>
              <a:t>— </a:t>
            </a:r>
            <a:r>
              <a:rPr b="0" lang="ru-RU" sz="1200" spc="-1" strike="noStrike">
                <a:solidFill>
                  <a:srgbClr val="000000"/>
                </a:solidFill>
                <a:latin typeface="Arial"/>
                <a:ea typeface="Arial"/>
              </a:rPr>
              <a:t>Сколько песен спела Алла? (2)</a:t>
            </a:r>
            <a:endParaRPr b="0" lang="ru-RU" sz="1200" spc="-1" strike="noStrike">
              <a:latin typeface="Arial"/>
            </a:endParaRPr>
          </a:p>
          <a:p>
            <a:pPr marL="216000" indent="-215640">
              <a:lnSpc>
                <a:spcPct val="115000"/>
              </a:lnSpc>
              <a:tabLst>
                <a:tab algn="l" pos="0"/>
              </a:tabLst>
            </a:pPr>
            <a:r>
              <a:rPr b="0" lang="ru-RU" sz="1200" spc="-1" strike="noStrike">
                <a:solidFill>
                  <a:srgbClr val="000000"/>
                </a:solidFill>
                <a:latin typeface="Arial"/>
                <a:ea typeface="Arial"/>
              </a:rPr>
              <a:t>— </a:t>
            </a:r>
            <a:r>
              <a:rPr b="0" lang="ru-RU" sz="1200" spc="-1" strike="noStrike">
                <a:solidFill>
                  <a:srgbClr val="000000"/>
                </a:solidFill>
                <a:latin typeface="Arial"/>
                <a:ea typeface="Arial"/>
              </a:rPr>
              <a:t>Сколько песен спела Ира? (1)</a:t>
            </a:r>
            <a:endParaRPr b="0" lang="ru-RU" sz="1200" spc="-1" strike="noStrike">
              <a:latin typeface="Arial"/>
            </a:endParaRPr>
          </a:p>
          <a:p>
            <a:pPr marL="216000" indent="-215640">
              <a:lnSpc>
                <a:spcPct val="115000"/>
              </a:lnSpc>
              <a:tabLst>
                <a:tab algn="l" pos="0"/>
              </a:tabLst>
            </a:pPr>
            <a:r>
              <a:rPr b="0" lang="ru-RU" sz="1200" spc="-1" strike="noStrike">
                <a:solidFill>
                  <a:srgbClr val="000000"/>
                </a:solidFill>
                <a:latin typeface="Arial"/>
                <a:ea typeface="Arial"/>
              </a:rPr>
              <a:t>— </a:t>
            </a:r>
            <a:r>
              <a:rPr b="0" lang="ru-RU" sz="1200" spc="-1" strike="noStrike">
                <a:solidFill>
                  <a:srgbClr val="000000"/>
                </a:solidFill>
                <a:latin typeface="Arial"/>
                <a:ea typeface="Arial"/>
              </a:rPr>
              <a:t>Сколько песен спела София? (4)</a:t>
            </a:r>
            <a:endParaRPr b="0" lang="ru-RU" sz="1200" spc="-1" strike="noStrike">
              <a:latin typeface="Arial"/>
            </a:endParaRPr>
          </a:p>
          <a:p>
            <a:pPr marL="216000" indent="-215640">
              <a:lnSpc>
                <a:spcPct val="115000"/>
              </a:lnSpc>
              <a:tabLst>
                <a:tab algn="l" pos="0"/>
              </a:tabLst>
            </a:pPr>
            <a:endParaRPr b="0" lang="ru-RU" sz="1200" spc="-1" strike="noStrike">
              <a:latin typeface="Arial"/>
            </a:endParaRPr>
          </a:p>
          <a:p>
            <a:pPr marL="216000" indent="-215640">
              <a:lnSpc>
                <a:spcPct val="115000"/>
              </a:lnSpc>
              <a:tabLst>
                <a:tab algn="l" pos="0"/>
              </a:tabLst>
            </a:pPr>
            <a:endParaRPr b="0" lang="ru-RU" sz="1200" spc="-1" strike="noStrike">
              <a:latin typeface="Arial"/>
            </a:endParaRPr>
          </a:p>
        </p:txBody>
      </p:sp>
      <p:sp>
        <p:nvSpPr>
          <p:cNvPr id="237" name="CustomShape 3"/>
          <p:cNvSpPr/>
          <p:nvPr/>
        </p:nvSpPr>
        <p:spPr>
          <a:xfrm>
            <a:off x="2931840" y="4919040"/>
            <a:ext cx="2241720" cy="258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63360" rIns="63360" tIns="31680" bIns="31680" anchor="b">
            <a:noAutofit/>
          </a:bodyPr>
          <a:p>
            <a:pPr algn="r">
              <a:lnSpc>
                <a:spcPct val="100000"/>
              </a:lnSpc>
              <a:tabLst>
                <a:tab algn="l" pos="0"/>
              </a:tabLst>
            </a:pPr>
            <a:fld id="{6637FE90-DB43-401D-92E9-48D08ED3B8F9}" type="slidenum">
              <a:rPr b="0" lang="ru-RU" sz="1400" spc="-1" strike="noStrike">
                <a:solidFill>
                  <a:srgbClr val="000000"/>
                </a:solidFill>
                <a:latin typeface="Times New Roman"/>
                <a:ea typeface="+mn-ea"/>
              </a:rPr>
              <a:t>&lt;номер&gt;</a:t>
            </a:fld>
            <a:endParaRPr b="0" lang="ru-RU" sz="1400" spc="-1" strike="noStrike">
              <a:latin typeface="Arial"/>
            </a:endParaRPr>
          </a:p>
        </p:txBody>
      </p:sp>
    </p:spTree>
  </p:cSld>
</p:notes>
</file>

<file path=ppt/notesSlides/notesSlide12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PlaceHolder 1"/>
          <p:cNvSpPr>
            <a:spLocks noGrp="1"/>
          </p:cNvSpPr>
          <p:nvPr>
            <p:ph type="sldImg"/>
          </p:nvPr>
        </p:nvSpPr>
        <p:spPr>
          <a:xfrm>
            <a:off x="516240" y="647280"/>
            <a:ext cx="4141800" cy="1746720"/>
          </a:xfrm>
          <a:prstGeom prst="rect">
            <a:avLst/>
          </a:prstGeom>
        </p:spPr>
      </p:sp>
      <p:sp>
        <p:nvSpPr>
          <p:cNvPr id="239" name="PlaceHolder 2"/>
          <p:cNvSpPr>
            <a:spLocks noGrp="1"/>
          </p:cNvSpPr>
          <p:nvPr>
            <p:ph type="body"/>
          </p:nvPr>
        </p:nvSpPr>
        <p:spPr>
          <a:xfrm>
            <a:off x="517680" y="2492280"/>
            <a:ext cx="4139640" cy="2038320"/>
          </a:xfrm>
          <a:prstGeom prst="rect">
            <a:avLst/>
          </a:prstGeom>
        </p:spPr>
        <p:txBody>
          <a:bodyPr lIns="63360" rIns="63360" tIns="31680" bIns="31680">
            <a:noAutofit/>
          </a:bodyPr>
          <a:p>
            <a:pPr marL="216000" indent="-215640">
              <a:lnSpc>
                <a:spcPct val="100000"/>
              </a:lnSpc>
              <a:tabLst>
                <a:tab algn="l" pos="0"/>
              </a:tabLst>
            </a:pPr>
            <a:r>
              <a:rPr b="1" lang="ru-RU" sz="1200" spc="-1" strike="noStrike">
                <a:solidFill>
                  <a:srgbClr val="000000"/>
                </a:solidFill>
                <a:latin typeface="Arial"/>
                <a:ea typeface="Arial"/>
              </a:rPr>
              <a:t>Открытие новых знаний</a:t>
            </a:r>
            <a:endParaRPr b="0" lang="ru-RU" sz="1200" spc="-1" strike="noStrike">
              <a:latin typeface="Arial"/>
            </a:endParaRPr>
          </a:p>
          <a:p>
            <a:pPr marL="216000" indent="-215640">
              <a:lnSpc>
                <a:spcPct val="115000"/>
              </a:lnSpc>
              <a:tabLst>
                <a:tab algn="l" pos="0"/>
              </a:tabLst>
            </a:pPr>
            <a:endParaRPr b="0" lang="ru-RU" sz="1200" spc="-1" strike="noStrike">
              <a:latin typeface="Arial"/>
            </a:endParaRPr>
          </a:p>
          <a:p>
            <a:pPr marL="216000" indent="-215640">
              <a:lnSpc>
                <a:spcPct val="115000"/>
              </a:lnSpc>
              <a:tabLst>
                <a:tab algn="l" pos="0"/>
              </a:tabLst>
            </a:pPr>
            <a:r>
              <a:rPr b="0" lang="ru-RU" sz="1200" spc="-1" strike="noStrike">
                <a:solidFill>
                  <a:srgbClr val="000000"/>
                </a:solidFill>
                <a:latin typeface="Arial"/>
                <a:ea typeface="Arial"/>
              </a:rPr>
              <a:t>— </a:t>
            </a:r>
            <a:r>
              <a:rPr b="0" lang="ru-RU" sz="1200" spc="-1" strike="noStrike">
                <a:solidFill>
                  <a:srgbClr val="000000"/>
                </a:solidFill>
                <a:latin typeface="Arial"/>
                <a:ea typeface="Arial"/>
              </a:rPr>
              <a:t>Перед вами столбчатая диаграмма.</a:t>
            </a:r>
            <a:r>
              <a:rPr b="0" i="1" lang="ru-RU" sz="1200" spc="-1" strike="noStrike">
                <a:solidFill>
                  <a:srgbClr val="000000"/>
                </a:solidFill>
                <a:latin typeface="Arial"/>
                <a:ea typeface="Arial"/>
              </a:rPr>
              <a:t> Диаграмма </a:t>
            </a:r>
            <a:r>
              <a:rPr b="0" lang="ru-RU" sz="1200" spc="-1" strike="noStrike">
                <a:solidFill>
                  <a:srgbClr val="000000"/>
                </a:solidFill>
                <a:latin typeface="Arial"/>
                <a:ea typeface="Arial"/>
              </a:rPr>
              <a:t>— способ наглядного представления числовых данных.</a:t>
            </a:r>
            <a:endParaRPr b="0" lang="ru-RU" sz="1200" spc="-1" strike="noStrike">
              <a:latin typeface="Arial"/>
            </a:endParaRPr>
          </a:p>
          <a:p>
            <a:pPr marL="216000" indent="-215640">
              <a:lnSpc>
                <a:spcPct val="115000"/>
              </a:lnSpc>
              <a:tabLst>
                <a:tab algn="l" pos="0"/>
              </a:tabLst>
            </a:pPr>
            <a:endParaRPr b="0" lang="ru-RU" sz="1200" spc="-1" strike="noStrike">
              <a:latin typeface="Arial"/>
            </a:endParaRPr>
          </a:p>
          <a:p>
            <a:pPr marL="216000" indent="-215640">
              <a:lnSpc>
                <a:spcPct val="115000"/>
              </a:lnSpc>
              <a:tabLst>
                <a:tab algn="l" pos="0"/>
              </a:tabLst>
            </a:pPr>
            <a:endParaRPr b="0" lang="ru-RU" sz="1200" spc="-1" strike="noStrike">
              <a:latin typeface="Arial"/>
            </a:endParaRPr>
          </a:p>
          <a:p>
            <a:pPr marL="216000" indent="-215640">
              <a:lnSpc>
                <a:spcPct val="115000"/>
              </a:lnSpc>
              <a:tabLst>
                <a:tab algn="l" pos="0"/>
              </a:tabLst>
            </a:pPr>
            <a:endParaRPr b="0" lang="ru-RU" sz="1200" spc="-1" strike="noStrike">
              <a:latin typeface="Arial"/>
            </a:endParaRPr>
          </a:p>
          <a:p>
            <a:pPr marL="216000" indent="-215640">
              <a:lnSpc>
                <a:spcPct val="115000"/>
              </a:lnSpc>
              <a:tabLst>
                <a:tab algn="l" pos="0"/>
              </a:tabLst>
            </a:pPr>
            <a:endParaRPr b="0" lang="ru-RU" sz="1200" spc="-1" strike="noStrike">
              <a:latin typeface="Arial"/>
            </a:endParaRPr>
          </a:p>
          <a:p>
            <a:pPr marL="216000" indent="-215640">
              <a:lnSpc>
                <a:spcPct val="115000"/>
              </a:lnSpc>
              <a:tabLst>
                <a:tab algn="l" pos="0"/>
              </a:tabLst>
            </a:pPr>
            <a:endParaRPr b="0" lang="ru-RU" sz="1200" spc="-1" strike="noStrike">
              <a:latin typeface="Arial"/>
            </a:endParaRPr>
          </a:p>
        </p:txBody>
      </p:sp>
      <p:sp>
        <p:nvSpPr>
          <p:cNvPr id="240" name="CustomShape 3"/>
          <p:cNvSpPr/>
          <p:nvPr/>
        </p:nvSpPr>
        <p:spPr>
          <a:xfrm>
            <a:off x="2931840" y="4919040"/>
            <a:ext cx="2241720" cy="258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63360" rIns="63360" tIns="31680" bIns="31680" anchor="b">
            <a:noAutofit/>
          </a:bodyPr>
          <a:p>
            <a:pPr algn="r">
              <a:lnSpc>
                <a:spcPct val="100000"/>
              </a:lnSpc>
              <a:tabLst>
                <a:tab algn="l" pos="0"/>
              </a:tabLst>
            </a:pPr>
            <a:fld id="{FEAFC202-F2AC-4BBA-BC55-E2FDC1A893E6}" type="slidenum">
              <a:rPr b="0" lang="ru-RU" sz="1400" spc="-1" strike="noStrike">
                <a:solidFill>
                  <a:srgbClr val="000000"/>
                </a:solidFill>
                <a:latin typeface="Times New Roman"/>
                <a:ea typeface="+mn-ea"/>
              </a:rPr>
              <a:t>&lt;номер&gt;</a:t>
            </a:fld>
            <a:endParaRPr b="0" lang="ru-RU" sz="1400" spc="-1" strike="noStrike">
              <a:latin typeface="Arial"/>
            </a:endParaRPr>
          </a:p>
        </p:txBody>
      </p:sp>
    </p:spTree>
  </p:cSld>
</p:notes>
</file>

<file path=ppt/notesSlides/notesSlide14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PlaceHolder 1"/>
          <p:cNvSpPr>
            <a:spLocks noGrp="1"/>
          </p:cNvSpPr>
          <p:nvPr>
            <p:ph type="sldImg"/>
          </p:nvPr>
        </p:nvSpPr>
        <p:spPr>
          <a:xfrm>
            <a:off x="1035000" y="647640"/>
            <a:ext cx="3104280" cy="1745640"/>
          </a:xfrm>
          <a:prstGeom prst="rect">
            <a:avLst/>
          </a:prstGeom>
        </p:spPr>
      </p:sp>
      <p:sp>
        <p:nvSpPr>
          <p:cNvPr id="242" name="PlaceHolder 2"/>
          <p:cNvSpPr>
            <a:spLocks noGrp="1"/>
          </p:cNvSpPr>
          <p:nvPr>
            <p:ph type="body"/>
          </p:nvPr>
        </p:nvSpPr>
        <p:spPr>
          <a:xfrm>
            <a:off x="517680" y="2492280"/>
            <a:ext cx="4139640" cy="2038320"/>
          </a:xfrm>
          <a:prstGeom prst="rect">
            <a:avLst/>
          </a:prstGeom>
        </p:spPr>
        <p:txBody>
          <a:bodyPr lIns="63360" rIns="63360" tIns="31680" bIns="31680">
            <a:noAutofit/>
          </a:bodyPr>
          <a:p>
            <a:pPr marL="216000" indent="-215640">
              <a:lnSpc>
                <a:spcPct val="100000"/>
              </a:lnSpc>
              <a:tabLst>
                <a:tab algn="l" pos="0"/>
              </a:tabLst>
            </a:pPr>
            <a:r>
              <a:rPr b="1" lang="ru-RU" sz="1200" spc="-1" strike="noStrike">
                <a:solidFill>
                  <a:srgbClr val="000000"/>
                </a:solidFill>
                <a:latin typeface="Arial"/>
                <a:ea typeface="Arial"/>
              </a:rPr>
              <a:t>Первичное применение</a:t>
            </a:r>
            <a:endParaRPr b="0" lang="ru-RU" sz="1200" spc="-1" strike="noStrike">
              <a:latin typeface="Arial"/>
            </a:endParaRPr>
          </a:p>
          <a:p>
            <a:pPr marL="216000" indent="-215640">
              <a:lnSpc>
                <a:spcPct val="115000"/>
              </a:lnSpc>
              <a:tabLst>
                <a:tab algn="l" pos="0"/>
              </a:tabLst>
            </a:pPr>
            <a:endParaRPr b="0" lang="ru-RU" sz="1200" spc="-1" strike="noStrike">
              <a:latin typeface="Arial"/>
            </a:endParaRPr>
          </a:p>
          <a:p>
            <a:pPr marL="216000" indent="-215640">
              <a:lnSpc>
                <a:spcPct val="115000"/>
              </a:lnSpc>
              <a:tabLst>
                <a:tab algn="l" pos="0"/>
              </a:tabLst>
            </a:pPr>
            <a:r>
              <a:rPr b="0" lang="ru-RU" sz="1200" spc="-1" strike="noStrike">
                <a:solidFill>
                  <a:srgbClr val="000000"/>
                </a:solidFill>
                <a:latin typeface="Arial"/>
                <a:ea typeface="Arial"/>
              </a:rPr>
              <a:t>— </a:t>
            </a:r>
            <a:r>
              <a:rPr b="0" lang="ru-RU" sz="1200" spc="-1" strike="noStrike">
                <a:solidFill>
                  <a:srgbClr val="000000"/>
                </a:solidFill>
                <a:latin typeface="Arial"/>
                <a:ea typeface="Arial"/>
              </a:rPr>
              <a:t>Прочитайте текст на экране.</a:t>
            </a:r>
            <a:endParaRPr b="0" lang="ru-RU" sz="1200" spc="-1" strike="noStrike">
              <a:latin typeface="Arial"/>
            </a:endParaRPr>
          </a:p>
          <a:p>
            <a:pPr marL="216000" indent="-215640">
              <a:lnSpc>
                <a:spcPct val="115000"/>
              </a:lnSpc>
              <a:tabLst>
                <a:tab algn="l" pos="0"/>
              </a:tabLst>
            </a:pPr>
            <a:r>
              <a:rPr b="0" lang="ru-RU" sz="1200" spc="-1" strike="noStrike">
                <a:solidFill>
                  <a:srgbClr val="000000"/>
                </a:solidFill>
                <a:latin typeface="Arial"/>
                <a:ea typeface="Arial"/>
              </a:rPr>
              <a:t>— </a:t>
            </a:r>
            <a:r>
              <a:rPr b="0" lang="ru-RU" sz="1200" spc="-1" strike="noStrike">
                <a:solidFill>
                  <a:srgbClr val="000000"/>
                </a:solidFill>
                <a:latin typeface="Arial"/>
                <a:ea typeface="Arial"/>
              </a:rPr>
              <a:t>Чтобы ответить на вопрос, найдём подходящую страну, затем поднимемся по столбцу вверх и сверимся со шкалой слева.</a:t>
            </a:r>
            <a:endParaRPr b="0" lang="ru-RU" sz="1200" spc="-1" strike="noStrike">
              <a:latin typeface="Arial"/>
            </a:endParaRPr>
          </a:p>
          <a:p>
            <a:pPr marL="216000" indent="-215640">
              <a:lnSpc>
                <a:spcPct val="115000"/>
              </a:lnSpc>
              <a:tabLst>
                <a:tab algn="l" pos="0"/>
              </a:tabLst>
            </a:pPr>
            <a:r>
              <a:rPr b="0" lang="ru-RU" sz="1200" spc="-1" strike="noStrike">
                <a:solidFill>
                  <a:srgbClr val="000000"/>
                </a:solidFill>
                <a:latin typeface="Arial"/>
                <a:ea typeface="Arial"/>
              </a:rPr>
              <a:t>— </a:t>
            </a:r>
            <a:r>
              <a:rPr b="0" lang="ru-RU" sz="1200" spc="-1" strike="noStrike">
                <a:solidFill>
                  <a:srgbClr val="000000"/>
                </a:solidFill>
                <a:latin typeface="Arial"/>
                <a:ea typeface="Arial"/>
              </a:rPr>
              <a:t>Сколько медалей получили спортсмены из США? (121)</a:t>
            </a:r>
            <a:endParaRPr b="0" lang="ru-RU" sz="1200" spc="-1" strike="noStrike">
              <a:latin typeface="Arial"/>
            </a:endParaRPr>
          </a:p>
          <a:p>
            <a:pPr marL="216000" indent="-215640">
              <a:lnSpc>
                <a:spcPct val="115000"/>
              </a:lnSpc>
              <a:tabLst>
                <a:tab algn="l" pos="0"/>
              </a:tabLst>
            </a:pPr>
            <a:endParaRPr b="0" lang="ru-RU" sz="1200" spc="-1" strike="noStrike">
              <a:latin typeface="Arial"/>
            </a:endParaRPr>
          </a:p>
          <a:p>
            <a:pPr marL="216000" indent="-215640">
              <a:lnSpc>
                <a:spcPct val="115000"/>
              </a:lnSpc>
              <a:tabLst>
                <a:tab algn="l" pos="0"/>
              </a:tabLst>
            </a:pPr>
            <a:r>
              <a:rPr b="0" lang="ru-RU" sz="1200" spc="-1" strike="noStrike">
                <a:solidFill>
                  <a:srgbClr val="000000"/>
                </a:solidFill>
                <a:latin typeface="Arial"/>
                <a:ea typeface="Arial"/>
              </a:rPr>
              <a:t>Заметка: это задание вы можете провести, показав в презентации, или провести интерактивно, загрузив урок </a:t>
            </a:r>
            <a:r>
              <a:rPr b="1" lang="ru-RU" sz="1200" spc="-1" strike="noStrike">
                <a:solidFill>
                  <a:srgbClr val="000000"/>
                </a:solidFill>
                <a:latin typeface="Arial"/>
                <a:ea typeface="Arial"/>
              </a:rPr>
              <a:t>«Столбчатая диаграмма: чтение»</a:t>
            </a:r>
            <a:r>
              <a:rPr b="0" lang="ru-RU" sz="1200" spc="-1" strike="noStrike">
                <a:solidFill>
                  <a:srgbClr val="000000"/>
                </a:solidFill>
                <a:latin typeface="Arial"/>
                <a:ea typeface="Arial"/>
              </a:rPr>
              <a:t> из сервиса </a:t>
            </a:r>
            <a:r>
              <a:rPr b="1" lang="ru-RU" sz="1200" spc="-1" strike="noStrike">
                <a:solidFill>
                  <a:srgbClr val="000000"/>
                </a:solidFill>
                <a:latin typeface="Arial"/>
                <a:ea typeface="Arial"/>
              </a:rPr>
              <a:t>«Подготовка к уроку»</a:t>
            </a:r>
            <a:r>
              <a:rPr b="0" lang="ru-RU" sz="1200" spc="-1" strike="noStrike">
                <a:solidFill>
                  <a:srgbClr val="000000"/>
                </a:solidFill>
                <a:latin typeface="Arial"/>
                <a:ea typeface="Arial"/>
              </a:rPr>
              <a:t>.</a:t>
            </a:r>
            <a:endParaRPr b="0" lang="ru-RU" sz="1200" spc="-1" strike="noStrike">
              <a:latin typeface="Arial"/>
            </a:endParaRPr>
          </a:p>
          <a:p>
            <a:pPr marL="216000" indent="-215640">
              <a:lnSpc>
                <a:spcPct val="115000"/>
              </a:lnSpc>
              <a:tabLst>
                <a:tab algn="l" pos="0"/>
              </a:tabLst>
            </a:pPr>
            <a:endParaRPr b="0" lang="ru-RU" sz="1200" spc="-1" strike="noStrike">
              <a:latin typeface="Arial"/>
            </a:endParaRPr>
          </a:p>
        </p:txBody>
      </p:sp>
      <p:sp>
        <p:nvSpPr>
          <p:cNvPr id="243" name="CustomShape 3"/>
          <p:cNvSpPr/>
          <p:nvPr/>
        </p:nvSpPr>
        <p:spPr>
          <a:xfrm>
            <a:off x="2931840" y="4919040"/>
            <a:ext cx="2241720" cy="258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63360" rIns="63360" tIns="31680" bIns="31680" anchor="b">
            <a:noAutofit/>
          </a:bodyPr>
          <a:p>
            <a:pPr algn="r">
              <a:lnSpc>
                <a:spcPct val="100000"/>
              </a:lnSpc>
              <a:tabLst>
                <a:tab algn="l" pos="0"/>
              </a:tabLst>
            </a:pPr>
            <a:fld id="{831E3566-D943-472C-A0DE-DCA80C73BEBF}" type="slidenum">
              <a:rPr b="0" lang="ru-RU" sz="1400" spc="-1" strike="noStrike">
                <a:solidFill>
                  <a:srgbClr val="000000"/>
                </a:solidFill>
                <a:latin typeface="Times New Roman"/>
                <a:ea typeface="+mn-ea"/>
              </a:rPr>
              <a:t>&lt;номер&gt;</a:t>
            </a:fld>
            <a:endParaRPr b="0" lang="ru-RU" sz="1400" spc="-1" strike="noStrike">
              <a:latin typeface="Arial"/>
            </a:endParaRPr>
          </a:p>
        </p:txBody>
      </p:sp>
    </p:spTree>
  </p:cSld>
</p:notes>
</file>

<file path=ppt/notesSlides/notesSlide15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PlaceHolder 1"/>
          <p:cNvSpPr>
            <a:spLocks noGrp="1"/>
          </p:cNvSpPr>
          <p:nvPr>
            <p:ph type="sldImg"/>
          </p:nvPr>
        </p:nvSpPr>
        <p:spPr>
          <a:xfrm>
            <a:off x="1035000" y="647640"/>
            <a:ext cx="3104280" cy="1745640"/>
          </a:xfrm>
          <a:prstGeom prst="rect">
            <a:avLst/>
          </a:prstGeom>
        </p:spPr>
      </p:sp>
      <p:sp>
        <p:nvSpPr>
          <p:cNvPr id="245" name="PlaceHolder 2"/>
          <p:cNvSpPr>
            <a:spLocks noGrp="1"/>
          </p:cNvSpPr>
          <p:nvPr>
            <p:ph type="body"/>
          </p:nvPr>
        </p:nvSpPr>
        <p:spPr>
          <a:xfrm>
            <a:off x="517680" y="2492280"/>
            <a:ext cx="4139640" cy="2038320"/>
          </a:xfrm>
          <a:prstGeom prst="rect">
            <a:avLst/>
          </a:prstGeom>
        </p:spPr>
        <p:txBody>
          <a:bodyPr lIns="63360" rIns="63360" tIns="31680" bIns="31680">
            <a:noAutofit/>
          </a:bodyPr>
          <a:p>
            <a:pPr marL="216000" indent="-215640">
              <a:lnSpc>
                <a:spcPct val="100000"/>
              </a:lnSpc>
              <a:tabLst>
                <a:tab algn="l" pos="0"/>
              </a:tabLst>
            </a:pPr>
            <a:r>
              <a:rPr b="1" lang="ru-RU" sz="1200" spc="-1" strike="noStrike">
                <a:solidFill>
                  <a:srgbClr val="000000"/>
                </a:solidFill>
                <a:latin typeface="Arial"/>
                <a:ea typeface="Arial"/>
              </a:rPr>
              <a:t>Первичное применение</a:t>
            </a:r>
            <a:endParaRPr b="0" lang="ru-RU" sz="1200" spc="-1" strike="noStrike">
              <a:latin typeface="Arial"/>
            </a:endParaRPr>
          </a:p>
          <a:p>
            <a:pPr marL="216000" indent="-215640">
              <a:lnSpc>
                <a:spcPct val="115000"/>
              </a:lnSpc>
              <a:tabLst>
                <a:tab algn="l" pos="0"/>
              </a:tabLst>
            </a:pPr>
            <a:endParaRPr b="0" lang="ru-RU" sz="1200" spc="-1" strike="noStrike">
              <a:latin typeface="Arial"/>
            </a:endParaRPr>
          </a:p>
          <a:p>
            <a:pPr marL="216000" indent="-215640">
              <a:lnSpc>
                <a:spcPct val="115000"/>
              </a:lnSpc>
              <a:tabLst>
                <a:tab algn="l" pos="0"/>
              </a:tabLst>
            </a:pPr>
            <a:r>
              <a:rPr b="0" lang="ru-RU" sz="1200" spc="-1" strike="noStrike">
                <a:solidFill>
                  <a:srgbClr val="000000"/>
                </a:solidFill>
                <a:latin typeface="Arial"/>
                <a:ea typeface="Arial"/>
              </a:rPr>
              <a:t>— </a:t>
            </a:r>
            <a:r>
              <a:rPr b="0" lang="ru-RU" sz="1200" spc="-1" strike="noStrike">
                <a:solidFill>
                  <a:srgbClr val="000000"/>
                </a:solidFill>
                <a:latin typeface="Arial"/>
                <a:ea typeface="Arial"/>
              </a:rPr>
              <a:t>Переносимся на Олимпийские игры в Пекине в 2008 году. Сколько медалей получили спортсмены из Китая? (98)</a:t>
            </a:r>
            <a:endParaRPr b="0" lang="ru-RU" sz="1200" spc="-1" strike="noStrike">
              <a:latin typeface="Arial"/>
            </a:endParaRPr>
          </a:p>
        </p:txBody>
      </p:sp>
      <p:sp>
        <p:nvSpPr>
          <p:cNvPr id="246" name="CustomShape 3"/>
          <p:cNvSpPr/>
          <p:nvPr/>
        </p:nvSpPr>
        <p:spPr>
          <a:xfrm>
            <a:off x="2931840" y="4919040"/>
            <a:ext cx="2241720" cy="258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63360" rIns="63360" tIns="31680" bIns="31680" anchor="b">
            <a:noAutofit/>
          </a:bodyPr>
          <a:p>
            <a:pPr algn="r">
              <a:lnSpc>
                <a:spcPct val="100000"/>
              </a:lnSpc>
              <a:tabLst>
                <a:tab algn="l" pos="0"/>
              </a:tabLst>
            </a:pPr>
            <a:fld id="{25D22AE3-F7A9-49F7-B62F-86A7D6356DCB}" type="slidenum">
              <a:rPr b="0" lang="ru-RU" sz="1400" spc="-1" strike="noStrike">
                <a:solidFill>
                  <a:srgbClr val="000000"/>
                </a:solidFill>
                <a:latin typeface="Times New Roman"/>
                <a:ea typeface="+mn-ea"/>
              </a:rPr>
              <a:t>&lt;номер&gt;</a:t>
            </a:fld>
            <a:endParaRPr b="0" lang="ru-RU" sz="1400" spc="-1" strike="noStrike">
              <a:latin typeface="Arial"/>
            </a:endParaRPr>
          </a:p>
        </p:txBody>
      </p:sp>
    </p:spTree>
  </p:cSld>
</p:notes>
</file>

<file path=ppt/notesSlides/notesSlide18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PlaceHolder 1"/>
          <p:cNvSpPr>
            <a:spLocks noGrp="1"/>
          </p:cNvSpPr>
          <p:nvPr>
            <p:ph type="sldImg"/>
          </p:nvPr>
        </p:nvSpPr>
        <p:spPr>
          <a:xfrm>
            <a:off x="516240" y="647280"/>
            <a:ext cx="4141800" cy="1746720"/>
          </a:xfrm>
          <a:prstGeom prst="rect">
            <a:avLst/>
          </a:prstGeom>
        </p:spPr>
      </p:sp>
      <p:sp>
        <p:nvSpPr>
          <p:cNvPr id="248" name="PlaceHolder 2"/>
          <p:cNvSpPr>
            <a:spLocks noGrp="1"/>
          </p:cNvSpPr>
          <p:nvPr>
            <p:ph type="body"/>
          </p:nvPr>
        </p:nvSpPr>
        <p:spPr>
          <a:xfrm>
            <a:off x="517680" y="2492280"/>
            <a:ext cx="4139640" cy="2038320"/>
          </a:xfrm>
          <a:prstGeom prst="rect">
            <a:avLst/>
          </a:prstGeom>
        </p:spPr>
        <p:txBody>
          <a:bodyPr lIns="63360" rIns="63360" tIns="31680" bIns="31680">
            <a:noAutofit/>
          </a:bodyPr>
          <a:p>
            <a:pPr marL="216000" indent="-215640">
              <a:lnSpc>
                <a:spcPct val="115000"/>
              </a:lnSpc>
              <a:tabLst>
                <a:tab algn="l" pos="0"/>
              </a:tabLst>
            </a:pPr>
            <a:r>
              <a:rPr b="1" lang="ru-RU" sz="1200" spc="-1" strike="noStrike">
                <a:solidFill>
                  <a:srgbClr val="000000"/>
                </a:solidFill>
                <a:latin typeface="Arial"/>
                <a:ea typeface="Arial"/>
              </a:rPr>
              <a:t>Сверяемся с целями</a:t>
            </a:r>
            <a:endParaRPr b="0" lang="ru-RU" sz="1200" spc="-1" strike="noStrike">
              <a:latin typeface="Arial"/>
            </a:endParaRPr>
          </a:p>
          <a:p>
            <a:pPr marL="216000" indent="-215640">
              <a:lnSpc>
                <a:spcPct val="100000"/>
              </a:lnSpc>
              <a:tabLst>
                <a:tab algn="l" pos="0"/>
              </a:tabLst>
            </a:pPr>
            <a:endParaRPr b="0" lang="ru-RU" sz="1200" spc="-1" strike="noStrike">
              <a:latin typeface="Arial"/>
            </a:endParaRPr>
          </a:p>
          <a:p>
            <a:pPr marL="216000" indent="-215640">
              <a:lnSpc>
                <a:spcPct val="100000"/>
              </a:lnSpc>
              <a:tabLst>
                <a:tab algn="l" pos="0"/>
              </a:tabLst>
            </a:pPr>
            <a:r>
              <a:rPr b="0" lang="ru-RU" sz="1200" spc="-1" strike="noStrike">
                <a:solidFill>
                  <a:srgbClr val="000000"/>
                </a:solidFill>
                <a:latin typeface="Arial"/>
                <a:ea typeface="Arial"/>
              </a:rPr>
              <a:t>— </a:t>
            </a:r>
            <a:r>
              <a:rPr b="0" lang="ru-RU" sz="1200" spc="-1" strike="noStrike">
                <a:solidFill>
                  <a:srgbClr val="000000"/>
                </a:solidFill>
                <a:latin typeface="Arial"/>
                <a:ea typeface="Arial"/>
              </a:rPr>
              <a:t>Отлично, теперь вы умеете читать столбчатую диаграмму. Какая у нас следующая задача?</a:t>
            </a:r>
            <a:endParaRPr b="0" lang="ru-RU" sz="1200" spc="-1" strike="noStrike">
              <a:latin typeface="Arial"/>
            </a:endParaRPr>
          </a:p>
          <a:p>
            <a:pPr marL="216000" indent="-215640">
              <a:lnSpc>
                <a:spcPct val="115000"/>
              </a:lnSpc>
              <a:tabLst>
                <a:tab algn="l" pos="0"/>
              </a:tabLst>
            </a:pPr>
            <a:endParaRPr b="0" lang="ru-RU" sz="1200" spc="-1" strike="noStrike">
              <a:latin typeface="Arial"/>
            </a:endParaRPr>
          </a:p>
          <a:p>
            <a:pPr marL="216000" indent="-215640">
              <a:lnSpc>
                <a:spcPct val="100000"/>
              </a:lnSpc>
              <a:tabLst>
                <a:tab algn="l" pos="0"/>
              </a:tabLst>
            </a:pPr>
            <a:endParaRPr b="0" lang="ru-RU" sz="1200" spc="-1" strike="noStrike">
              <a:latin typeface="Arial"/>
            </a:endParaRPr>
          </a:p>
          <a:p>
            <a:pPr marL="216000" indent="-215640">
              <a:lnSpc>
                <a:spcPct val="100000"/>
              </a:lnSpc>
              <a:tabLst>
                <a:tab algn="l" pos="0"/>
              </a:tabLst>
            </a:pPr>
            <a:endParaRPr b="0" lang="ru-RU" sz="1200" spc="-1" strike="noStrike">
              <a:latin typeface="Arial"/>
            </a:endParaRPr>
          </a:p>
        </p:txBody>
      </p:sp>
      <p:sp>
        <p:nvSpPr>
          <p:cNvPr id="249" name="CustomShape 3"/>
          <p:cNvSpPr/>
          <p:nvPr/>
        </p:nvSpPr>
        <p:spPr>
          <a:xfrm>
            <a:off x="2931840" y="4919040"/>
            <a:ext cx="2241720" cy="258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63360" rIns="63360" tIns="31680" bIns="31680" anchor="b">
            <a:noAutofit/>
          </a:bodyPr>
          <a:p>
            <a:pPr algn="r">
              <a:lnSpc>
                <a:spcPct val="100000"/>
              </a:lnSpc>
              <a:tabLst>
                <a:tab algn="l" pos="0"/>
              </a:tabLst>
            </a:pPr>
            <a:fld id="{371472DC-A346-47D1-885D-AA37509BCB09}" type="slidenum">
              <a:rPr b="0" lang="ru-RU" sz="1400" spc="-1" strike="noStrike">
                <a:solidFill>
                  <a:srgbClr val="000000"/>
                </a:solidFill>
                <a:latin typeface="Times New Roman"/>
                <a:ea typeface="+mn-ea"/>
              </a:rPr>
              <a:t>&lt;номер&gt;</a:t>
            </a:fld>
            <a:endParaRPr b="0" lang="ru-RU" sz="1400" spc="-1" strike="noStrike">
              <a:latin typeface="Arial"/>
            </a:endParaRPr>
          </a:p>
        </p:txBody>
      </p:sp>
    </p:spTree>
  </p:cSld>
</p:notes>
</file>

<file path=ppt/notesSlides/notesSlide2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PlaceHolder 1"/>
          <p:cNvSpPr>
            <a:spLocks noGrp="1"/>
          </p:cNvSpPr>
          <p:nvPr>
            <p:ph type="sldImg"/>
          </p:nvPr>
        </p:nvSpPr>
        <p:spPr>
          <a:xfrm>
            <a:off x="387000" y="485640"/>
            <a:ext cx="3106440" cy="1310040"/>
          </a:xfrm>
          <a:prstGeom prst="rect">
            <a:avLst/>
          </a:prstGeom>
        </p:spPr>
      </p:sp>
      <p:sp>
        <p:nvSpPr>
          <p:cNvPr id="215" name="PlaceHolder 2"/>
          <p:cNvSpPr>
            <a:spLocks noGrp="1"/>
          </p:cNvSpPr>
          <p:nvPr>
            <p:ph type="body"/>
          </p:nvPr>
        </p:nvSpPr>
        <p:spPr>
          <a:xfrm>
            <a:off x="388080" y="1869480"/>
            <a:ext cx="3104640" cy="1528200"/>
          </a:xfrm>
          <a:prstGeom prst="rect">
            <a:avLst/>
          </a:prstGeom>
        </p:spPr>
        <p:txBody>
          <a:bodyPr lIns="47520" rIns="47520" tIns="23760" bIns="23760">
            <a:noAutofit/>
          </a:bodyPr>
          <a:p>
            <a:pPr marL="216000" indent="-215640">
              <a:lnSpc>
                <a:spcPct val="100000"/>
              </a:lnSpc>
              <a:tabLst>
                <a:tab algn="l" pos="0"/>
              </a:tabLst>
            </a:pPr>
            <a:r>
              <a:rPr b="1" lang="ru-RU" sz="1200" spc="-1" strike="noStrike">
                <a:solidFill>
                  <a:srgbClr val="000000"/>
                </a:solidFill>
                <a:latin typeface="Arial"/>
                <a:ea typeface="Arial"/>
              </a:rPr>
              <a:t>Устный счёт </a:t>
            </a:r>
            <a:endParaRPr b="0" lang="ru-RU" sz="1200" spc="-1" strike="noStrike">
              <a:latin typeface="Arial"/>
            </a:endParaRPr>
          </a:p>
          <a:p>
            <a:pPr marL="216000" indent="-215640">
              <a:lnSpc>
                <a:spcPct val="100000"/>
              </a:lnSpc>
              <a:tabLst>
                <a:tab algn="l" pos="0"/>
              </a:tabLst>
            </a:pPr>
            <a:endParaRPr b="0" lang="ru-RU" sz="1200" spc="-1" strike="noStrike">
              <a:latin typeface="Arial"/>
            </a:endParaRPr>
          </a:p>
          <a:p>
            <a:pPr marL="216000" indent="-215640">
              <a:lnSpc>
                <a:spcPct val="100000"/>
              </a:lnSpc>
              <a:tabLst>
                <a:tab algn="l" pos="0"/>
              </a:tabLst>
            </a:pPr>
            <a:r>
              <a:rPr b="0" lang="ru-RU" sz="1200" spc="-1" strike="noStrike">
                <a:solidFill>
                  <a:srgbClr val="000000"/>
                </a:solidFill>
                <a:latin typeface="Arial"/>
                <a:ea typeface="Arial"/>
              </a:rPr>
              <a:t>— </a:t>
            </a:r>
            <a:r>
              <a:rPr b="0" lang="ru-RU" sz="1200" spc="-1" strike="noStrike">
                <a:solidFill>
                  <a:srgbClr val="000000"/>
                </a:solidFill>
                <a:latin typeface="Arial"/>
                <a:ea typeface="Arial"/>
              </a:rPr>
              <a:t>Ребята, начнём урок с устного счёта. </a:t>
            </a:r>
            <a:endParaRPr b="0" lang="ru-RU" sz="1200" spc="-1" strike="noStrike">
              <a:latin typeface="Arial"/>
            </a:endParaRPr>
          </a:p>
        </p:txBody>
      </p:sp>
      <p:sp>
        <p:nvSpPr>
          <p:cNvPr id="216" name="CustomShape 3"/>
          <p:cNvSpPr/>
          <p:nvPr/>
        </p:nvSpPr>
        <p:spPr>
          <a:xfrm>
            <a:off x="2198880" y="3689640"/>
            <a:ext cx="1681200" cy="194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47520" rIns="47520" tIns="23760" bIns="23760" anchor="b">
            <a:noAutofit/>
          </a:bodyPr>
          <a:p>
            <a:pPr algn="r">
              <a:lnSpc>
                <a:spcPct val="100000"/>
              </a:lnSpc>
              <a:tabLst>
                <a:tab algn="l" pos="0"/>
              </a:tabLst>
            </a:pPr>
            <a:fld id="{D8B44AD6-1458-4E78-A27A-16161FE7945E}" type="slidenum">
              <a:rPr b="0" lang="ru-RU" sz="1400" spc="-1" strike="noStrike">
                <a:solidFill>
                  <a:srgbClr val="000000"/>
                </a:solidFill>
                <a:latin typeface="Times New Roman"/>
                <a:ea typeface="+mn-ea"/>
              </a:rPr>
              <a:t>&lt;номер&gt;</a:t>
            </a:fld>
            <a:endParaRPr b="0" lang="ru-RU" sz="1400" spc="-1" strike="noStrike">
              <a:latin typeface="Arial"/>
            </a:endParaRPr>
          </a:p>
        </p:txBody>
      </p:sp>
    </p:spTree>
  </p:cSld>
</p:notes>
</file>

<file path=ppt/notesSlides/notesSlide20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PlaceHolder 1"/>
          <p:cNvSpPr>
            <a:spLocks noGrp="1"/>
          </p:cNvSpPr>
          <p:nvPr>
            <p:ph type="sldImg"/>
          </p:nvPr>
        </p:nvSpPr>
        <p:spPr>
          <a:xfrm>
            <a:off x="516240" y="647280"/>
            <a:ext cx="4142160" cy="1746720"/>
          </a:xfrm>
          <a:prstGeom prst="rect">
            <a:avLst/>
          </a:prstGeom>
        </p:spPr>
      </p:sp>
      <p:sp>
        <p:nvSpPr>
          <p:cNvPr id="251" name="PlaceHolder 2"/>
          <p:cNvSpPr>
            <a:spLocks noGrp="1"/>
          </p:cNvSpPr>
          <p:nvPr>
            <p:ph type="body"/>
          </p:nvPr>
        </p:nvSpPr>
        <p:spPr>
          <a:xfrm>
            <a:off x="517680" y="2492280"/>
            <a:ext cx="4139640" cy="2038320"/>
          </a:xfrm>
          <a:prstGeom prst="rect">
            <a:avLst/>
          </a:prstGeom>
        </p:spPr>
        <p:txBody>
          <a:bodyPr lIns="63360" rIns="63360" tIns="31680" bIns="31680">
            <a:noAutofit/>
          </a:bodyPr>
          <a:p>
            <a:pPr marL="216000" indent="-215640">
              <a:lnSpc>
                <a:spcPct val="100000"/>
              </a:lnSpc>
              <a:tabLst>
                <a:tab algn="l" pos="0"/>
              </a:tabLst>
            </a:pPr>
            <a:r>
              <a:rPr b="1" lang="ru-RU" sz="1200" spc="-1" strike="noStrike">
                <a:solidFill>
                  <a:srgbClr val="000000"/>
                </a:solidFill>
                <a:latin typeface="Arial"/>
                <a:ea typeface="Arial"/>
              </a:rPr>
              <a:t>Рефлексия. Оценка эмоционального состояния детей.</a:t>
            </a:r>
            <a:endParaRPr b="0" lang="ru-RU" sz="1200" spc="-1" strike="noStrike">
              <a:latin typeface="Arial"/>
            </a:endParaRPr>
          </a:p>
          <a:p>
            <a:pPr marL="216000" indent="-215640">
              <a:lnSpc>
                <a:spcPct val="100000"/>
              </a:lnSpc>
              <a:tabLst>
                <a:tab algn="l" pos="0"/>
              </a:tabLst>
            </a:pPr>
            <a:endParaRPr b="0" lang="ru-RU" sz="1200" spc="-1" strike="noStrike">
              <a:latin typeface="Arial"/>
            </a:endParaRPr>
          </a:p>
          <a:p>
            <a:pPr marL="216000" indent="-215640">
              <a:lnSpc>
                <a:spcPct val="100000"/>
              </a:lnSpc>
              <a:tabLst>
                <a:tab algn="l" pos="0"/>
              </a:tabLst>
            </a:pPr>
            <a:r>
              <a:rPr b="0" lang="ru-RU" sz="1200" spc="-1" strike="noStrike">
                <a:solidFill>
                  <a:srgbClr val="000000"/>
                </a:solidFill>
                <a:latin typeface="Arial"/>
                <a:ea typeface="Arial"/>
              </a:rPr>
              <a:t>— </a:t>
            </a:r>
            <a:r>
              <a:rPr b="0" lang="ru-RU" sz="1200" spc="-1" strike="noStrike">
                <a:solidFill>
                  <a:srgbClr val="000000"/>
                </a:solidFill>
                <a:latin typeface="Arial"/>
                <a:ea typeface="Arial"/>
              </a:rPr>
              <a:t>С каким настроением вы заканчиваете урок?</a:t>
            </a:r>
            <a:endParaRPr b="0" lang="ru-RU" sz="1200" spc="-1" strike="noStrike">
              <a:latin typeface="Arial"/>
            </a:endParaRPr>
          </a:p>
          <a:p>
            <a:pPr marL="216000" indent="-215640">
              <a:lnSpc>
                <a:spcPct val="100000"/>
              </a:lnSpc>
              <a:tabLst>
                <a:tab algn="l" pos="0"/>
              </a:tabLst>
            </a:pPr>
            <a:r>
              <a:rPr b="0" lang="ru-RU" sz="1200" spc="-1" strike="noStrike">
                <a:solidFill>
                  <a:srgbClr val="000000"/>
                </a:solidFill>
                <a:latin typeface="Arial"/>
                <a:ea typeface="Arial"/>
              </a:rPr>
              <a:t>— </a:t>
            </a:r>
            <a:r>
              <a:rPr b="0" lang="ru-RU" sz="1200" spc="-1" strike="noStrike">
                <a:solidFill>
                  <a:srgbClr val="000000"/>
                </a:solidFill>
                <a:latin typeface="Arial"/>
                <a:ea typeface="Arial"/>
              </a:rPr>
              <a:t>Поднимите руку те, у кого такое же настроение, как у первого Гриши.</a:t>
            </a:r>
            <a:endParaRPr b="0" lang="ru-RU" sz="1200" spc="-1" strike="noStrike">
              <a:latin typeface="Arial"/>
            </a:endParaRPr>
          </a:p>
          <a:p>
            <a:pPr marL="216000" indent="-215640">
              <a:lnSpc>
                <a:spcPct val="100000"/>
              </a:lnSpc>
              <a:tabLst>
                <a:tab algn="l" pos="0"/>
              </a:tabLst>
            </a:pPr>
            <a:r>
              <a:rPr b="0" lang="ru-RU" sz="1200" spc="-1" strike="noStrike">
                <a:solidFill>
                  <a:srgbClr val="000000"/>
                </a:solidFill>
                <a:latin typeface="Arial"/>
                <a:ea typeface="Arial"/>
              </a:rPr>
              <a:t>— </a:t>
            </a:r>
            <a:r>
              <a:rPr b="0" lang="ru-RU" sz="1200" spc="-1" strike="noStrike">
                <a:solidFill>
                  <a:srgbClr val="000000"/>
                </a:solidFill>
                <a:latin typeface="Arial"/>
                <a:ea typeface="Arial"/>
              </a:rPr>
              <a:t>Поднимите руку те, у кого такое же настроение, как у второго Гриши.</a:t>
            </a:r>
            <a:endParaRPr b="0" lang="ru-RU" sz="1200" spc="-1" strike="noStrike">
              <a:latin typeface="Arial"/>
            </a:endParaRPr>
          </a:p>
          <a:p>
            <a:pPr marL="216000" indent="-215640">
              <a:lnSpc>
                <a:spcPct val="100000"/>
              </a:lnSpc>
              <a:tabLst>
                <a:tab algn="l" pos="0"/>
              </a:tabLst>
            </a:pPr>
            <a:r>
              <a:rPr b="0" lang="ru-RU" sz="1200" spc="-1" strike="noStrike">
                <a:solidFill>
                  <a:srgbClr val="000000"/>
                </a:solidFill>
                <a:latin typeface="Arial"/>
                <a:ea typeface="Arial"/>
              </a:rPr>
              <a:t>— </a:t>
            </a:r>
            <a:r>
              <a:rPr b="0" lang="ru-RU" sz="1200" spc="-1" strike="noStrike">
                <a:solidFill>
                  <a:srgbClr val="000000"/>
                </a:solidFill>
                <a:latin typeface="Arial"/>
                <a:ea typeface="Arial"/>
              </a:rPr>
              <a:t>Поднимите руку те, у кого такое же настроение, как у третьего Гриши.</a:t>
            </a:r>
            <a:endParaRPr b="0" lang="ru-RU" sz="1200" spc="-1" strike="noStrike">
              <a:latin typeface="Arial"/>
            </a:endParaRPr>
          </a:p>
          <a:p>
            <a:pPr marL="216000" indent="-215640">
              <a:lnSpc>
                <a:spcPct val="100000"/>
              </a:lnSpc>
              <a:tabLst>
                <a:tab algn="l" pos="0"/>
              </a:tabLst>
            </a:pPr>
            <a:r>
              <a:rPr b="0" lang="ru-RU" sz="1200" spc="-1" strike="noStrike">
                <a:solidFill>
                  <a:srgbClr val="000000"/>
                </a:solidFill>
                <a:latin typeface="Arial"/>
                <a:ea typeface="Arial"/>
              </a:rPr>
              <a:t>— </a:t>
            </a:r>
            <a:r>
              <a:rPr b="0" lang="ru-RU" sz="1200" spc="-1" strike="noStrike">
                <a:solidFill>
                  <a:srgbClr val="000000"/>
                </a:solidFill>
                <a:latin typeface="Arial"/>
                <a:ea typeface="Arial"/>
              </a:rPr>
              <a:t>Поднимите руку те, у кого такое же настроение, как у четвёртого Гриши.</a:t>
            </a:r>
            <a:endParaRPr b="0" lang="ru-RU" sz="1200" spc="-1" strike="noStrike">
              <a:latin typeface="Arial"/>
            </a:endParaRPr>
          </a:p>
        </p:txBody>
      </p:sp>
      <p:sp>
        <p:nvSpPr>
          <p:cNvPr id="252" name="CustomShape 3"/>
          <p:cNvSpPr/>
          <p:nvPr/>
        </p:nvSpPr>
        <p:spPr>
          <a:xfrm>
            <a:off x="2931840" y="4919040"/>
            <a:ext cx="2241720" cy="258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63360" rIns="63360" tIns="31680" bIns="31680" anchor="b">
            <a:noAutofit/>
          </a:bodyPr>
          <a:p>
            <a:pPr algn="r">
              <a:lnSpc>
                <a:spcPct val="100000"/>
              </a:lnSpc>
              <a:tabLst>
                <a:tab algn="l" pos="0"/>
              </a:tabLst>
            </a:pPr>
            <a:fld id="{DE1FFA52-AE85-4D18-A04C-42DB43E7B175}" type="slidenum">
              <a:rPr b="0" lang="ru-RU" sz="1400" spc="-1" strike="noStrike">
                <a:solidFill>
                  <a:srgbClr val="000000"/>
                </a:solidFill>
                <a:latin typeface="Times New Roman"/>
                <a:ea typeface="+mn-ea"/>
              </a:rPr>
              <a:t>&lt;номер&gt;</a:t>
            </a:fld>
            <a:endParaRPr b="0" lang="ru-RU" sz="1400" spc="-1" strike="noStrike">
              <a:latin typeface="Arial"/>
            </a:endParaRPr>
          </a:p>
        </p:txBody>
      </p:sp>
    </p:spTree>
  </p:cSld>
</p:notes>
</file>

<file path=ppt/notesSlides/notesSlide4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PlaceHolder 1"/>
          <p:cNvSpPr>
            <a:spLocks noGrp="1"/>
          </p:cNvSpPr>
          <p:nvPr>
            <p:ph type="sldImg"/>
          </p:nvPr>
        </p:nvSpPr>
        <p:spPr>
          <a:xfrm>
            <a:off x="1033560" y="647640"/>
            <a:ext cx="3107160" cy="1746720"/>
          </a:xfrm>
          <a:prstGeom prst="rect">
            <a:avLst/>
          </a:prstGeom>
        </p:spPr>
      </p:sp>
      <p:sp>
        <p:nvSpPr>
          <p:cNvPr id="218" name="PlaceHolder 2"/>
          <p:cNvSpPr>
            <a:spLocks noGrp="1"/>
          </p:cNvSpPr>
          <p:nvPr>
            <p:ph type="body"/>
          </p:nvPr>
        </p:nvSpPr>
        <p:spPr>
          <a:xfrm>
            <a:off x="517680" y="2492280"/>
            <a:ext cx="4139640" cy="2038320"/>
          </a:xfrm>
          <a:prstGeom prst="rect">
            <a:avLst/>
          </a:prstGeom>
        </p:spPr>
        <p:txBody>
          <a:bodyPr lIns="63360" rIns="63360" tIns="31680" bIns="31680">
            <a:noAutofit/>
          </a:bodyPr>
          <a:p>
            <a:pPr marL="216000" indent="-215640">
              <a:lnSpc>
                <a:spcPct val="100000"/>
              </a:lnSpc>
              <a:tabLst>
                <a:tab algn="l" pos="0"/>
              </a:tabLst>
            </a:pPr>
            <a:r>
              <a:rPr b="1" lang="ru-RU" sz="1200" spc="-1" strike="noStrike">
                <a:solidFill>
                  <a:srgbClr val="000000"/>
                </a:solidFill>
                <a:latin typeface="Arial"/>
                <a:ea typeface="Arial"/>
              </a:rPr>
              <a:t>Актуализация </a:t>
            </a:r>
            <a:endParaRPr b="0" lang="ru-RU" sz="1200" spc="-1" strike="noStrike">
              <a:latin typeface="Arial"/>
            </a:endParaRPr>
          </a:p>
          <a:p>
            <a:pPr marL="216000" indent="-215640">
              <a:lnSpc>
                <a:spcPct val="100000"/>
              </a:lnSpc>
              <a:tabLst>
                <a:tab algn="l" pos="0"/>
              </a:tabLst>
            </a:pPr>
            <a:endParaRPr b="0" lang="ru-RU" sz="1200" spc="-1" strike="noStrike">
              <a:latin typeface="Arial"/>
            </a:endParaRPr>
          </a:p>
          <a:p>
            <a:pPr marL="216000" indent="-215640">
              <a:lnSpc>
                <a:spcPct val="115000"/>
              </a:lnSpc>
              <a:tabLst>
                <a:tab algn="l" pos="0"/>
              </a:tabLst>
            </a:pPr>
            <a:r>
              <a:rPr b="0" lang="ru-RU" sz="1200" spc="-1" strike="noStrike">
                <a:solidFill>
                  <a:srgbClr val="000000"/>
                </a:solidFill>
                <a:latin typeface="Arial"/>
                <a:ea typeface="Arial"/>
              </a:rPr>
              <a:t>— </a:t>
            </a:r>
            <a:r>
              <a:rPr b="0" lang="ru-RU" sz="1200" spc="-1" strike="noStrike">
                <a:solidFill>
                  <a:srgbClr val="000000"/>
                </a:solidFill>
                <a:latin typeface="Arial"/>
                <a:ea typeface="Arial"/>
              </a:rPr>
              <a:t>Гриша, Соня и Катя решили устроить между собой спортивные соревнования. Для начала они выполнили три вида упражнений на зарядке. Это были прыжки, наклоны, приседания. Заполним таблицу по данным из текста.</a:t>
            </a:r>
            <a:endParaRPr b="0" lang="ru-RU" sz="1200" spc="-1" strike="noStrike">
              <a:latin typeface="Arial"/>
            </a:endParaRPr>
          </a:p>
          <a:p>
            <a:pPr marL="216000" indent="-215640">
              <a:lnSpc>
                <a:spcPct val="115000"/>
              </a:lnSpc>
              <a:tabLst>
                <a:tab algn="l" pos="0"/>
              </a:tabLst>
            </a:pPr>
            <a:r>
              <a:rPr b="0" lang="ru-RU" sz="1200" spc="-1" strike="noStrike">
                <a:solidFill>
                  <a:srgbClr val="000000"/>
                </a:solidFill>
                <a:latin typeface="Arial"/>
                <a:ea typeface="Arial"/>
              </a:rPr>
              <a:t>— </a:t>
            </a:r>
            <a:r>
              <a:rPr b="0" lang="ru-RU" sz="1200" spc="-1" strike="noStrike">
                <a:solidFill>
                  <a:srgbClr val="000000"/>
                </a:solidFill>
                <a:latin typeface="Arial"/>
                <a:ea typeface="Arial"/>
              </a:rPr>
              <a:t>Для начала заполним первый столбец. Запишем имена участников по порядку. (Гриша, Соня, Катя).</a:t>
            </a:r>
            <a:endParaRPr b="0" lang="ru-RU" sz="1200" spc="-1" strike="noStrike">
              <a:latin typeface="Arial"/>
            </a:endParaRPr>
          </a:p>
          <a:p>
            <a:pPr marL="216000" indent="-215640">
              <a:lnSpc>
                <a:spcPct val="115000"/>
              </a:lnSpc>
              <a:tabLst>
                <a:tab algn="l" pos="0"/>
              </a:tabLst>
            </a:pPr>
            <a:r>
              <a:rPr b="0" lang="ru-RU" sz="1200" spc="-1" strike="noStrike">
                <a:solidFill>
                  <a:srgbClr val="000000"/>
                </a:solidFill>
                <a:latin typeface="Arial"/>
                <a:ea typeface="Arial"/>
              </a:rPr>
              <a:t>— </a:t>
            </a:r>
            <a:r>
              <a:rPr b="0" lang="ru-RU" sz="1200" spc="-1" strike="noStrike">
                <a:solidFill>
                  <a:srgbClr val="000000"/>
                </a:solidFill>
                <a:latin typeface="Arial"/>
                <a:ea typeface="Arial"/>
              </a:rPr>
              <a:t>Теперь запишем количество выполненных упражнений каждым участником в таблицу.</a:t>
            </a:r>
            <a:endParaRPr b="0" lang="ru-RU" sz="1200" spc="-1" strike="noStrike">
              <a:latin typeface="Arial"/>
            </a:endParaRPr>
          </a:p>
          <a:p>
            <a:pPr marL="216000" indent="-215640">
              <a:lnSpc>
                <a:spcPct val="115000"/>
              </a:lnSpc>
              <a:tabLst>
                <a:tab algn="l" pos="0"/>
              </a:tabLst>
            </a:pPr>
            <a:endParaRPr b="0" lang="ru-RU" sz="1200" spc="-1" strike="noStrike">
              <a:latin typeface="Arial"/>
            </a:endParaRPr>
          </a:p>
          <a:p>
            <a:pPr marL="216000" indent="-215640">
              <a:lnSpc>
                <a:spcPct val="115000"/>
              </a:lnSpc>
              <a:tabLst>
                <a:tab algn="l" pos="0"/>
              </a:tabLst>
            </a:pPr>
            <a:endParaRPr b="0" lang="ru-RU" sz="1200" spc="-1" strike="noStrike">
              <a:latin typeface="Arial"/>
            </a:endParaRPr>
          </a:p>
          <a:p>
            <a:pPr marL="216000" indent="-215640">
              <a:lnSpc>
                <a:spcPct val="115000"/>
              </a:lnSpc>
              <a:tabLst>
                <a:tab algn="l" pos="0"/>
              </a:tabLst>
            </a:pPr>
            <a:endParaRPr b="0" lang="ru-RU" sz="1200" spc="-1" strike="noStrike">
              <a:latin typeface="Arial"/>
            </a:endParaRPr>
          </a:p>
        </p:txBody>
      </p:sp>
      <p:sp>
        <p:nvSpPr>
          <p:cNvPr id="219" name="CustomShape 3"/>
          <p:cNvSpPr/>
          <p:nvPr/>
        </p:nvSpPr>
        <p:spPr>
          <a:xfrm>
            <a:off x="2931840" y="4919040"/>
            <a:ext cx="2241720" cy="258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63360" rIns="63360" tIns="31680" bIns="31680" anchor="b">
            <a:noAutofit/>
          </a:bodyPr>
          <a:p>
            <a:pPr algn="r">
              <a:lnSpc>
                <a:spcPct val="100000"/>
              </a:lnSpc>
              <a:tabLst>
                <a:tab algn="l" pos="0"/>
              </a:tabLst>
            </a:pPr>
            <a:fld id="{5A44294E-B736-46C9-9E0D-9EDE754CC473}" type="slidenum">
              <a:rPr b="0" lang="ru-RU" sz="1400" spc="-1" strike="noStrike">
                <a:solidFill>
                  <a:srgbClr val="000000"/>
                </a:solidFill>
                <a:latin typeface="Times New Roman"/>
                <a:ea typeface="+mn-ea"/>
              </a:rPr>
              <a:t>&lt;номер&gt;</a:t>
            </a:fld>
            <a:endParaRPr b="0" lang="ru-RU" sz="1400" spc="-1" strike="noStrike">
              <a:latin typeface="Arial"/>
            </a:endParaRPr>
          </a:p>
        </p:txBody>
      </p:sp>
    </p:spTree>
  </p:cSld>
</p:notes>
</file>

<file path=ppt/notesSlides/notesSlide5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PlaceHolder 1"/>
          <p:cNvSpPr>
            <a:spLocks noGrp="1"/>
          </p:cNvSpPr>
          <p:nvPr>
            <p:ph type="sldImg"/>
          </p:nvPr>
        </p:nvSpPr>
        <p:spPr>
          <a:xfrm>
            <a:off x="516240" y="647280"/>
            <a:ext cx="4141800" cy="1746720"/>
          </a:xfrm>
          <a:prstGeom prst="rect">
            <a:avLst/>
          </a:prstGeom>
        </p:spPr>
      </p:sp>
      <p:sp>
        <p:nvSpPr>
          <p:cNvPr id="221" name="PlaceHolder 2"/>
          <p:cNvSpPr>
            <a:spLocks noGrp="1"/>
          </p:cNvSpPr>
          <p:nvPr>
            <p:ph type="body"/>
          </p:nvPr>
        </p:nvSpPr>
        <p:spPr>
          <a:xfrm>
            <a:off x="517680" y="2492280"/>
            <a:ext cx="4139640" cy="2038320"/>
          </a:xfrm>
          <a:prstGeom prst="rect">
            <a:avLst/>
          </a:prstGeom>
        </p:spPr>
        <p:txBody>
          <a:bodyPr lIns="63360" rIns="63360" tIns="31680" bIns="31680">
            <a:noAutofit/>
          </a:bodyPr>
          <a:p>
            <a:pPr marL="216000" indent="-215640">
              <a:lnSpc>
                <a:spcPct val="100000"/>
              </a:lnSpc>
              <a:tabLst>
                <a:tab algn="l" pos="0"/>
              </a:tabLst>
            </a:pPr>
            <a:r>
              <a:rPr b="1" lang="ru-RU" sz="1200" spc="-1" strike="noStrike">
                <a:solidFill>
                  <a:srgbClr val="000000"/>
                </a:solidFill>
                <a:latin typeface="Arial"/>
                <a:ea typeface="Arial"/>
              </a:rPr>
              <a:t>Проверка</a:t>
            </a:r>
            <a:endParaRPr b="0" lang="ru-RU" sz="1200" spc="-1" strike="noStrike">
              <a:latin typeface="Arial"/>
            </a:endParaRPr>
          </a:p>
          <a:p>
            <a:pPr marL="216000" indent="-215640">
              <a:lnSpc>
                <a:spcPct val="100000"/>
              </a:lnSpc>
              <a:tabLst>
                <a:tab algn="l" pos="0"/>
              </a:tabLst>
            </a:pPr>
            <a:endParaRPr b="0" lang="ru-RU" sz="1200" spc="-1" strike="noStrike">
              <a:latin typeface="Arial"/>
            </a:endParaRPr>
          </a:p>
          <a:p>
            <a:pPr marL="216000" indent="-215640">
              <a:lnSpc>
                <a:spcPct val="115000"/>
              </a:lnSpc>
              <a:tabLst>
                <a:tab algn="l" pos="0"/>
              </a:tabLst>
            </a:pPr>
            <a:endParaRPr b="0" lang="ru-RU" sz="1200" spc="-1" strike="noStrike">
              <a:latin typeface="Arial"/>
            </a:endParaRPr>
          </a:p>
        </p:txBody>
      </p:sp>
      <p:sp>
        <p:nvSpPr>
          <p:cNvPr id="222" name="CustomShape 3"/>
          <p:cNvSpPr/>
          <p:nvPr/>
        </p:nvSpPr>
        <p:spPr>
          <a:xfrm>
            <a:off x="2931840" y="4919040"/>
            <a:ext cx="2241720" cy="258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63360" rIns="63360" tIns="31680" bIns="31680" anchor="b">
            <a:noAutofit/>
          </a:bodyPr>
          <a:p>
            <a:pPr algn="r">
              <a:lnSpc>
                <a:spcPct val="100000"/>
              </a:lnSpc>
              <a:tabLst>
                <a:tab algn="l" pos="0"/>
              </a:tabLst>
            </a:pPr>
            <a:fld id="{36DE4FCD-9E4A-42F6-A892-8CF26FE009E9}" type="slidenum">
              <a:rPr b="0" lang="ru-RU" sz="1400" spc="-1" strike="noStrike">
                <a:solidFill>
                  <a:srgbClr val="000000"/>
                </a:solidFill>
                <a:latin typeface="Times New Roman"/>
                <a:ea typeface="+mn-ea"/>
              </a:rPr>
              <a:t>&lt;номер&gt;</a:t>
            </a:fld>
            <a:endParaRPr b="0" lang="ru-RU" sz="1400" spc="-1" strike="noStrike">
              <a:latin typeface="Arial"/>
            </a:endParaRPr>
          </a:p>
        </p:txBody>
      </p:sp>
    </p:spTree>
  </p:cSld>
</p:notes>
</file>

<file path=ppt/notesSlides/notesSlide6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PlaceHolder 1"/>
          <p:cNvSpPr>
            <a:spLocks noGrp="1"/>
          </p:cNvSpPr>
          <p:nvPr>
            <p:ph type="sldImg"/>
          </p:nvPr>
        </p:nvSpPr>
        <p:spPr>
          <a:xfrm>
            <a:off x="516240" y="647280"/>
            <a:ext cx="4141800" cy="1746720"/>
          </a:xfrm>
          <a:prstGeom prst="rect">
            <a:avLst/>
          </a:prstGeom>
        </p:spPr>
      </p:sp>
      <p:sp>
        <p:nvSpPr>
          <p:cNvPr id="224" name="PlaceHolder 2"/>
          <p:cNvSpPr>
            <a:spLocks noGrp="1"/>
          </p:cNvSpPr>
          <p:nvPr>
            <p:ph type="body"/>
          </p:nvPr>
        </p:nvSpPr>
        <p:spPr>
          <a:xfrm>
            <a:off x="517680" y="2492280"/>
            <a:ext cx="4139640" cy="2038320"/>
          </a:xfrm>
          <a:prstGeom prst="rect">
            <a:avLst/>
          </a:prstGeom>
        </p:spPr>
        <p:txBody>
          <a:bodyPr lIns="63360" rIns="63360" tIns="31680" bIns="31680">
            <a:noAutofit/>
          </a:bodyPr>
          <a:p>
            <a:pPr marL="216000" indent="-215640">
              <a:lnSpc>
                <a:spcPct val="100000"/>
              </a:lnSpc>
              <a:tabLst>
                <a:tab algn="l" pos="0"/>
              </a:tabLst>
            </a:pPr>
            <a:r>
              <a:rPr b="1" lang="ru-RU" sz="1200" spc="-1" strike="noStrike">
                <a:solidFill>
                  <a:srgbClr val="000000"/>
                </a:solidFill>
                <a:latin typeface="Arial"/>
                <a:ea typeface="Arial"/>
              </a:rPr>
              <a:t>Целеполагание</a:t>
            </a:r>
            <a:endParaRPr b="0" lang="ru-RU" sz="1200" spc="-1" strike="noStrike">
              <a:latin typeface="Arial"/>
            </a:endParaRPr>
          </a:p>
          <a:p>
            <a:pPr marL="216000" indent="-215640">
              <a:lnSpc>
                <a:spcPct val="100000"/>
              </a:lnSpc>
              <a:tabLst>
                <a:tab algn="l" pos="0"/>
              </a:tabLst>
            </a:pPr>
            <a:endParaRPr b="0" lang="ru-RU" sz="1200" spc="-1" strike="noStrike">
              <a:latin typeface="Arial"/>
            </a:endParaRPr>
          </a:p>
          <a:p>
            <a:pPr marL="216000" indent="-215640">
              <a:lnSpc>
                <a:spcPct val="115000"/>
              </a:lnSpc>
              <a:tabLst>
                <a:tab algn="l" pos="0"/>
              </a:tabLst>
            </a:pPr>
            <a:r>
              <a:rPr b="0" lang="ru-RU" sz="1200" spc="-1" strike="noStrike">
                <a:solidFill>
                  <a:srgbClr val="000000"/>
                </a:solidFill>
                <a:latin typeface="Arial"/>
                <a:ea typeface="Arial"/>
              </a:rPr>
              <a:t>— </a:t>
            </a:r>
            <a:r>
              <a:rPr b="0" lang="ru-RU" sz="1200" spc="-1" strike="noStrike">
                <a:solidFill>
                  <a:srgbClr val="000000"/>
                </a:solidFill>
                <a:latin typeface="Arial"/>
                <a:ea typeface="Arial"/>
              </a:rPr>
              <a:t>Как можно наглядно представить информацию из таблицы? </a:t>
            </a:r>
            <a:endParaRPr b="0" lang="ru-RU" sz="1200" spc="-1" strike="noStrike">
              <a:latin typeface="Arial"/>
            </a:endParaRPr>
          </a:p>
          <a:p>
            <a:pPr marL="216000" indent="-215640">
              <a:lnSpc>
                <a:spcPct val="115000"/>
              </a:lnSpc>
              <a:tabLst>
                <a:tab algn="l" pos="0"/>
              </a:tabLst>
            </a:pPr>
            <a:endParaRPr b="0" lang="ru-RU" sz="1200" spc="-1" strike="noStrike">
              <a:latin typeface="Arial"/>
            </a:endParaRPr>
          </a:p>
          <a:p>
            <a:pPr marL="216000" indent="-215640">
              <a:lnSpc>
                <a:spcPct val="115000"/>
              </a:lnSpc>
              <a:tabLst>
                <a:tab algn="l" pos="0"/>
              </a:tabLst>
            </a:pPr>
            <a:endParaRPr b="0" lang="ru-RU" sz="1200" spc="-1" strike="noStrike">
              <a:latin typeface="Arial"/>
            </a:endParaRPr>
          </a:p>
        </p:txBody>
      </p:sp>
      <p:sp>
        <p:nvSpPr>
          <p:cNvPr id="225" name="CustomShape 3"/>
          <p:cNvSpPr/>
          <p:nvPr/>
        </p:nvSpPr>
        <p:spPr>
          <a:xfrm>
            <a:off x="2931840" y="4919040"/>
            <a:ext cx="2241720" cy="258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63360" rIns="63360" tIns="31680" bIns="31680" anchor="b">
            <a:noAutofit/>
          </a:bodyPr>
          <a:p>
            <a:pPr algn="r">
              <a:lnSpc>
                <a:spcPct val="100000"/>
              </a:lnSpc>
              <a:tabLst>
                <a:tab algn="l" pos="0"/>
              </a:tabLst>
            </a:pPr>
            <a:fld id="{D1EFC1C7-475E-4BD0-AF25-798F42BD693F}" type="slidenum">
              <a:rPr b="0" lang="ru-RU" sz="1400" spc="-1" strike="noStrike">
                <a:solidFill>
                  <a:srgbClr val="000000"/>
                </a:solidFill>
                <a:latin typeface="Times New Roman"/>
                <a:ea typeface="+mn-ea"/>
              </a:rPr>
              <a:t>&lt;номер&gt;</a:t>
            </a:fld>
            <a:endParaRPr b="0" lang="ru-RU" sz="1400" spc="-1" strike="noStrike">
              <a:latin typeface="Arial"/>
            </a:endParaRPr>
          </a:p>
        </p:txBody>
      </p:sp>
    </p:spTree>
  </p:cSld>
</p:notes>
</file>

<file path=ppt/notesSlides/notesSlide7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PlaceHolder 1"/>
          <p:cNvSpPr>
            <a:spLocks noGrp="1"/>
          </p:cNvSpPr>
          <p:nvPr>
            <p:ph type="sldImg"/>
          </p:nvPr>
        </p:nvSpPr>
        <p:spPr>
          <a:xfrm>
            <a:off x="1033560" y="647640"/>
            <a:ext cx="3107160" cy="1746720"/>
          </a:xfrm>
          <a:prstGeom prst="rect">
            <a:avLst/>
          </a:prstGeom>
        </p:spPr>
      </p:sp>
      <p:sp>
        <p:nvSpPr>
          <p:cNvPr id="227" name="PlaceHolder 2"/>
          <p:cNvSpPr>
            <a:spLocks noGrp="1"/>
          </p:cNvSpPr>
          <p:nvPr>
            <p:ph type="body"/>
          </p:nvPr>
        </p:nvSpPr>
        <p:spPr>
          <a:xfrm>
            <a:off x="517680" y="2492280"/>
            <a:ext cx="4139640" cy="2038320"/>
          </a:xfrm>
          <a:prstGeom prst="rect">
            <a:avLst/>
          </a:prstGeom>
        </p:spPr>
        <p:txBody>
          <a:bodyPr lIns="63360" rIns="63360" tIns="31680" bIns="31680">
            <a:noAutofit/>
          </a:bodyPr>
          <a:p>
            <a:pPr marL="216000" indent="-215640">
              <a:lnSpc>
                <a:spcPct val="100000"/>
              </a:lnSpc>
              <a:tabLst>
                <a:tab algn="l" pos="0"/>
              </a:tabLst>
            </a:pPr>
            <a:r>
              <a:rPr b="1" lang="ru-RU" sz="1200" spc="-1" strike="noStrike">
                <a:solidFill>
                  <a:srgbClr val="000000"/>
                </a:solidFill>
                <a:latin typeface="Arial"/>
                <a:ea typeface="Arial"/>
              </a:rPr>
              <a:t>Целеполагание </a:t>
            </a:r>
            <a:endParaRPr b="0" lang="ru-RU" sz="1200" spc="-1" strike="noStrike">
              <a:latin typeface="Arial"/>
            </a:endParaRPr>
          </a:p>
          <a:p>
            <a:pPr marL="216000" indent="-215640">
              <a:lnSpc>
                <a:spcPct val="100000"/>
              </a:lnSpc>
              <a:tabLst>
                <a:tab algn="l" pos="0"/>
              </a:tabLst>
            </a:pPr>
            <a:endParaRPr b="0" lang="ru-RU" sz="1200" spc="-1" strike="noStrike">
              <a:latin typeface="Arial"/>
            </a:endParaRPr>
          </a:p>
          <a:p>
            <a:pPr marL="216000" indent="-215640">
              <a:lnSpc>
                <a:spcPct val="115000"/>
              </a:lnSpc>
              <a:tabLst>
                <a:tab algn="l" pos="0"/>
              </a:tabLst>
            </a:pPr>
            <a:r>
              <a:rPr b="0" lang="ru-RU" sz="1200" spc="-1" strike="noStrike">
                <a:solidFill>
                  <a:srgbClr val="000000"/>
                </a:solidFill>
                <a:latin typeface="Arial"/>
                <a:ea typeface="Arial"/>
              </a:rPr>
              <a:t>— </a:t>
            </a:r>
            <a:r>
              <a:rPr b="0" lang="ru-RU" sz="1200" spc="-1" strike="noStrike">
                <a:solidFill>
                  <a:srgbClr val="000000"/>
                </a:solidFill>
                <a:latin typeface="Arial"/>
                <a:ea typeface="Arial"/>
              </a:rPr>
              <a:t>Катя взяла поле для игры в морской бой и зашифровала слово-подсказку. Расшифруйте слово и узнаете, с помощью чего можно представлять информацию наглядно. (Диаграмма).</a:t>
            </a:r>
            <a:endParaRPr b="0" lang="ru-RU" sz="1200" spc="-1" strike="noStrike">
              <a:latin typeface="Arial"/>
            </a:endParaRPr>
          </a:p>
          <a:p>
            <a:pPr marL="216000" indent="-215640">
              <a:lnSpc>
                <a:spcPct val="115000"/>
              </a:lnSpc>
              <a:tabLst>
                <a:tab algn="l" pos="0"/>
              </a:tabLst>
            </a:pPr>
            <a:endParaRPr b="0" lang="ru-RU" sz="1200" spc="-1" strike="noStrike">
              <a:latin typeface="Arial"/>
            </a:endParaRPr>
          </a:p>
          <a:p>
            <a:pPr marL="216000" indent="-215640">
              <a:lnSpc>
                <a:spcPct val="115000"/>
              </a:lnSpc>
              <a:tabLst>
                <a:tab algn="l" pos="0"/>
              </a:tabLst>
            </a:pPr>
            <a:endParaRPr b="0" lang="ru-RU" sz="1200" spc="-1" strike="noStrike">
              <a:latin typeface="Arial"/>
            </a:endParaRPr>
          </a:p>
          <a:p>
            <a:pPr marL="216000" indent="-215640">
              <a:lnSpc>
                <a:spcPct val="115000"/>
              </a:lnSpc>
              <a:tabLst>
                <a:tab algn="l" pos="0"/>
              </a:tabLst>
            </a:pPr>
            <a:endParaRPr b="0" lang="ru-RU" sz="1200" spc="-1" strike="noStrike">
              <a:latin typeface="Arial"/>
            </a:endParaRPr>
          </a:p>
        </p:txBody>
      </p:sp>
      <p:sp>
        <p:nvSpPr>
          <p:cNvPr id="228" name="CustomShape 3"/>
          <p:cNvSpPr/>
          <p:nvPr/>
        </p:nvSpPr>
        <p:spPr>
          <a:xfrm>
            <a:off x="2931840" y="4919040"/>
            <a:ext cx="2241720" cy="258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63360" rIns="63360" tIns="31680" bIns="31680" anchor="b">
            <a:noAutofit/>
          </a:bodyPr>
          <a:p>
            <a:pPr algn="r">
              <a:lnSpc>
                <a:spcPct val="100000"/>
              </a:lnSpc>
              <a:tabLst>
                <a:tab algn="l" pos="0"/>
              </a:tabLst>
            </a:pPr>
            <a:fld id="{594ECE3F-2693-46F5-9D15-09FE7CD8CDA7}" type="slidenum">
              <a:rPr b="0" lang="ru-RU" sz="1400" spc="-1" strike="noStrike">
                <a:solidFill>
                  <a:srgbClr val="000000"/>
                </a:solidFill>
                <a:latin typeface="Times New Roman"/>
                <a:ea typeface="+mn-ea"/>
              </a:rPr>
              <a:t>&lt;номер&gt;</a:t>
            </a:fld>
            <a:endParaRPr b="0" lang="ru-RU" sz="1400" spc="-1" strike="noStrike">
              <a:latin typeface="Arial"/>
            </a:endParaRPr>
          </a:p>
        </p:txBody>
      </p:sp>
    </p:spTree>
  </p:cSld>
</p:notes>
</file>

<file path=ppt/notesSlides/notesSlide8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PlaceHolder 1"/>
          <p:cNvSpPr>
            <a:spLocks noGrp="1"/>
          </p:cNvSpPr>
          <p:nvPr>
            <p:ph type="sldImg"/>
          </p:nvPr>
        </p:nvSpPr>
        <p:spPr>
          <a:xfrm>
            <a:off x="516240" y="647280"/>
            <a:ext cx="4141800" cy="1746720"/>
          </a:xfrm>
          <a:prstGeom prst="rect">
            <a:avLst/>
          </a:prstGeom>
        </p:spPr>
      </p:sp>
      <p:sp>
        <p:nvSpPr>
          <p:cNvPr id="230" name="PlaceHolder 2"/>
          <p:cNvSpPr>
            <a:spLocks noGrp="1"/>
          </p:cNvSpPr>
          <p:nvPr>
            <p:ph type="body"/>
          </p:nvPr>
        </p:nvSpPr>
        <p:spPr>
          <a:xfrm>
            <a:off x="517680" y="2492280"/>
            <a:ext cx="4139640" cy="2038320"/>
          </a:xfrm>
          <a:prstGeom prst="rect">
            <a:avLst/>
          </a:prstGeom>
        </p:spPr>
        <p:txBody>
          <a:bodyPr lIns="63360" rIns="63360" tIns="31680" bIns="31680">
            <a:noAutofit/>
          </a:bodyPr>
          <a:p>
            <a:pPr marL="216000" indent="-215640">
              <a:lnSpc>
                <a:spcPct val="100000"/>
              </a:lnSpc>
              <a:tabLst>
                <a:tab algn="l" pos="0"/>
              </a:tabLst>
            </a:pPr>
            <a:r>
              <a:rPr b="1" lang="ru-RU" sz="1200" spc="-1" strike="noStrike">
                <a:solidFill>
                  <a:srgbClr val="000000"/>
                </a:solidFill>
                <a:latin typeface="Arial"/>
                <a:ea typeface="Arial"/>
              </a:rPr>
              <a:t>Целеполагание </a:t>
            </a:r>
            <a:endParaRPr b="0" lang="ru-RU" sz="1200" spc="-1" strike="noStrike">
              <a:latin typeface="Arial"/>
            </a:endParaRPr>
          </a:p>
          <a:p>
            <a:pPr marL="216000" indent="-215640">
              <a:lnSpc>
                <a:spcPct val="115000"/>
              </a:lnSpc>
              <a:tabLst>
                <a:tab algn="l" pos="0"/>
              </a:tabLst>
            </a:pPr>
            <a:endParaRPr b="0" lang="ru-RU" sz="1200" spc="-1" strike="noStrike">
              <a:latin typeface="Arial"/>
            </a:endParaRPr>
          </a:p>
          <a:p>
            <a:pPr marL="216000" indent="-215640">
              <a:lnSpc>
                <a:spcPct val="115000"/>
              </a:lnSpc>
              <a:tabLst>
                <a:tab algn="l" pos="0"/>
              </a:tabLst>
            </a:pPr>
            <a:r>
              <a:rPr b="0" lang="ru-RU" sz="1200" spc="-1" strike="noStrike">
                <a:solidFill>
                  <a:srgbClr val="000000"/>
                </a:solidFill>
                <a:latin typeface="Arial"/>
                <a:ea typeface="Arial"/>
              </a:rPr>
              <a:t>— </a:t>
            </a:r>
            <a:r>
              <a:rPr b="0" lang="ru-RU" sz="1200" spc="-1" strike="noStrike">
                <a:solidFill>
                  <a:srgbClr val="000000"/>
                </a:solidFill>
                <a:latin typeface="Arial"/>
                <a:ea typeface="Arial"/>
              </a:rPr>
              <a:t>Как вы думаете, чем мы будем заниматься на сегодняшнем уроке? Сформулируйте тему и цели урока.</a:t>
            </a:r>
            <a:endParaRPr b="0" lang="ru-RU" sz="1200" spc="-1" strike="noStrike">
              <a:latin typeface="Arial"/>
            </a:endParaRPr>
          </a:p>
          <a:p>
            <a:pPr marL="216000" indent="-215640">
              <a:lnSpc>
                <a:spcPct val="115000"/>
              </a:lnSpc>
              <a:tabLst>
                <a:tab algn="l" pos="0"/>
              </a:tabLst>
            </a:pPr>
            <a:endParaRPr b="0" lang="ru-RU" sz="1200" spc="-1" strike="noStrike">
              <a:latin typeface="Arial"/>
            </a:endParaRPr>
          </a:p>
          <a:p>
            <a:pPr marL="216000" indent="-215640">
              <a:lnSpc>
                <a:spcPct val="115000"/>
              </a:lnSpc>
              <a:tabLst>
                <a:tab algn="l" pos="0"/>
              </a:tabLst>
            </a:pPr>
            <a:endParaRPr b="0" lang="ru-RU" sz="1200" spc="-1" strike="noStrike">
              <a:latin typeface="Arial"/>
            </a:endParaRPr>
          </a:p>
        </p:txBody>
      </p:sp>
      <p:sp>
        <p:nvSpPr>
          <p:cNvPr id="231" name="CustomShape 3"/>
          <p:cNvSpPr/>
          <p:nvPr/>
        </p:nvSpPr>
        <p:spPr>
          <a:xfrm>
            <a:off x="2931840" y="4919040"/>
            <a:ext cx="2241720" cy="258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63360" rIns="63360" tIns="31680" bIns="31680" anchor="b">
            <a:noAutofit/>
          </a:bodyPr>
          <a:p>
            <a:pPr algn="r">
              <a:lnSpc>
                <a:spcPct val="100000"/>
              </a:lnSpc>
              <a:tabLst>
                <a:tab algn="l" pos="0"/>
              </a:tabLst>
            </a:pPr>
            <a:fld id="{3FFE3EE5-744F-4AB1-9DB4-0BC779900C4A}" type="slidenum">
              <a:rPr b="0" lang="ru-RU" sz="1400" spc="-1" strike="noStrike">
                <a:solidFill>
                  <a:srgbClr val="000000"/>
                </a:solidFill>
                <a:latin typeface="Times New Roman"/>
                <a:ea typeface="+mn-ea"/>
              </a:rPr>
              <a:t>&lt;номер&gt;</a:t>
            </a:fld>
            <a:endParaRPr b="0" lang="ru-RU" sz="1400" spc="-1" strike="noStrike">
              <a:latin typeface="Arial"/>
            </a:endParaRPr>
          </a:p>
        </p:txBody>
      </p:sp>
    </p:spTree>
  </p:cSld>
</p:notes>
</file>

<file path=ppt/notesSlides/notesSlide9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PlaceHolder 1"/>
          <p:cNvSpPr>
            <a:spLocks noGrp="1"/>
          </p:cNvSpPr>
          <p:nvPr>
            <p:ph type="sldImg"/>
          </p:nvPr>
        </p:nvSpPr>
        <p:spPr>
          <a:xfrm>
            <a:off x="1033560" y="647640"/>
            <a:ext cx="3107160" cy="1746720"/>
          </a:xfrm>
          <a:prstGeom prst="rect">
            <a:avLst/>
          </a:prstGeom>
        </p:spPr>
      </p:sp>
      <p:sp>
        <p:nvSpPr>
          <p:cNvPr id="233" name="PlaceHolder 2"/>
          <p:cNvSpPr>
            <a:spLocks noGrp="1"/>
          </p:cNvSpPr>
          <p:nvPr>
            <p:ph type="body"/>
          </p:nvPr>
        </p:nvSpPr>
        <p:spPr>
          <a:xfrm>
            <a:off x="517680" y="2492280"/>
            <a:ext cx="4139640" cy="2038320"/>
          </a:xfrm>
          <a:prstGeom prst="rect">
            <a:avLst/>
          </a:prstGeom>
        </p:spPr>
        <p:txBody>
          <a:bodyPr lIns="63360" rIns="63360" tIns="31680" bIns="31680">
            <a:noAutofit/>
          </a:bodyPr>
          <a:p>
            <a:pPr marL="216000" indent="-215640">
              <a:lnSpc>
                <a:spcPct val="100000"/>
              </a:lnSpc>
              <a:tabLst>
                <a:tab algn="l" pos="0"/>
              </a:tabLst>
            </a:pPr>
            <a:r>
              <a:rPr b="1" lang="ru-RU" sz="1200" spc="-1" strike="noStrike">
                <a:solidFill>
                  <a:srgbClr val="000000"/>
                </a:solidFill>
                <a:latin typeface="Arial"/>
                <a:ea typeface="Arial"/>
              </a:rPr>
              <a:t>Целеполагание</a:t>
            </a:r>
            <a:endParaRPr b="0" lang="ru-RU" sz="1200" spc="-1" strike="noStrike">
              <a:latin typeface="Arial"/>
            </a:endParaRPr>
          </a:p>
          <a:p>
            <a:pPr marL="216000" indent="-215640">
              <a:lnSpc>
                <a:spcPct val="115000"/>
              </a:lnSpc>
              <a:tabLst>
                <a:tab algn="l" pos="0"/>
              </a:tabLst>
            </a:pPr>
            <a:endParaRPr b="0" lang="ru-RU" sz="1200" spc="-1" strike="noStrike">
              <a:latin typeface="Arial"/>
            </a:endParaRPr>
          </a:p>
          <a:p>
            <a:pPr marL="216000" indent="-215640">
              <a:lnSpc>
                <a:spcPct val="100000"/>
              </a:lnSpc>
              <a:tabLst>
                <a:tab algn="l" pos="0"/>
              </a:tabLst>
            </a:pPr>
            <a:r>
              <a:rPr b="0" lang="ru-RU" sz="1200" spc="-1" strike="noStrike">
                <a:solidFill>
                  <a:srgbClr val="000000"/>
                </a:solidFill>
                <a:latin typeface="Arial"/>
                <a:ea typeface="Arial"/>
              </a:rPr>
              <a:t>Дети с помощью учителя формулируют цели урока. </a:t>
            </a:r>
            <a:endParaRPr b="0" lang="ru-RU" sz="1200" spc="-1" strike="noStrike">
              <a:latin typeface="Arial"/>
            </a:endParaRPr>
          </a:p>
          <a:p>
            <a:pPr marL="216000" indent="-215640">
              <a:lnSpc>
                <a:spcPct val="115000"/>
              </a:lnSpc>
              <a:tabLst>
                <a:tab algn="l" pos="0"/>
              </a:tabLst>
            </a:pPr>
            <a:endParaRPr b="0" lang="ru-RU" sz="1200" spc="-1" strike="noStrike">
              <a:latin typeface="Arial"/>
            </a:endParaRPr>
          </a:p>
          <a:p>
            <a:pPr marL="216000" indent="-215640">
              <a:lnSpc>
                <a:spcPct val="100000"/>
              </a:lnSpc>
              <a:tabLst>
                <a:tab algn="l" pos="0"/>
              </a:tabLst>
            </a:pPr>
            <a:endParaRPr b="0" lang="ru-RU" sz="1200" spc="-1" strike="noStrike">
              <a:latin typeface="Arial"/>
            </a:endParaRPr>
          </a:p>
          <a:p>
            <a:pPr marL="216000" indent="-215640">
              <a:lnSpc>
                <a:spcPct val="100000"/>
              </a:lnSpc>
              <a:tabLst>
                <a:tab algn="l" pos="0"/>
              </a:tabLst>
            </a:pPr>
            <a:endParaRPr b="0" lang="ru-RU" sz="1200" spc="-1" strike="noStrike">
              <a:latin typeface="Arial"/>
            </a:endParaRPr>
          </a:p>
        </p:txBody>
      </p:sp>
      <p:sp>
        <p:nvSpPr>
          <p:cNvPr id="234" name="CustomShape 3"/>
          <p:cNvSpPr/>
          <p:nvPr/>
        </p:nvSpPr>
        <p:spPr>
          <a:xfrm>
            <a:off x="2931840" y="4919040"/>
            <a:ext cx="2241720" cy="258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63360" rIns="63360" tIns="31680" bIns="31680" anchor="b">
            <a:noAutofit/>
          </a:bodyPr>
          <a:p>
            <a:pPr algn="r">
              <a:lnSpc>
                <a:spcPct val="100000"/>
              </a:lnSpc>
              <a:tabLst>
                <a:tab algn="l" pos="0"/>
              </a:tabLst>
            </a:pPr>
            <a:fld id="{444906F1-C5A4-4073-ACD7-5F6DD8249B6E}" type="slidenum">
              <a:rPr b="0" lang="ru-RU" sz="1400" spc="-1" strike="noStrike">
                <a:solidFill>
                  <a:srgbClr val="000000"/>
                </a:solidFill>
                <a:latin typeface="Times New Roman"/>
                <a:ea typeface="+mn-ea"/>
              </a:rPr>
              <a:t>&lt;номер&gt;</a:t>
            </a:fld>
            <a:endParaRPr b="0" lang="ru-RU" sz="1400" spc="-1" strike="noStrike">
              <a:latin typeface="Arial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9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0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1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3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4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5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6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7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8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42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4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4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47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52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53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4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57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5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0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1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6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4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6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7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8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9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2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3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4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5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6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8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8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85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8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90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91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9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94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95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9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98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99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0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02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0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05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06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07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0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10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11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12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13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14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9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4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5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0.xml"/><Relationship Id="rId8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36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0" name="Google Shape;11;g2ae294d530b_0_869" descr=""/>
          <p:cNvPicPr/>
          <p:nvPr/>
        </p:nvPicPr>
        <p:blipFill>
          <a:blip r:embed="rId2"/>
          <a:stretch/>
        </p:blipFill>
        <p:spPr>
          <a:xfrm>
            <a:off x="10379520" y="625680"/>
            <a:ext cx="1116000" cy="173160"/>
          </a:xfrm>
          <a:prstGeom prst="rect">
            <a:avLst/>
          </a:prstGeom>
          <a:ln w="0">
            <a:noFill/>
          </a:ln>
        </p:spPr>
      </p:pic>
      <p:sp>
        <p:nvSpPr>
          <p:cNvPr id="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ru-RU" sz="4400" spc="-1" strike="noStrike"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latin typeface="Arial"/>
              </a:rPr>
              <a:t>Второй уровень структуры</a:t>
            </a:r>
            <a:endParaRPr b="0" lang="ru-RU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latin typeface="Arial"/>
              </a:rPr>
              <a:t>Третий уровень структуры</a:t>
            </a:r>
            <a:endParaRPr b="0" lang="ru-RU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latin typeface="Arial"/>
              </a:rPr>
              <a:t>Четвёртый уровень структуры</a:t>
            </a:r>
            <a:endParaRPr b="0" lang="ru-RU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Пятый уровень структуры</a:t>
            </a:r>
            <a:endParaRPr b="0" lang="ru-RU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Шестой уровень структуры</a:t>
            </a:r>
            <a:endParaRPr b="0" lang="ru-RU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Седьмой уровень структуры</a:t>
            </a:r>
            <a:endParaRPr b="0" lang="ru-RU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ru-RU" sz="4400" spc="-1" strike="noStrike"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4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latin typeface="Arial"/>
              </a:rPr>
              <a:t>Второй уровень структуры</a:t>
            </a:r>
            <a:endParaRPr b="0" lang="ru-RU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latin typeface="Arial"/>
              </a:rPr>
              <a:t>Третий уровень структуры</a:t>
            </a:r>
            <a:endParaRPr b="0" lang="ru-RU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latin typeface="Arial"/>
              </a:rPr>
              <a:t>Четвёртый уровень структуры</a:t>
            </a:r>
            <a:endParaRPr b="0" lang="ru-RU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Пятый уровень структуры</a:t>
            </a:r>
            <a:endParaRPr b="0" lang="ru-RU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Шестой уровень структуры</a:t>
            </a:r>
            <a:endParaRPr b="0" lang="ru-RU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Седьмой уровень структуры</a:t>
            </a:r>
            <a:endParaRPr b="0" lang="ru-RU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080" cy="1144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r>
              <a:rPr b="0" lang="ru-RU" sz="1800" spc="-1" strike="noStrike">
                <a:latin typeface="Arial"/>
              </a:rPr>
              <a:t>Для правки текста заглавия щёлкните мышью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7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080" cy="39769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latin typeface="Arial"/>
              </a:rPr>
              <a:t>Второй уровень структуры</a:t>
            </a:r>
            <a:endParaRPr b="0" lang="ru-RU" sz="1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latin typeface="Arial"/>
              </a:rPr>
              <a:t>Третий уровень структуры</a:t>
            </a:r>
            <a:endParaRPr b="0" lang="ru-RU" sz="18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latin typeface="Arial"/>
              </a:rPr>
              <a:t>Четвёртый уровень структуры</a:t>
            </a:r>
            <a:endParaRPr b="0" lang="ru-RU" sz="18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latin typeface="Arial"/>
              </a:rPr>
              <a:t>Пятый уровень структуры</a:t>
            </a:r>
            <a:endParaRPr b="0" lang="ru-RU" sz="18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latin typeface="Arial"/>
              </a:rPr>
              <a:t>Шестой уровень структуры</a:t>
            </a:r>
            <a:endParaRPr b="0" lang="ru-RU" sz="18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latin typeface="Arial"/>
              </a:rPr>
              <a:t>Седьмой уровень структуры</a:t>
            </a:r>
            <a:endParaRPr b="0" lang="ru-RU" sz="18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image" Target="../media/image3.png"/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29.png"/><Relationship Id="rId2" Type="http://schemas.openxmlformats.org/officeDocument/2006/relationships/slideLayout" Target="../slideLayouts/slideLayout13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30.png"/><Relationship Id="rId2" Type="http://schemas.openxmlformats.org/officeDocument/2006/relationships/image" Target="../media/image31.png"/><Relationship Id="rId3" Type="http://schemas.openxmlformats.org/officeDocument/2006/relationships/image" Target="../media/image32.png"/><Relationship Id="rId4" Type="http://schemas.openxmlformats.org/officeDocument/2006/relationships/image" Target="../media/image33.png"/><Relationship Id="rId5" Type="http://schemas.openxmlformats.org/officeDocument/2006/relationships/slideLayout" Target="../slideLayouts/slideLayout13.xml"/><Relationship Id="rId6" Type="http://schemas.openxmlformats.org/officeDocument/2006/relationships/notesSlide" Target="../notesSlides/notesSlide11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34.png"/><Relationship Id="rId2" Type="http://schemas.openxmlformats.org/officeDocument/2006/relationships/image" Target="../media/image35.png"/><Relationship Id="rId3" Type="http://schemas.openxmlformats.org/officeDocument/2006/relationships/image" Target="../media/image36.png"/><Relationship Id="rId4" Type="http://schemas.openxmlformats.org/officeDocument/2006/relationships/slideLayout" Target="../slideLayouts/slideLayout13.xml"/><Relationship Id="rId5" Type="http://schemas.openxmlformats.org/officeDocument/2006/relationships/notesSlide" Target="../notesSlides/notesSlide12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37.jpeg"/><Relationship Id="rId2" Type="http://schemas.openxmlformats.org/officeDocument/2006/relationships/slideLayout" Target="../slideLayouts/slideLayout13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38.png"/><Relationship Id="rId2" Type="http://schemas.openxmlformats.org/officeDocument/2006/relationships/image" Target="../media/image39.png"/><Relationship Id="rId3" Type="http://schemas.openxmlformats.org/officeDocument/2006/relationships/slideLayout" Target="../slideLayouts/slideLayout13.xml"/><Relationship Id="rId4" Type="http://schemas.openxmlformats.org/officeDocument/2006/relationships/notesSlide" Target="../notesSlides/notesSlide14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40.png"/><Relationship Id="rId2" Type="http://schemas.openxmlformats.org/officeDocument/2006/relationships/image" Target="../media/image41.png"/><Relationship Id="rId3" Type="http://schemas.openxmlformats.org/officeDocument/2006/relationships/image" Target="../media/image42.png"/><Relationship Id="rId4" Type="http://schemas.openxmlformats.org/officeDocument/2006/relationships/slideLayout" Target="../slideLayouts/slideLayout13.xml"/><Relationship Id="rId5" Type="http://schemas.openxmlformats.org/officeDocument/2006/relationships/notesSlide" Target="../notesSlides/notesSlide15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43.png"/><Relationship Id="rId2" Type="http://schemas.openxmlformats.org/officeDocument/2006/relationships/slideLayout" Target="../slideLayouts/slideLayout13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44.png"/><Relationship Id="rId2" Type="http://schemas.openxmlformats.org/officeDocument/2006/relationships/slideLayout" Target="../slideLayouts/slideLayout13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45.png"/><Relationship Id="rId2" Type="http://schemas.openxmlformats.org/officeDocument/2006/relationships/image" Target="../media/image46.png"/><Relationship Id="rId3" Type="http://schemas.openxmlformats.org/officeDocument/2006/relationships/image" Target="../media/image47.png"/><Relationship Id="rId4" Type="http://schemas.openxmlformats.org/officeDocument/2006/relationships/image" Target="../media/image48.png"/><Relationship Id="rId5" Type="http://schemas.openxmlformats.org/officeDocument/2006/relationships/image" Target="../media/image49.png"/><Relationship Id="rId6" Type="http://schemas.openxmlformats.org/officeDocument/2006/relationships/image" Target="../media/image50.png"/><Relationship Id="rId7" Type="http://schemas.openxmlformats.org/officeDocument/2006/relationships/image" Target="../media/image51.png"/><Relationship Id="rId8" Type="http://schemas.openxmlformats.org/officeDocument/2006/relationships/image" Target="../media/image52.png"/><Relationship Id="rId9" Type="http://schemas.openxmlformats.org/officeDocument/2006/relationships/image" Target="../media/image53.png"/><Relationship Id="rId10" Type="http://schemas.openxmlformats.org/officeDocument/2006/relationships/slideLayout" Target="../slideLayouts/slideLayout13.xml"/><Relationship Id="rId11" Type="http://schemas.openxmlformats.org/officeDocument/2006/relationships/notesSlide" Target="../notesSlides/notesSlide18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chart" Target="../charts/chart1.xml"/><Relationship Id="rId2" Type="http://schemas.openxmlformats.org/officeDocument/2006/relationships/slideLayout" Target="../slideLayouts/slideLayout25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6.png"/><Relationship Id="rId2" Type="http://schemas.openxmlformats.org/officeDocument/2006/relationships/image" Target="../media/image7.png"/><Relationship Id="rId3" Type="http://schemas.openxmlformats.org/officeDocument/2006/relationships/slideLayout" Target="../slideLayouts/slideLayout13.xml"/><Relationship Id="rId4" Type="http://schemas.openxmlformats.org/officeDocument/2006/relationships/notesSlide" Target="../notesSlides/notesSlide2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image" Target="../media/image54.png"/><Relationship Id="rId2" Type="http://schemas.openxmlformats.org/officeDocument/2006/relationships/slideLayout" Target="../slideLayouts/slideLayout13.xml"/><Relationship Id="rId3" Type="http://schemas.openxmlformats.org/officeDocument/2006/relationships/notesSlide" Target="../notesSlides/notesSlide20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8.png"/><Relationship Id="rId2" Type="http://schemas.openxmlformats.org/officeDocument/2006/relationships/slideLayout" Target="../slideLayouts/slideLayout1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9.png"/><Relationship Id="rId2" Type="http://schemas.openxmlformats.org/officeDocument/2006/relationships/image" Target="../media/image10.png"/><Relationship Id="rId3" Type="http://schemas.openxmlformats.org/officeDocument/2006/relationships/image" Target="../media/image11.png"/><Relationship Id="rId4" Type="http://schemas.openxmlformats.org/officeDocument/2006/relationships/slideLayout" Target="../slideLayouts/slideLayout13.xml"/><Relationship Id="rId5" Type="http://schemas.openxmlformats.org/officeDocument/2006/relationships/notesSlide" Target="../notesSlides/notesSlide4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12.png"/><Relationship Id="rId2" Type="http://schemas.openxmlformats.org/officeDocument/2006/relationships/image" Target="../media/image13.png"/><Relationship Id="rId3" Type="http://schemas.openxmlformats.org/officeDocument/2006/relationships/image" Target="../media/image14.png"/><Relationship Id="rId4" Type="http://schemas.openxmlformats.org/officeDocument/2006/relationships/slideLayout" Target="../slideLayouts/slideLayout13.xml"/><Relationship Id="rId5" Type="http://schemas.openxmlformats.org/officeDocument/2006/relationships/notesSlide" Target="../notesSlides/notesSlide5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15.png"/><Relationship Id="rId2" Type="http://schemas.openxmlformats.org/officeDocument/2006/relationships/image" Target="../media/image16.png"/><Relationship Id="rId3" Type="http://schemas.openxmlformats.org/officeDocument/2006/relationships/image" Target="../media/image17.png"/><Relationship Id="rId4" Type="http://schemas.openxmlformats.org/officeDocument/2006/relationships/slideLayout" Target="../slideLayouts/slideLayout13.xml"/><Relationship Id="rId5" Type="http://schemas.openxmlformats.org/officeDocument/2006/relationships/notesSlide" Target="../notesSlides/notesSlide6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18.png"/><Relationship Id="rId2" Type="http://schemas.openxmlformats.org/officeDocument/2006/relationships/image" Target="../media/image19.png"/><Relationship Id="rId3" Type="http://schemas.openxmlformats.org/officeDocument/2006/relationships/image" Target="../media/image20.png"/><Relationship Id="rId4" Type="http://schemas.openxmlformats.org/officeDocument/2006/relationships/slideLayout" Target="../slideLayouts/slideLayout13.xml"/><Relationship Id="rId5" Type="http://schemas.openxmlformats.org/officeDocument/2006/relationships/notesSlide" Target="../notesSlides/notesSlide7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21.png"/><Relationship Id="rId2" Type="http://schemas.openxmlformats.org/officeDocument/2006/relationships/image" Target="../media/image22.png"/><Relationship Id="rId3" Type="http://schemas.openxmlformats.org/officeDocument/2006/relationships/image" Target="../media/image23.png"/><Relationship Id="rId4" Type="http://schemas.openxmlformats.org/officeDocument/2006/relationships/slideLayout" Target="../slideLayouts/slideLayout13.xml"/><Relationship Id="rId5" Type="http://schemas.openxmlformats.org/officeDocument/2006/relationships/notesSlide" Target="../notesSlides/notesSlide8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24.png"/><Relationship Id="rId2" Type="http://schemas.openxmlformats.org/officeDocument/2006/relationships/image" Target="../media/image25.png"/><Relationship Id="rId3" Type="http://schemas.openxmlformats.org/officeDocument/2006/relationships/image" Target="../media/image26.png"/><Relationship Id="rId4" Type="http://schemas.openxmlformats.org/officeDocument/2006/relationships/image" Target="../media/image27.png"/><Relationship Id="rId5" Type="http://schemas.openxmlformats.org/officeDocument/2006/relationships/image" Target="../media/image28.png"/><Relationship Id="rId6" Type="http://schemas.openxmlformats.org/officeDocument/2006/relationships/slideLayout" Target="../slideLayouts/slideLayout13.xml"/><Relationship Id="rId7" Type="http://schemas.openxmlformats.org/officeDocument/2006/relationships/notesSlide" Target="../notesSlides/notesSlide9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CustomShape 1"/>
          <p:cNvSpPr/>
          <p:nvPr/>
        </p:nvSpPr>
        <p:spPr>
          <a:xfrm>
            <a:off x="460440" y="460080"/>
            <a:ext cx="11263680" cy="5939280"/>
          </a:xfrm>
          <a:prstGeom prst="roundRect">
            <a:avLst>
              <a:gd name="adj" fmla="val 6576"/>
            </a:avLst>
          </a:prstGeom>
          <a:blipFill rotWithShape="0">
            <a:blip r:embed="rId1"/>
            <a:stretch/>
          </a:blipFill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22" name="Google Shape;30;g2ae294d530b_0_441" descr="preencoded.png"/>
          <p:cNvPicPr/>
          <p:nvPr/>
        </p:nvPicPr>
        <p:blipFill>
          <a:blip r:embed="rId2"/>
          <a:stretch/>
        </p:blipFill>
        <p:spPr>
          <a:xfrm>
            <a:off x="0" y="0"/>
            <a:ext cx="379800" cy="1788840"/>
          </a:xfrm>
          <a:prstGeom prst="rect">
            <a:avLst/>
          </a:prstGeom>
          <a:ln w="0">
            <a:noFill/>
          </a:ln>
        </p:spPr>
      </p:pic>
      <p:pic>
        <p:nvPicPr>
          <p:cNvPr id="123" name="Google Shape;31;g2ae294d530b_0_441" descr="preencoded.png"/>
          <p:cNvPicPr/>
          <p:nvPr/>
        </p:nvPicPr>
        <p:blipFill>
          <a:blip r:embed="rId3"/>
          <a:stretch/>
        </p:blipFill>
        <p:spPr>
          <a:xfrm>
            <a:off x="10580760" y="6527160"/>
            <a:ext cx="1149120" cy="182520"/>
          </a:xfrm>
          <a:prstGeom prst="rect">
            <a:avLst/>
          </a:prstGeom>
          <a:ln w="0">
            <a:noFill/>
          </a:ln>
        </p:spPr>
      </p:pic>
      <p:pic>
        <p:nvPicPr>
          <p:cNvPr id="124" name="Google Shape;32;g2ae294d530b_0_441" descr="preencoded.png"/>
          <p:cNvPicPr/>
          <p:nvPr/>
        </p:nvPicPr>
        <p:blipFill>
          <a:blip r:embed="rId4"/>
          <a:stretch/>
        </p:blipFill>
        <p:spPr>
          <a:xfrm>
            <a:off x="805680" y="5312520"/>
            <a:ext cx="1745640" cy="739440"/>
          </a:xfrm>
          <a:prstGeom prst="rect">
            <a:avLst/>
          </a:prstGeom>
          <a:ln w="0">
            <a:noFill/>
          </a:ln>
        </p:spPr>
      </p:pic>
      <p:sp>
        <p:nvSpPr>
          <p:cNvPr id="125" name="CustomShape 2"/>
          <p:cNvSpPr/>
          <p:nvPr/>
        </p:nvSpPr>
        <p:spPr>
          <a:xfrm>
            <a:off x="805680" y="962640"/>
            <a:ext cx="7269120" cy="1587960"/>
          </a:xfrm>
          <a:prstGeom prst="roundRect">
            <a:avLst>
              <a:gd name="adj" fmla="val 21600"/>
            </a:avLst>
          </a:prstGeom>
          <a:solidFill>
            <a:srgbClr val="fffff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26" name="CustomShape 3"/>
          <p:cNvSpPr/>
          <p:nvPr/>
        </p:nvSpPr>
        <p:spPr>
          <a:xfrm>
            <a:off x="1071720" y="1149120"/>
            <a:ext cx="7003080" cy="1215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1" lang="ru-RU" sz="3700" spc="-1" strike="noStrike">
                <a:solidFill>
                  <a:srgbClr val="2f2f45"/>
                </a:solidFill>
                <a:latin typeface="Verdana"/>
                <a:ea typeface="Verdana"/>
              </a:rPr>
              <a:t>Столбчатая диаграмма: </a:t>
            </a:r>
            <a:endParaRPr b="0" lang="ru-RU" sz="37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1" lang="ru-RU" sz="3700" spc="-1" strike="noStrike">
                <a:solidFill>
                  <a:srgbClr val="2f2f45"/>
                </a:solidFill>
                <a:latin typeface="Verdana"/>
                <a:ea typeface="Verdana"/>
              </a:rPr>
              <a:t>чтение</a:t>
            </a:r>
            <a:endParaRPr b="0" lang="ru-RU" sz="3700" spc="-1" strike="noStrike">
              <a:latin typeface="Arial"/>
            </a:endParaRPr>
          </a:p>
        </p:txBody>
      </p:sp>
      <p:sp>
        <p:nvSpPr>
          <p:cNvPr id="127" name="CustomShape 4"/>
          <p:cNvSpPr/>
          <p:nvPr/>
        </p:nvSpPr>
        <p:spPr>
          <a:xfrm>
            <a:off x="1047600" y="5499360"/>
            <a:ext cx="1495080" cy="36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>
            <a:noAutofit/>
          </a:bodyPr>
          <a:p>
            <a:pPr>
              <a:lnSpc>
                <a:spcPct val="121000"/>
              </a:lnSpc>
              <a:tabLst>
                <a:tab algn="l" pos="0"/>
              </a:tabLst>
            </a:pPr>
            <a:r>
              <a:rPr b="1" lang="ru-RU" sz="2400" spc="-1" strike="noStrike">
                <a:solidFill>
                  <a:srgbClr val="2f2f45"/>
                </a:solidFill>
                <a:latin typeface="Verdana"/>
                <a:ea typeface="Verdana"/>
              </a:rPr>
              <a:t>3 класс</a:t>
            </a:r>
            <a:endParaRPr b="0" lang="ru-RU" sz="2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" name="Рисунок 169" descr=""/>
          <p:cNvPicPr/>
          <p:nvPr/>
        </p:nvPicPr>
        <p:blipFill>
          <a:blip r:embed="rId1"/>
          <a:stretch/>
        </p:blipFill>
        <p:spPr>
          <a:xfrm>
            <a:off x="2238480" y="1357200"/>
            <a:ext cx="7000200" cy="4214160"/>
          </a:xfrm>
          <a:prstGeom prst="rect">
            <a:avLst/>
          </a:prstGeom>
          <a:ln w="0">
            <a:noFill/>
          </a:ln>
        </p:spPr>
      </p:pic>
      <p:sp>
        <p:nvSpPr>
          <p:cNvPr id="170" name="CustomShape 1"/>
          <p:cNvSpPr/>
          <p:nvPr/>
        </p:nvSpPr>
        <p:spPr>
          <a:xfrm>
            <a:off x="1952640" y="180000"/>
            <a:ext cx="3357000" cy="748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1" lang="ru-RU" sz="40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   </a:t>
            </a:r>
            <a:r>
              <a:rPr b="1" lang="ru-RU" sz="40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Круговая </a:t>
            </a:r>
            <a:r>
              <a:rPr b="0" lang="ru-RU" sz="1800" spc="-1" strike="noStrike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171" name="CustomShape 2"/>
          <p:cNvSpPr/>
          <p:nvPr/>
        </p:nvSpPr>
        <p:spPr>
          <a:xfrm>
            <a:off x="4667400" y="196200"/>
            <a:ext cx="3142440" cy="638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36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диаграмма</a:t>
            </a:r>
            <a:endParaRPr b="0" lang="ru-RU" sz="3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e1dc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" name="Google Shape;461;g2ae294d530b_0_642" descr="preencoded.png"/>
          <p:cNvPicPr/>
          <p:nvPr/>
        </p:nvPicPr>
        <p:blipFill>
          <a:blip r:embed="rId1"/>
          <a:stretch/>
        </p:blipFill>
        <p:spPr>
          <a:xfrm>
            <a:off x="463680" y="460080"/>
            <a:ext cx="11263680" cy="5936760"/>
          </a:xfrm>
          <a:prstGeom prst="rect">
            <a:avLst/>
          </a:prstGeom>
          <a:ln w="0">
            <a:noFill/>
          </a:ln>
        </p:spPr>
      </p:pic>
      <p:pic>
        <p:nvPicPr>
          <p:cNvPr id="173" name="Google Shape;462;g2ae294d530b_0_642" descr="preencoded.png"/>
          <p:cNvPicPr/>
          <p:nvPr/>
        </p:nvPicPr>
        <p:blipFill>
          <a:blip r:embed="rId2"/>
          <a:stretch/>
        </p:blipFill>
        <p:spPr>
          <a:xfrm>
            <a:off x="463680" y="532080"/>
            <a:ext cx="11263680" cy="5936760"/>
          </a:xfrm>
          <a:prstGeom prst="rect">
            <a:avLst/>
          </a:prstGeom>
          <a:ln w="0">
            <a:noFill/>
          </a:ln>
        </p:spPr>
      </p:pic>
      <p:pic>
        <p:nvPicPr>
          <p:cNvPr id="174" name="Google Shape;463;g2ae294d530b_0_642" descr="preencoded.png"/>
          <p:cNvPicPr/>
          <p:nvPr/>
        </p:nvPicPr>
        <p:blipFill>
          <a:blip r:embed="rId3"/>
          <a:stretch/>
        </p:blipFill>
        <p:spPr>
          <a:xfrm>
            <a:off x="10580760" y="6527160"/>
            <a:ext cx="1149120" cy="182520"/>
          </a:xfrm>
          <a:prstGeom prst="rect">
            <a:avLst/>
          </a:prstGeom>
          <a:ln w="0">
            <a:noFill/>
          </a:ln>
        </p:spPr>
      </p:pic>
      <p:sp>
        <p:nvSpPr>
          <p:cNvPr id="175" name="CustomShape 1"/>
          <p:cNvSpPr/>
          <p:nvPr/>
        </p:nvSpPr>
        <p:spPr>
          <a:xfrm>
            <a:off x="533880" y="649440"/>
            <a:ext cx="11263680" cy="5445360"/>
          </a:xfrm>
          <a:prstGeom prst="roundRect">
            <a:avLst>
              <a:gd name="adj" fmla="val 7893"/>
            </a:avLst>
          </a:prstGeom>
          <a:blipFill rotWithShape="0">
            <a:blip r:embed="rId4"/>
            <a:stretch/>
          </a:blipFill>
          <a:ln w="0">
            <a:noFill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e1dc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" name="Google Shape;470;g1f1bff93533_0_80" descr="preencoded.png"/>
          <p:cNvPicPr/>
          <p:nvPr/>
        </p:nvPicPr>
        <p:blipFill>
          <a:blip r:embed="rId1"/>
          <a:stretch/>
        </p:blipFill>
        <p:spPr>
          <a:xfrm>
            <a:off x="463680" y="460080"/>
            <a:ext cx="11263680" cy="5936760"/>
          </a:xfrm>
          <a:prstGeom prst="rect">
            <a:avLst/>
          </a:prstGeom>
          <a:ln w="0">
            <a:noFill/>
          </a:ln>
        </p:spPr>
      </p:pic>
      <p:pic>
        <p:nvPicPr>
          <p:cNvPr id="177" name="Google Shape;471;g1f1bff93533_0_80" descr="preencoded.png"/>
          <p:cNvPicPr/>
          <p:nvPr/>
        </p:nvPicPr>
        <p:blipFill>
          <a:blip r:embed="rId2"/>
          <a:stretch/>
        </p:blipFill>
        <p:spPr>
          <a:xfrm>
            <a:off x="10580760" y="6527160"/>
            <a:ext cx="1149120" cy="182520"/>
          </a:xfrm>
          <a:prstGeom prst="rect">
            <a:avLst/>
          </a:prstGeom>
          <a:ln w="0">
            <a:noFill/>
          </a:ln>
        </p:spPr>
      </p:pic>
      <p:pic>
        <p:nvPicPr>
          <p:cNvPr id="178" name="Google Shape;472;g1f1bff93533_0_80" descr=""/>
          <p:cNvPicPr/>
          <p:nvPr/>
        </p:nvPicPr>
        <p:blipFill>
          <a:blip r:embed="rId3"/>
          <a:stretch/>
        </p:blipFill>
        <p:spPr>
          <a:xfrm>
            <a:off x="2946600" y="460080"/>
            <a:ext cx="6755040" cy="59367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" name="Рисунок 178" descr=""/>
          <p:cNvPicPr/>
          <p:nvPr/>
        </p:nvPicPr>
        <p:blipFill>
          <a:blip r:embed="rId1"/>
          <a:stretch/>
        </p:blipFill>
        <p:spPr>
          <a:xfrm>
            <a:off x="1620000" y="793800"/>
            <a:ext cx="9042840" cy="5865480"/>
          </a:xfrm>
          <a:prstGeom prst="rect">
            <a:avLst/>
          </a:prstGeom>
          <a:ln w="0">
            <a:noFill/>
          </a:ln>
        </p:spPr>
      </p:pic>
      <p:sp>
        <p:nvSpPr>
          <p:cNvPr id="180" name="CustomShape 1"/>
          <p:cNvSpPr/>
          <p:nvPr/>
        </p:nvSpPr>
        <p:spPr>
          <a:xfrm>
            <a:off x="1620000" y="360000"/>
            <a:ext cx="8754120" cy="345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  <a:ea typeface="DejaVu Sans"/>
              </a:rPr>
              <a:t>                </a:t>
            </a:r>
            <a:r>
              <a:rPr b="0" lang="ru-RU" sz="1800" spc="-1" strike="noStrike">
                <a:solidFill>
                  <a:srgbClr val="000000"/>
                </a:solidFill>
                <a:latin typeface="Arial"/>
                <a:ea typeface="DejaVu Sans"/>
              </a:rPr>
              <a:t>Столбчатая диаграмма                                            Линейная диаграмма</a:t>
            </a:r>
            <a:endParaRPr b="0" lang="ru-RU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e1dc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" name="Google Shape;488;g2ba70a316bb_0_79" descr="preencoded.png"/>
          <p:cNvPicPr/>
          <p:nvPr/>
        </p:nvPicPr>
        <p:blipFill>
          <a:blip r:embed="rId1"/>
          <a:stretch/>
        </p:blipFill>
        <p:spPr>
          <a:xfrm>
            <a:off x="10580760" y="6527160"/>
            <a:ext cx="1149120" cy="182520"/>
          </a:xfrm>
          <a:prstGeom prst="rect">
            <a:avLst/>
          </a:prstGeom>
          <a:ln w="0">
            <a:noFill/>
          </a:ln>
        </p:spPr>
      </p:pic>
      <p:pic>
        <p:nvPicPr>
          <p:cNvPr id="182" name="Рисунок 181" descr=""/>
          <p:cNvPicPr/>
          <p:nvPr/>
        </p:nvPicPr>
        <p:blipFill>
          <a:blip r:embed="rId2"/>
          <a:stretch/>
        </p:blipFill>
        <p:spPr>
          <a:xfrm>
            <a:off x="2160000" y="900000"/>
            <a:ext cx="8099280" cy="5679000"/>
          </a:xfrm>
          <a:prstGeom prst="rect">
            <a:avLst/>
          </a:prstGeom>
          <a:ln w="0">
            <a:noFill/>
          </a:ln>
        </p:spPr>
      </p:pic>
      <p:sp>
        <p:nvSpPr>
          <p:cNvPr id="183" name="CustomShape 1"/>
          <p:cNvSpPr/>
          <p:nvPr/>
        </p:nvSpPr>
        <p:spPr>
          <a:xfrm>
            <a:off x="1595520" y="214200"/>
            <a:ext cx="10286280" cy="601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1" lang="ru-RU" sz="28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           </a:t>
            </a:r>
            <a:r>
              <a:rPr b="1" lang="ru-RU" sz="28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Какова масса медведя?       Какова масса волка?</a:t>
            </a:r>
            <a:endParaRPr b="0" lang="ru-RU" sz="2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8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endParaRPr b="0" lang="ru-RU" sz="2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e1dc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CustomShape 1"/>
          <p:cNvSpPr/>
          <p:nvPr/>
        </p:nvSpPr>
        <p:spPr>
          <a:xfrm>
            <a:off x="463680" y="285840"/>
            <a:ext cx="11263680" cy="6111000"/>
          </a:xfrm>
          <a:prstGeom prst="rect">
            <a:avLst/>
          </a:prstGeom>
          <a:blipFill rotWithShape="0">
            <a:blip r:embed="rId1"/>
            <a:stretch/>
          </a:blip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Ctr="1">
            <a:noAutofit/>
          </a:bodyPr>
          <a:p>
            <a:pPr>
              <a:lnSpc>
                <a:spcPct val="100000"/>
              </a:lnSpc>
            </a:pPr>
            <a:r>
              <a:rPr b="1" lang="ru-RU" sz="28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Назовите среднюю продолжительность жизни тигра, черепахи, зайца. Кто живёт дольше всех? Кто живёт меньше всех? На сколько лет черепаха живёт дольше, чем волк?</a:t>
            </a:r>
            <a:endParaRPr b="0" lang="ru-RU" sz="2800" spc="-1" strike="noStrike">
              <a:latin typeface="Arial"/>
            </a:endParaRPr>
          </a:p>
        </p:txBody>
      </p:sp>
      <p:pic>
        <p:nvPicPr>
          <p:cNvPr id="185" name="Google Shape;497;g2ba70a316bb_0_87" descr="preencoded.png"/>
          <p:cNvPicPr/>
          <p:nvPr/>
        </p:nvPicPr>
        <p:blipFill>
          <a:blip r:embed="rId2"/>
          <a:stretch/>
        </p:blipFill>
        <p:spPr>
          <a:xfrm>
            <a:off x="10580760" y="6527160"/>
            <a:ext cx="1149120" cy="182520"/>
          </a:xfrm>
          <a:prstGeom prst="rect">
            <a:avLst/>
          </a:prstGeom>
          <a:ln w="0">
            <a:noFill/>
          </a:ln>
        </p:spPr>
      </p:pic>
      <p:pic>
        <p:nvPicPr>
          <p:cNvPr id="186" name="Рисунок 185" descr=""/>
          <p:cNvPicPr/>
          <p:nvPr/>
        </p:nvPicPr>
        <p:blipFill>
          <a:blip r:embed="rId3"/>
          <a:stretch/>
        </p:blipFill>
        <p:spPr>
          <a:xfrm>
            <a:off x="3060000" y="1664640"/>
            <a:ext cx="5759640" cy="45500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7" name="Рисунок 186" descr=""/>
          <p:cNvPicPr/>
          <p:nvPr/>
        </p:nvPicPr>
        <p:blipFill>
          <a:blip r:embed="rId1"/>
          <a:stretch/>
        </p:blipFill>
        <p:spPr>
          <a:xfrm>
            <a:off x="1440000" y="2297160"/>
            <a:ext cx="9301320" cy="4182480"/>
          </a:xfrm>
          <a:prstGeom prst="rect">
            <a:avLst/>
          </a:prstGeom>
          <a:ln w="0">
            <a:noFill/>
          </a:ln>
        </p:spPr>
      </p:pic>
      <p:sp>
        <p:nvSpPr>
          <p:cNvPr id="188" name="CustomShape 1"/>
          <p:cNvSpPr/>
          <p:nvPr/>
        </p:nvSpPr>
        <p:spPr>
          <a:xfrm>
            <a:off x="1238040" y="285840"/>
            <a:ext cx="10500840" cy="855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1" lang="ru-RU" sz="32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Сколько человек занимается плаванием? Волейболом?  Каким видом спорта занимаются 7 человек?Верно ли высказывание, что футболом занимается больше ребят, чем волейболом? </a:t>
            </a:r>
            <a:endParaRPr b="0" lang="ru-RU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" name="Рисунок 188" descr=""/>
          <p:cNvPicPr/>
          <p:nvPr/>
        </p:nvPicPr>
        <p:blipFill>
          <a:blip r:embed="rId1"/>
          <a:srcRect l="-1269" t="0" r="0" b="14071"/>
          <a:stretch/>
        </p:blipFill>
        <p:spPr>
          <a:xfrm>
            <a:off x="2166840" y="1071720"/>
            <a:ext cx="7500240" cy="5357160"/>
          </a:xfrm>
          <a:prstGeom prst="rect">
            <a:avLst/>
          </a:prstGeom>
          <a:ln w="0">
            <a:noFill/>
          </a:ln>
        </p:spPr>
      </p:pic>
      <p:sp>
        <p:nvSpPr>
          <p:cNvPr id="190" name="CustomShape 1"/>
          <p:cNvSpPr/>
          <p:nvPr/>
        </p:nvSpPr>
        <p:spPr>
          <a:xfrm>
            <a:off x="2595600" y="428760"/>
            <a:ext cx="8000280" cy="713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Самостоятельная работа</a:t>
            </a:r>
            <a:endParaRPr b="0" lang="ru-RU" sz="2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e1dc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Google Shape;530;g2ae294d530b_0_709" descr="preencoded.png"/>
          <p:cNvPicPr/>
          <p:nvPr/>
        </p:nvPicPr>
        <p:blipFill>
          <a:blip r:embed="rId1"/>
          <a:stretch/>
        </p:blipFill>
        <p:spPr>
          <a:xfrm>
            <a:off x="0" y="0"/>
            <a:ext cx="379800" cy="1788840"/>
          </a:xfrm>
          <a:prstGeom prst="rect">
            <a:avLst/>
          </a:prstGeom>
          <a:ln w="0">
            <a:noFill/>
          </a:ln>
        </p:spPr>
      </p:pic>
      <p:pic>
        <p:nvPicPr>
          <p:cNvPr id="192" name="Google Shape;531;g2ae294d530b_0_709" descr="preencoded.png"/>
          <p:cNvPicPr/>
          <p:nvPr/>
        </p:nvPicPr>
        <p:blipFill>
          <a:blip r:embed="rId2"/>
          <a:stretch/>
        </p:blipFill>
        <p:spPr>
          <a:xfrm>
            <a:off x="460440" y="460080"/>
            <a:ext cx="11263680" cy="5936760"/>
          </a:xfrm>
          <a:prstGeom prst="rect">
            <a:avLst/>
          </a:prstGeom>
          <a:ln w="0">
            <a:noFill/>
          </a:ln>
        </p:spPr>
      </p:pic>
      <p:pic>
        <p:nvPicPr>
          <p:cNvPr id="193" name="Google Shape;532;g2ae294d530b_0_709" descr="preencoded.png"/>
          <p:cNvPicPr/>
          <p:nvPr/>
        </p:nvPicPr>
        <p:blipFill>
          <a:blip r:embed="rId3"/>
          <a:stretch/>
        </p:blipFill>
        <p:spPr>
          <a:xfrm>
            <a:off x="805680" y="2794680"/>
            <a:ext cx="336960" cy="336960"/>
          </a:xfrm>
          <a:prstGeom prst="rect">
            <a:avLst/>
          </a:prstGeom>
          <a:ln w="0">
            <a:noFill/>
          </a:ln>
        </p:spPr>
      </p:pic>
      <p:pic>
        <p:nvPicPr>
          <p:cNvPr id="194" name="Google Shape;533;g2ae294d530b_0_709" descr="preencoded.png"/>
          <p:cNvPicPr/>
          <p:nvPr/>
        </p:nvPicPr>
        <p:blipFill>
          <a:blip r:embed="rId4"/>
          <a:stretch/>
        </p:blipFill>
        <p:spPr>
          <a:xfrm>
            <a:off x="0" y="0"/>
            <a:ext cx="379800" cy="1788840"/>
          </a:xfrm>
          <a:prstGeom prst="rect">
            <a:avLst/>
          </a:prstGeom>
          <a:ln w="0">
            <a:noFill/>
          </a:ln>
        </p:spPr>
      </p:pic>
      <p:pic>
        <p:nvPicPr>
          <p:cNvPr id="195" name="Google Shape;534;g2ae294d530b_0_709" descr="preencoded.png"/>
          <p:cNvPicPr/>
          <p:nvPr/>
        </p:nvPicPr>
        <p:blipFill>
          <a:blip r:embed="rId5"/>
          <a:stretch/>
        </p:blipFill>
        <p:spPr>
          <a:xfrm>
            <a:off x="460440" y="460080"/>
            <a:ext cx="11263680" cy="5936760"/>
          </a:xfrm>
          <a:prstGeom prst="rect">
            <a:avLst/>
          </a:prstGeom>
          <a:ln w="0">
            <a:noFill/>
          </a:ln>
        </p:spPr>
      </p:pic>
      <p:pic>
        <p:nvPicPr>
          <p:cNvPr id="196" name="Google Shape;535;g2ae294d530b_0_709" descr="preencoded.png"/>
          <p:cNvPicPr/>
          <p:nvPr/>
        </p:nvPicPr>
        <p:blipFill>
          <a:blip r:embed="rId6"/>
          <a:stretch/>
        </p:blipFill>
        <p:spPr>
          <a:xfrm>
            <a:off x="9494640" y="3845880"/>
            <a:ext cx="2653560" cy="3011040"/>
          </a:xfrm>
          <a:prstGeom prst="rect">
            <a:avLst/>
          </a:prstGeom>
          <a:ln w="0">
            <a:noFill/>
          </a:ln>
        </p:spPr>
      </p:pic>
      <p:pic>
        <p:nvPicPr>
          <p:cNvPr id="197" name="Google Shape;536;g2ae294d530b_0_709" descr="preencoded.png"/>
          <p:cNvPicPr/>
          <p:nvPr/>
        </p:nvPicPr>
        <p:blipFill>
          <a:blip r:embed="rId7"/>
          <a:stretch/>
        </p:blipFill>
        <p:spPr>
          <a:xfrm>
            <a:off x="805680" y="2898000"/>
            <a:ext cx="336960" cy="336960"/>
          </a:xfrm>
          <a:prstGeom prst="rect">
            <a:avLst/>
          </a:prstGeom>
          <a:ln w="0">
            <a:noFill/>
          </a:ln>
        </p:spPr>
      </p:pic>
      <p:pic>
        <p:nvPicPr>
          <p:cNvPr id="198" name="Google Shape;537;g2ae294d530b_0_709" descr="preencoded.png"/>
          <p:cNvPicPr/>
          <p:nvPr/>
        </p:nvPicPr>
        <p:blipFill>
          <a:blip r:embed="rId8"/>
          <a:stretch/>
        </p:blipFill>
        <p:spPr>
          <a:xfrm>
            <a:off x="805680" y="2087280"/>
            <a:ext cx="336960" cy="336960"/>
          </a:xfrm>
          <a:prstGeom prst="rect">
            <a:avLst/>
          </a:prstGeom>
          <a:ln w="0">
            <a:noFill/>
          </a:ln>
        </p:spPr>
      </p:pic>
      <p:sp>
        <p:nvSpPr>
          <p:cNvPr id="199" name="CustomShape 1"/>
          <p:cNvSpPr/>
          <p:nvPr/>
        </p:nvSpPr>
        <p:spPr>
          <a:xfrm>
            <a:off x="769680" y="481320"/>
            <a:ext cx="10586880" cy="1557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>
              <a:lnSpc>
                <a:spcPct val="115000"/>
              </a:lnSpc>
              <a:tabLst>
                <a:tab algn="l" pos="0"/>
              </a:tabLst>
            </a:pPr>
            <a:r>
              <a:rPr b="1" lang="ru-RU" sz="3400" spc="-1" strike="noStrike">
                <a:solidFill>
                  <a:srgbClr val="2f2f45"/>
                </a:solidFill>
                <a:latin typeface="Verdana"/>
                <a:ea typeface="Verdana"/>
              </a:rPr>
              <a:t>Столбчатая диаграмма: чтение</a:t>
            </a:r>
            <a:endParaRPr b="0" lang="ru-RU" sz="3400" spc="-1" strike="noStrike">
              <a:latin typeface="Arial"/>
            </a:endParaRPr>
          </a:p>
        </p:txBody>
      </p:sp>
      <p:sp>
        <p:nvSpPr>
          <p:cNvPr id="200" name="CustomShape 2"/>
          <p:cNvSpPr/>
          <p:nvPr/>
        </p:nvSpPr>
        <p:spPr>
          <a:xfrm>
            <a:off x="1445760" y="2087280"/>
            <a:ext cx="7790400" cy="2880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>
            <a:noAutofit/>
          </a:bodyPr>
          <a:p>
            <a:pPr>
              <a:lnSpc>
                <a:spcPct val="110000"/>
              </a:lnSpc>
              <a:tabLst>
                <a:tab algn="l" pos="0"/>
              </a:tabLst>
            </a:pPr>
            <a:r>
              <a:rPr b="0" lang="ru-RU" sz="2400" spc="-1" strike="noStrike">
                <a:solidFill>
                  <a:srgbClr val="2f2f45"/>
                </a:solidFill>
                <a:latin typeface="Verdana"/>
                <a:ea typeface="Verdana"/>
              </a:rPr>
              <a:t> </a:t>
            </a:r>
            <a:endParaRPr b="0" lang="ru-RU" sz="2400" spc="-1" strike="noStrike">
              <a:latin typeface="Arial"/>
            </a:endParaRPr>
          </a:p>
          <a:p>
            <a:pPr>
              <a:lnSpc>
                <a:spcPct val="110000"/>
              </a:lnSpc>
              <a:tabLst>
                <a:tab algn="l" pos="0"/>
              </a:tabLst>
            </a:pPr>
            <a:endParaRPr b="0" lang="ru-RU" sz="2400" spc="-1" strike="noStrike">
              <a:latin typeface="Arial"/>
            </a:endParaRPr>
          </a:p>
          <a:p>
            <a:pPr>
              <a:lnSpc>
                <a:spcPct val="110000"/>
              </a:lnSpc>
              <a:tabLst>
                <a:tab algn="l" pos="0"/>
              </a:tabLst>
            </a:pPr>
            <a:endParaRPr b="0" lang="ru-RU" sz="2400" spc="-1" strike="noStrike">
              <a:latin typeface="Arial"/>
            </a:endParaRPr>
          </a:p>
        </p:txBody>
      </p:sp>
      <p:pic>
        <p:nvPicPr>
          <p:cNvPr id="201" name="Google Shape;540;g2ae294d530b_0_709" descr="preencoded.png"/>
          <p:cNvPicPr/>
          <p:nvPr/>
        </p:nvPicPr>
        <p:blipFill>
          <a:blip r:embed="rId9"/>
          <a:stretch/>
        </p:blipFill>
        <p:spPr>
          <a:xfrm>
            <a:off x="776880" y="1958400"/>
            <a:ext cx="480600" cy="387000"/>
          </a:xfrm>
          <a:prstGeom prst="rect">
            <a:avLst/>
          </a:prstGeom>
          <a:ln w="0">
            <a:noFill/>
          </a:ln>
        </p:spPr>
      </p:pic>
      <p:sp>
        <p:nvSpPr>
          <p:cNvPr id="202" name="CustomShape 3"/>
          <p:cNvSpPr/>
          <p:nvPr/>
        </p:nvSpPr>
        <p:spPr>
          <a:xfrm>
            <a:off x="1440000" y="2160000"/>
            <a:ext cx="8883360" cy="1683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  <a:ea typeface="Arial"/>
              </a:rPr>
              <a:t>Узнали, что такое диаграмма, какие диаграммы бывают.</a:t>
            </a:r>
            <a:endParaRPr b="0" lang="ru-RU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  <a:ea typeface="Arial"/>
              </a:rPr>
              <a:t> </a:t>
            </a:r>
            <a:endParaRPr b="0" lang="ru-RU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  <a:ea typeface="Arial"/>
              </a:rPr>
              <a:t>Научились читать столбчатую диаграмму. </a:t>
            </a:r>
            <a:endParaRPr b="0" lang="ru-RU" sz="2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CustomShape 1"/>
          <p:cNvSpPr/>
          <p:nvPr/>
        </p:nvSpPr>
        <p:spPr>
          <a:xfrm>
            <a:off x="609480" y="273600"/>
            <a:ext cx="10971720" cy="797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1" lang="ru-RU" sz="3600" spc="-1" strike="noStrike">
                <a:solidFill>
                  <a:srgbClr val="000000"/>
                </a:solidFill>
                <a:latin typeface="Times New Roman"/>
              </a:rPr>
              <a:t>Диаграмма «Опрос учащихся»</a:t>
            </a:r>
            <a:endParaRPr b="0" lang="ru-RU" sz="3600" spc="-1" strike="noStrike">
              <a:latin typeface="Arial"/>
            </a:endParaRPr>
          </a:p>
        </p:txBody>
      </p:sp>
      <p:sp>
        <p:nvSpPr>
          <p:cNvPr id="204" name="CustomShape 2"/>
          <p:cNvSpPr/>
          <p:nvPr/>
        </p:nvSpPr>
        <p:spPr>
          <a:xfrm>
            <a:off x="609480" y="1604520"/>
            <a:ext cx="10971720" cy="3976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graphicFrame>
        <p:nvGraphicFramePr>
          <p:cNvPr id="205" name="Диаграмма 4"/>
          <p:cNvGraphicFramePr/>
          <p:nvPr/>
        </p:nvGraphicFramePr>
        <p:xfrm>
          <a:off x="2309760" y="1143000"/>
          <a:ext cx="7500240" cy="5214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" name="Google Shape;49;g2ae294d530b_0_459" descr=" "/>
          <p:cNvPicPr/>
          <p:nvPr/>
        </p:nvPicPr>
        <p:blipFill>
          <a:blip r:embed="rId1"/>
          <a:stretch/>
        </p:blipFill>
        <p:spPr>
          <a:xfrm>
            <a:off x="0" y="0"/>
            <a:ext cx="379800" cy="1788840"/>
          </a:xfrm>
          <a:prstGeom prst="rect">
            <a:avLst/>
          </a:prstGeom>
          <a:ln w="0">
            <a:noFill/>
          </a:ln>
        </p:spPr>
      </p:pic>
      <p:pic>
        <p:nvPicPr>
          <p:cNvPr id="129" name="Google Shape;50;g2ae294d530b_0_459" descr=""/>
          <p:cNvPicPr/>
          <p:nvPr/>
        </p:nvPicPr>
        <p:blipFill>
          <a:blip r:embed="rId2"/>
          <a:stretch/>
        </p:blipFill>
        <p:spPr>
          <a:xfrm>
            <a:off x="464040" y="460440"/>
            <a:ext cx="11262960" cy="5936400"/>
          </a:xfrm>
          <a:prstGeom prst="rect">
            <a:avLst/>
          </a:prstGeom>
          <a:ln w="0">
            <a:noFill/>
          </a:ln>
        </p:spPr>
      </p:pic>
      <p:sp>
        <p:nvSpPr>
          <p:cNvPr id="130" name="CustomShape 1"/>
          <p:cNvSpPr/>
          <p:nvPr/>
        </p:nvSpPr>
        <p:spPr>
          <a:xfrm>
            <a:off x="3423960" y="804960"/>
            <a:ext cx="5343480" cy="1249560"/>
          </a:xfrm>
          <a:prstGeom prst="roundRect">
            <a:avLst>
              <a:gd name="adj" fmla="val 32276"/>
            </a:avLst>
          </a:prstGeom>
          <a:solidFill>
            <a:srgbClr val="fffff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31" name="CustomShape 2"/>
          <p:cNvSpPr/>
          <p:nvPr/>
        </p:nvSpPr>
        <p:spPr>
          <a:xfrm>
            <a:off x="3855240" y="972720"/>
            <a:ext cx="4690800" cy="871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>
              <a:lnSpc>
                <a:spcPct val="104000"/>
              </a:lnSpc>
              <a:tabLst>
                <a:tab algn="l" pos="0"/>
              </a:tabLst>
            </a:pPr>
            <a:r>
              <a:rPr b="1" lang="ru-RU" sz="4900" spc="-1" strike="noStrike">
                <a:solidFill>
                  <a:srgbClr val="2f2f45"/>
                </a:solidFill>
                <a:latin typeface="Verdana"/>
                <a:ea typeface="Verdana"/>
              </a:rPr>
              <a:t>Устный счёт</a:t>
            </a:r>
            <a:endParaRPr b="0" lang="ru-RU" sz="49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" name="Google Shape;1007;g1f1b3fac753_0_89" descr="preencoded.png"/>
          <p:cNvPicPr/>
          <p:nvPr/>
        </p:nvPicPr>
        <p:blipFill>
          <a:blip r:embed="rId1"/>
          <a:stretch/>
        </p:blipFill>
        <p:spPr>
          <a:xfrm>
            <a:off x="460440" y="460080"/>
            <a:ext cx="11263680" cy="5936760"/>
          </a:xfrm>
          <a:prstGeom prst="rect">
            <a:avLst/>
          </a:prstGeom>
          <a:ln w="0">
            <a:noFill/>
          </a:ln>
        </p:spPr>
      </p:pic>
      <p:sp>
        <p:nvSpPr>
          <p:cNvPr id="207" name="CustomShape 1"/>
          <p:cNvSpPr/>
          <p:nvPr/>
        </p:nvSpPr>
        <p:spPr>
          <a:xfrm>
            <a:off x="2252520" y="1418040"/>
            <a:ext cx="329760" cy="531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b">
            <a:noAutofit/>
          </a:bodyPr>
          <a:p>
            <a:pPr algn="ctr">
              <a:lnSpc>
                <a:spcPct val="121000"/>
              </a:lnSpc>
              <a:tabLst>
                <a:tab algn="l" pos="0"/>
              </a:tabLst>
            </a:pPr>
            <a:r>
              <a:rPr b="1" lang="ru-RU" sz="3500" spc="-1" strike="noStrike">
                <a:solidFill>
                  <a:srgbClr val="2f2f45"/>
                </a:solidFill>
                <a:latin typeface="Verdana"/>
                <a:ea typeface="Verdana"/>
              </a:rPr>
              <a:t>1</a:t>
            </a:r>
            <a:endParaRPr b="0" lang="ru-RU" sz="3500" spc="-1" strike="noStrike">
              <a:latin typeface="Arial"/>
            </a:endParaRPr>
          </a:p>
        </p:txBody>
      </p:sp>
      <p:sp>
        <p:nvSpPr>
          <p:cNvPr id="208" name="CustomShape 2"/>
          <p:cNvSpPr/>
          <p:nvPr/>
        </p:nvSpPr>
        <p:spPr>
          <a:xfrm>
            <a:off x="5085000" y="2495160"/>
            <a:ext cx="329760" cy="531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b">
            <a:noAutofit/>
          </a:bodyPr>
          <a:p>
            <a:pPr algn="ctr">
              <a:lnSpc>
                <a:spcPct val="121000"/>
              </a:lnSpc>
              <a:tabLst>
                <a:tab algn="l" pos="0"/>
              </a:tabLst>
            </a:pPr>
            <a:r>
              <a:rPr b="1" lang="ru-RU" sz="3500" spc="-1" strike="noStrike">
                <a:solidFill>
                  <a:srgbClr val="2f2f45"/>
                </a:solidFill>
                <a:latin typeface="Verdana"/>
                <a:ea typeface="Verdana"/>
              </a:rPr>
              <a:t>2</a:t>
            </a:r>
            <a:endParaRPr b="0" lang="ru-RU" sz="3500" spc="-1" strike="noStrike">
              <a:latin typeface="Arial"/>
            </a:endParaRPr>
          </a:p>
        </p:txBody>
      </p:sp>
      <p:sp>
        <p:nvSpPr>
          <p:cNvPr id="209" name="CustomShape 3"/>
          <p:cNvSpPr/>
          <p:nvPr/>
        </p:nvSpPr>
        <p:spPr>
          <a:xfrm>
            <a:off x="7401960" y="1021320"/>
            <a:ext cx="329760" cy="531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b">
            <a:noAutofit/>
          </a:bodyPr>
          <a:p>
            <a:pPr algn="ctr">
              <a:lnSpc>
                <a:spcPct val="121000"/>
              </a:lnSpc>
              <a:tabLst>
                <a:tab algn="l" pos="0"/>
              </a:tabLst>
            </a:pPr>
            <a:r>
              <a:rPr b="1" lang="ru-RU" sz="3500" spc="-1" strike="noStrike">
                <a:solidFill>
                  <a:srgbClr val="2f2f45"/>
                </a:solidFill>
                <a:latin typeface="Verdana"/>
                <a:ea typeface="Verdana"/>
              </a:rPr>
              <a:t>3</a:t>
            </a:r>
            <a:endParaRPr b="0" lang="ru-RU" sz="3500" spc="-1" strike="noStrike">
              <a:latin typeface="Arial"/>
            </a:endParaRPr>
          </a:p>
        </p:txBody>
      </p:sp>
      <p:sp>
        <p:nvSpPr>
          <p:cNvPr id="210" name="CustomShape 4"/>
          <p:cNvSpPr/>
          <p:nvPr/>
        </p:nvSpPr>
        <p:spPr>
          <a:xfrm>
            <a:off x="9839160" y="2165040"/>
            <a:ext cx="329760" cy="531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b">
            <a:noAutofit/>
          </a:bodyPr>
          <a:p>
            <a:pPr algn="ctr">
              <a:lnSpc>
                <a:spcPct val="121000"/>
              </a:lnSpc>
              <a:tabLst>
                <a:tab algn="l" pos="0"/>
              </a:tabLst>
            </a:pPr>
            <a:r>
              <a:rPr b="1" lang="ru-RU" sz="3500" spc="-1" strike="noStrike">
                <a:solidFill>
                  <a:srgbClr val="2f2f45"/>
                </a:solidFill>
                <a:latin typeface="Verdana"/>
                <a:ea typeface="Verdana"/>
              </a:rPr>
              <a:t>4</a:t>
            </a:r>
            <a:endParaRPr b="0" lang="ru-RU" sz="35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Рисунок 132" descr=""/>
          <p:cNvPicPr/>
          <p:nvPr/>
        </p:nvPicPr>
        <p:blipFill>
          <a:blip r:embed="rId1"/>
          <a:srcRect l="0" t="16908" r="40638" b="0"/>
          <a:stretch/>
        </p:blipFill>
        <p:spPr>
          <a:xfrm>
            <a:off x="3238560" y="1428840"/>
            <a:ext cx="5643000" cy="5000040"/>
          </a:xfrm>
          <a:prstGeom prst="rect">
            <a:avLst/>
          </a:prstGeom>
          <a:ln w="0">
            <a:noFill/>
          </a:ln>
        </p:spPr>
      </p:pic>
      <p:sp>
        <p:nvSpPr>
          <p:cNvPr id="133" name="CustomShape 1"/>
          <p:cNvSpPr/>
          <p:nvPr/>
        </p:nvSpPr>
        <p:spPr>
          <a:xfrm>
            <a:off x="952560" y="785880"/>
            <a:ext cx="11251080" cy="819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Сосчитайте количество ребят в 1м классе, во 2х классах. </a:t>
            </a:r>
            <a:endParaRPr b="0" lang="ru-RU" sz="2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endParaRPr b="0" lang="ru-RU" sz="2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e1dc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Google Shape;396;g2ae294d530b_0_1022" descr="preencoded.png"/>
          <p:cNvPicPr/>
          <p:nvPr/>
        </p:nvPicPr>
        <p:blipFill>
          <a:blip r:embed="rId1"/>
          <a:stretch/>
        </p:blipFill>
        <p:spPr>
          <a:xfrm>
            <a:off x="460440" y="460080"/>
            <a:ext cx="11263680" cy="5936760"/>
          </a:xfrm>
          <a:prstGeom prst="rect">
            <a:avLst/>
          </a:prstGeom>
          <a:ln w="0">
            <a:noFill/>
          </a:ln>
        </p:spPr>
      </p:pic>
      <p:pic>
        <p:nvPicPr>
          <p:cNvPr id="135" name="Google Shape;397;g2ae294d530b_0_1022" descr="preencoded.png"/>
          <p:cNvPicPr/>
          <p:nvPr/>
        </p:nvPicPr>
        <p:blipFill>
          <a:blip r:embed="rId2"/>
          <a:stretch/>
        </p:blipFill>
        <p:spPr>
          <a:xfrm>
            <a:off x="10580760" y="6527160"/>
            <a:ext cx="1149120" cy="182520"/>
          </a:xfrm>
          <a:prstGeom prst="rect">
            <a:avLst/>
          </a:prstGeom>
          <a:ln w="0">
            <a:noFill/>
          </a:ln>
        </p:spPr>
      </p:pic>
      <p:sp>
        <p:nvSpPr>
          <p:cNvPr id="136" name="CustomShape 1"/>
          <p:cNvSpPr/>
          <p:nvPr/>
        </p:nvSpPr>
        <p:spPr>
          <a:xfrm>
            <a:off x="799200" y="1578960"/>
            <a:ext cx="10155600" cy="1330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ru-RU" sz="2300" spc="-1" strike="noStrike">
                <a:solidFill>
                  <a:srgbClr val="2f2f45"/>
                </a:solidFill>
                <a:latin typeface="Verdana"/>
                <a:ea typeface="Verdana"/>
              </a:rPr>
              <a:t>Гриша, Соня и Катя решили устроить между собой спортивные соревнования. Для начала они выполнили прыжки. </a:t>
            </a:r>
            <a:endParaRPr b="0" lang="ru-RU" sz="2300" spc="-1" strike="noStrike">
              <a:latin typeface="Arial"/>
            </a:endParaRPr>
          </a:p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ru-RU" sz="2300" spc="-1" strike="noStrike">
                <a:solidFill>
                  <a:srgbClr val="2f2f45"/>
                </a:solidFill>
                <a:latin typeface="Verdana"/>
                <a:ea typeface="Verdana"/>
              </a:rPr>
              <a:t>Гриша выполнил 37 прыжков, Соня — 20 прыжков, </a:t>
            </a:r>
            <a:endParaRPr b="0" lang="ru-RU" sz="2300" spc="-1" strike="noStrike">
              <a:latin typeface="Arial"/>
            </a:endParaRPr>
          </a:p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ru-RU" sz="2300" spc="-1" strike="noStrike">
                <a:solidFill>
                  <a:srgbClr val="2f2f45"/>
                </a:solidFill>
                <a:latin typeface="Verdana"/>
                <a:ea typeface="Verdana"/>
              </a:rPr>
              <a:t>а Катя — 28 прыжков.</a:t>
            </a:r>
            <a:endParaRPr b="0" lang="ru-RU" sz="2300" spc="-1" strike="noStrike">
              <a:latin typeface="Arial"/>
            </a:endParaRPr>
          </a:p>
        </p:txBody>
      </p:sp>
      <p:sp>
        <p:nvSpPr>
          <p:cNvPr id="137" name="CustomShape 2"/>
          <p:cNvSpPr/>
          <p:nvPr/>
        </p:nvSpPr>
        <p:spPr>
          <a:xfrm>
            <a:off x="841680" y="646920"/>
            <a:ext cx="10522080" cy="1091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1" lang="ru-RU" sz="3100" spc="-1" strike="noStrike">
                <a:solidFill>
                  <a:srgbClr val="2f2f45"/>
                </a:solidFill>
                <a:latin typeface="Verdana"/>
                <a:ea typeface="Verdana"/>
              </a:rPr>
              <a:t>Заполните таблицу</a:t>
            </a:r>
            <a:endParaRPr b="0" lang="ru-RU" sz="3100" spc="-1" strike="noStrike">
              <a:latin typeface="Arial"/>
            </a:endParaRPr>
          </a:p>
        </p:txBody>
      </p:sp>
      <p:graphicFrame>
        <p:nvGraphicFramePr>
          <p:cNvPr id="138" name="Table 3"/>
          <p:cNvGraphicFramePr/>
          <p:nvPr/>
        </p:nvGraphicFramePr>
        <p:xfrm>
          <a:off x="877680" y="3432240"/>
          <a:ext cx="4514040" cy="1950840"/>
        </p:xfrm>
        <a:graphic>
          <a:graphicData uri="http://schemas.openxmlformats.org/drawingml/2006/table">
            <a:tbl>
              <a:tblPr/>
              <a:tblGrid>
                <a:gridCol w="2257200"/>
                <a:gridCol w="2257200"/>
              </a:tblGrid>
              <a:tr h="537480"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1" lang="ru-RU" sz="23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Имя</a:t>
                      </a:r>
                      <a:endParaRPr b="0" lang="ru-RU" sz="2300" spc="-1" strike="noStrike">
                        <a:latin typeface="Arial"/>
                      </a:endParaRPr>
                    </a:p>
                  </a:txBody>
                  <a:tcPr marL="91080" marR="91080">
                    <a:lnL w="38160">
                      <a:solidFill>
                        <a:srgbClr val="e1dcfa"/>
                      </a:solidFill>
                    </a:lnL>
                    <a:lnR w="38160">
                      <a:solidFill>
                        <a:srgbClr val="e1dcfa"/>
                      </a:solidFill>
                    </a:lnR>
                    <a:lnT w="38160">
                      <a:solidFill>
                        <a:srgbClr val="e1dcfa"/>
                      </a:solidFill>
                    </a:lnT>
                    <a:lnB w="38160">
                      <a:solidFill>
                        <a:srgbClr val="e1dcfa"/>
                      </a:solidFill>
                    </a:lnB>
                    <a:solidFill>
                      <a:srgbClr val="f4f3fb"/>
                    </a:solidFill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1" lang="ru-RU" sz="23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Прыжки</a:t>
                      </a:r>
                      <a:endParaRPr b="0" lang="ru-RU" sz="2300" spc="-1" strike="noStrike">
                        <a:latin typeface="Arial"/>
                      </a:endParaRPr>
                    </a:p>
                  </a:txBody>
                  <a:tcPr marL="91080" marR="91080">
                    <a:lnL w="38160">
                      <a:solidFill>
                        <a:srgbClr val="e1dcfa"/>
                      </a:solidFill>
                    </a:lnL>
                    <a:lnR w="38160">
                      <a:solidFill>
                        <a:srgbClr val="e1dcfa"/>
                      </a:solidFill>
                    </a:lnR>
                    <a:lnT w="38160">
                      <a:solidFill>
                        <a:srgbClr val="e1dcfa"/>
                      </a:solidFill>
                    </a:lnT>
                    <a:lnB w="38160">
                      <a:solidFill>
                        <a:srgbClr val="e1dcfa"/>
                      </a:solidFill>
                    </a:lnB>
                    <a:solidFill>
                      <a:srgbClr val="f4f3fb"/>
                    </a:solidFill>
                  </a:tcPr>
                </a:tc>
              </a:tr>
              <a:tr h="471240">
                <a:tc>
                  <a:tcPr marL="91080" marR="91080">
                    <a:lnL w="38160">
                      <a:solidFill>
                        <a:srgbClr val="e1dcfa"/>
                      </a:solidFill>
                    </a:lnL>
                    <a:lnR w="38160">
                      <a:solidFill>
                        <a:srgbClr val="e1dcfa"/>
                      </a:solidFill>
                    </a:lnR>
                    <a:lnT w="38160">
                      <a:solidFill>
                        <a:srgbClr val="e1dcfa"/>
                      </a:solidFill>
                    </a:lnT>
                    <a:lnB w="38160">
                      <a:solidFill>
                        <a:srgbClr val="e1dcf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cPr marL="91080" marR="91080">
                    <a:lnL w="38160">
                      <a:solidFill>
                        <a:srgbClr val="e1dcfa"/>
                      </a:solidFill>
                    </a:lnL>
                    <a:lnR w="38160">
                      <a:solidFill>
                        <a:srgbClr val="e1dcfa"/>
                      </a:solidFill>
                    </a:lnR>
                    <a:lnT w="38160">
                      <a:solidFill>
                        <a:srgbClr val="e1dcfa"/>
                      </a:solidFill>
                    </a:lnT>
                    <a:lnB w="38160">
                      <a:solidFill>
                        <a:srgbClr val="e1dcfa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471240">
                <a:tc>
                  <a:tcPr marL="91080" marR="91080">
                    <a:lnL w="38160">
                      <a:solidFill>
                        <a:srgbClr val="e1dcfa"/>
                      </a:solidFill>
                    </a:lnL>
                    <a:lnR w="38160">
                      <a:solidFill>
                        <a:srgbClr val="e1dcfa"/>
                      </a:solidFill>
                    </a:lnR>
                    <a:lnT w="38160">
                      <a:solidFill>
                        <a:srgbClr val="e1dcfa"/>
                      </a:solidFill>
                    </a:lnT>
                    <a:lnB w="38160">
                      <a:solidFill>
                        <a:srgbClr val="e1dcf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cPr marL="91080" marR="91080">
                    <a:lnL w="38160">
                      <a:solidFill>
                        <a:srgbClr val="e1dcfa"/>
                      </a:solidFill>
                    </a:lnL>
                    <a:lnR w="38160">
                      <a:solidFill>
                        <a:srgbClr val="e1dcfa"/>
                      </a:solidFill>
                    </a:lnR>
                    <a:lnT w="38160">
                      <a:solidFill>
                        <a:srgbClr val="e1dcfa"/>
                      </a:solidFill>
                    </a:lnT>
                    <a:lnB w="38160">
                      <a:solidFill>
                        <a:srgbClr val="e1dcfa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471240">
                <a:tc>
                  <a:tcPr marL="91080" marR="91080">
                    <a:lnL w="38160">
                      <a:solidFill>
                        <a:srgbClr val="e1dcfa"/>
                      </a:solidFill>
                    </a:lnL>
                    <a:lnR w="38160">
                      <a:solidFill>
                        <a:srgbClr val="e1dcfa"/>
                      </a:solidFill>
                    </a:lnR>
                    <a:lnT w="38160">
                      <a:solidFill>
                        <a:srgbClr val="e1dcfa"/>
                      </a:solidFill>
                    </a:lnT>
                    <a:lnB w="38160">
                      <a:solidFill>
                        <a:srgbClr val="e1dcf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cPr marL="91080" marR="91080">
                    <a:lnL w="38160">
                      <a:solidFill>
                        <a:srgbClr val="e1dcfa"/>
                      </a:solidFill>
                    </a:lnL>
                    <a:lnR w="38160">
                      <a:solidFill>
                        <a:srgbClr val="e1dcfa"/>
                      </a:solidFill>
                    </a:lnR>
                    <a:lnT w="38160">
                      <a:solidFill>
                        <a:srgbClr val="e1dcfa"/>
                      </a:solidFill>
                    </a:lnT>
                    <a:lnB w="38160">
                      <a:solidFill>
                        <a:srgbClr val="e1dcfa"/>
                      </a:solidFill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139" name="Google Shape;401;g2ae294d530b_0_1022" descr=""/>
          <p:cNvPicPr/>
          <p:nvPr/>
        </p:nvPicPr>
        <p:blipFill>
          <a:blip r:embed="rId3"/>
          <a:stretch/>
        </p:blipFill>
        <p:spPr>
          <a:xfrm>
            <a:off x="8749800" y="2345760"/>
            <a:ext cx="2777400" cy="40874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e1dc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Google Shape;407;g2b9cdd27d50_0_46" descr="preencoded.png"/>
          <p:cNvPicPr/>
          <p:nvPr/>
        </p:nvPicPr>
        <p:blipFill>
          <a:blip r:embed="rId1"/>
          <a:stretch/>
        </p:blipFill>
        <p:spPr>
          <a:xfrm>
            <a:off x="460440" y="460080"/>
            <a:ext cx="11263680" cy="5936760"/>
          </a:xfrm>
          <a:prstGeom prst="rect">
            <a:avLst/>
          </a:prstGeom>
          <a:ln w="0">
            <a:noFill/>
          </a:ln>
        </p:spPr>
      </p:pic>
      <p:pic>
        <p:nvPicPr>
          <p:cNvPr id="141" name="Google Shape;408;g2b9cdd27d50_0_46" descr="preencoded.png"/>
          <p:cNvPicPr/>
          <p:nvPr/>
        </p:nvPicPr>
        <p:blipFill>
          <a:blip r:embed="rId2"/>
          <a:stretch/>
        </p:blipFill>
        <p:spPr>
          <a:xfrm>
            <a:off x="10580760" y="6527160"/>
            <a:ext cx="1149120" cy="182520"/>
          </a:xfrm>
          <a:prstGeom prst="rect">
            <a:avLst/>
          </a:prstGeom>
          <a:ln w="0">
            <a:noFill/>
          </a:ln>
        </p:spPr>
      </p:pic>
      <p:sp>
        <p:nvSpPr>
          <p:cNvPr id="142" name="CustomShape 1"/>
          <p:cNvSpPr/>
          <p:nvPr/>
        </p:nvSpPr>
        <p:spPr>
          <a:xfrm>
            <a:off x="841680" y="1663200"/>
            <a:ext cx="10155600" cy="1330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ru-RU" sz="2300" spc="-1" strike="noStrike">
                <a:solidFill>
                  <a:srgbClr val="2f2f45"/>
                </a:solidFill>
                <a:latin typeface="Verdana"/>
                <a:ea typeface="Verdana"/>
              </a:rPr>
              <a:t>Гриша, Соня и Катя решили устроить между собой спортивные соревнования. Для начала они выполнили прыжки. </a:t>
            </a:r>
            <a:endParaRPr b="0" lang="ru-RU" sz="2300" spc="-1" strike="noStrike">
              <a:latin typeface="Arial"/>
            </a:endParaRPr>
          </a:p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ru-RU" sz="2300" spc="-1" strike="noStrike">
                <a:solidFill>
                  <a:srgbClr val="2f2f45"/>
                </a:solidFill>
                <a:latin typeface="Verdana"/>
                <a:ea typeface="Verdana"/>
              </a:rPr>
              <a:t>Гриша выполнил 37 прыжков, Соня — 20 прыжков, </a:t>
            </a:r>
            <a:endParaRPr b="0" lang="ru-RU" sz="2300" spc="-1" strike="noStrike">
              <a:latin typeface="Arial"/>
            </a:endParaRPr>
          </a:p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ru-RU" sz="2300" spc="-1" strike="noStrike">
                <a:solidFill>
                  <a:srgbClr val="2f2f45"/>
                </a:solidFill>
                <a:latin typeface="Verdana"/>
                <a:ea typeface="Verdana"/>
              </a:rPr>
              <a:t>а Катя — 28 прыжков.</a:t>
            </a:r>
            <a:endParaRPr b="0" lang="ru-RU" sz="2300" spc="-1" strike="noStrike">
              <a:latin typeface="Arial"/>
            </a:endParaRPr>
          </a:p>
        </p:txBody>
      </p:sp>
      <p:sp>
        <p:nvSpPr>
          <p:cNvPr id="143" name="CustomShape 2"/>
          <p:cNvSpPr/>
          <p:nvPr/>
        </p:nvSpPr>
        <p:spPr>
          <a:xfrm>
            <a:off x="841680" y="646920"/>
            <a:ext cx="10522080" cy="1091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1" lang="ru-RU" sz="3100" spc="-1" strike="noStrike">
                <a:solidFill>
                  <a:srgbClr val="2f2f45"/>
                </a:solidFill>
                <a:latin typeface="Verdana"/>
                <a:ea typeface="Verdana"/>
              </a:rPr>
              <a:t>Заполните таблицу</a:t>
            </a:r>
            <a:endParaRPr b="0" lang="ru-RU" sz="3100" spc="-1" strike="noStrike">
              <a:latin typeface="Arial"/>
            </a:endParaRPr>
          </a:p>
        </p:txBody>
      </p:sp>
      <p:graphicFrame>
        <p:nvGraphicFramePr>
          <p:cNvPr id="144" name="Table 3"/>
          <p:cNvGraphicFramePr/>
          <p:nvPr/>
        </p:nvGraphicFramePr>
        <p:xfrm>
          <a:off x="877680" y="3432240"/>
          <a:ext cx="4514040" cy="2012400"/>
        </p:xfrm>
        <a:graphic>
          <a:graphicData uri="http://schemas.openxmlformats.org/drawingml/2006/table">
            <a:tbl>
              <a:tblPr/>
              <a:tblGrid>
                <a:gridCol w="2257200"/>
                <a:gridCol w="2257200"/>
              </a:tblGrid>
              <a:tr h="537480"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1" lang="ru-RU" sz="23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Имя</a:t>
                      </a:r>
                      <a:endParaRPr b="0" lang="ru-RU" sz="2300" spc="-1" strike="noStrike">
                        <a:latin typeface="Arial"/>
                      </a:endParaRPr>
                    </a:p>
                  </a:txBody>
                  <a:tcPr marL="91080" marR="91080">
                    <a:lnL w="38160">
                      <a:solidFill>
                        <a:srgbClr val="e1dcfa"/>
                      </a:solidFill>
                    </a:lnL>
                    <a:lnR w="38160">
                      <a:solidFill>
                        <a:srgbClr val="e1dcfa"/>
                      </a:solidFill>
                    </a:lnR>
                    <a:lnT w="38160">
                      <a:solidFill>
                        <a:srgbClr val="e1dcfa"/>
                      </a:solidFill>
                    </a:lnT>
                    <a:lnB w="38160">
                      <a:solidFill>
                        <a:srgbClr val="e1dcfa"/>
                      </a:solidFill>
                    </a:lnB>
                    <a:solidFill>
                      <a:srgbClr val="f4f3fb"/>
                    </a:solidFill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1" lang="ru-RU" sz="23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Прыжки</a:t>
                      </a:r>
                      <a:endParaRPr b="0" lang="ru-RU" sz="2300" spc="-1" strike="noStrike">
                        <a:latin typeface="Arial"/>
                      </a:endParaRPr>
                    </a:p>
                  </a:txBody>
                  <a:tcPr marL="91080" marR="91080">
                    <a:lnL w="38160">
                      <a:solidFill>
                        <a:srgbClr val="e1dcfa"/>
                      </a:solidFill>
                    </a:lnL>
                    <a:lnR w="38160">
                      <a:solidFill>
                        <a:srgbClr val="e1dcfa"/>
                      </a:solidFill>
                    </a:lnR>
                    <a:lnT w="38160">
                      <a:solidFill>
                        <a:srgbClr val="e1dcfa"/>
                      </a:solidFill>
                    </a:lnT>
                    <a:lnB w="38160">
                      <a:solidFill>
                        <a:srgbClr val="e1dcfa"/>
                      </a:solidFill>
                    </a:lnB>
                    <a:solidFill>
                      <a:srgbClr val="f4f3fb"/>
                    </a:solidFill>
                  </a:tcPr>
                </a:tc>
              </a:tr>
              <a:tr h="491760"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20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Гриша</a:t>
                      </a:r>
                      <a:endParaRPr b="0" lang="ru-RU" sz="2000" spc="-1" strike="noStrike">
                        <a:latin typeface="Arial"/>
                      </a:endParaRPr>
                    </a:p>
                  </a:txBody>
                  <a:tcPr marL="91080" marR="91080">
                    <a:lnL w="38160">
                      <a:solidFill>
                        <a:srgbClr val="e1dcfa"/>
                      </a:solidFill>
                    </a:lnL>
                    <a:lnR w="38160">
                      <a:solidFill>
                        <a:srgbClr val="e1dcfa"/>
                      </a:solidFill>
                    </a:lnR>
                    <a:lnT w="38160">
                      <a:solidFill>
                        <a:srgbClr val="e1dcfa"/>
                      </a:solidFill>
                    </a:lnT>
                    <a:lnB w="38160">
                      <a:solidFill>
                        <a:srgbClr val="e1dcf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20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37</a:t>
                      </a:r>
                      <a:endParaRPr b="0" lang="ru-RU" sz="2000" spc="-1" strike="noStrike">
                        <a:latin typeface="Arial"/>
                      </a:endParaRPr>
                    </a:p>
                  </a:txBody>
                  <a:tcPr marL="91080" marR="91080">
                    <a:lnL w="38160">
                      <a:solidFill>
                        <a:srgbClr val="e1dcfa"/>
                      </a:solidFill>
                    </a:lnL>
                    <a:lnR w="38160">
                      <a:solidFill>
                        <a:srgbClr val="e1dcfa"/>
                      </a:solidFill>
                    </a:lnR>
                    <a:lnT w="38160">
                      <a:solidFill>
                        <a:srgbClr val="e1dcfa"/>
                      </a:solidFill>
                    </a:lnT>
                    <a:lnB w="38160">
                      <a:solidFill>
                        <a:srgbClr val="e1dcfa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491760"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20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Соня</a:t>
                      </a:r>
                      <a:endParaRPr b="0" lang="ru-RU" sz="2000" spc="-1" strike="noStrike">
                        <a:latin typeface="Arial"/>
                      </a:endParaRPr>
                    </a:p>
                  </a:txBody>
                  <a:tcPr marL="91080" marR="91080">
                    <a:lnL w="38160">
                      <a:solidFill>
                        <a:srgbClr val="e1dcfa"/>
                      </a:solidFill>
                    </a:lnL>
                    <a:lnR w="38160">
                      <a:solidFill>
                        <a:srgbClr val="e1dcfa"/>
                      </a:solidFill>
                    </a:lnR>
                    <a:lnT w="38160">
                      <a:solidFill>
                        <a:srgbClr val="e1dcfa"/>
                      </a:solidFill>
                    </a:lnT>
                    <a:lnB w="38160">
                      <a:solidFill>
                        <a:srgbClr val="e1dcf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20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20</a:t>
                      </a:r>
                      <a:endParaRPr b="0" lang="ru-RU" sz="2000" spc="-1" strike="noStrike">
                        <a:latin typeface="Arial"/>
                      </a:endParaRPr>
                    </a:p>
                  </a:txBody>
                  <a:tcPr marL="91080" marR="91080">
                    <a:lnL w="38160">
                      <a:solidFill>
                        <a:srgbClr val="e1dcfa"/>
                      </a:solidFill>
                    </a:lnL>
                    <a:lnR w="38160">
                      <a:solidFill>
                        <a:srgbClr val="e1dcfa"/>
                      </a:solidFill>
                    </a:lnR>
                    <a:lnT w="38160">
                      <a:solidFill>
                        <a:srgbClr val="e1dcfa"/>
                      </a:solidFill>
                    </a:lnT>
                    <a:lnB w="38160">
                      <a:solidFill>
                        <a:srgbClr val="e1dcfa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491760"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20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Катя</a:t>
                      </a:r>
                      <a:endParaRPr b="0" lang="ru-RU" sz="2000" spc="-1" strike="noStrike">
                        <a:latin typeface="Arial"/>
                      </a:endParaRPr>
                    </a:p>
                  </a:txBody>
                  <a:tcPr marL="91080" marR="91080">
                    <a:lnL w="38160">
                      <a:solidFill>
                        <a:srgbClr val="e1dcfa"/>
                      </a:solidFill>
                    </a:lnL>
                    <a:lnR w="38160">
                      <a:solidFill>
                        <a:srgbClr val="e1dcfa"/>
                      </a:solidFill>
                    </a:lnR>
                    <a:lnT w="38160">
                      <a:solidFill>
                        <a:srgbClr val="e1dcfa"/>
                      </a:solidFill>
                    </a:lnT>
                    <a:lnB w="38160">
                      <a:solidFill>
                        <a:srgbClr val="e1dcf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20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28</a:t>
                      </a:r>
                      <a:endParaRPr b="0" lang="ru-RU" sz="2000" spc="-1" strike="noStrike">
                        <a:latin typeface="Arial"/>
                      </a:endParaRPr>
                    </a:p>
                  </a:txBody>
                  <a:tcPr marL="91080" marR="91080">
                    <a:lnL w="38160">
                      <a:solidFill>
                        <a:srgbClr val="e1dcfa"/>
                      </a:solidFill>
                    </a:lnL>
                    <a:lnR w="38160">
                      <a:solidFill>
                        <a:srgbClr val="e1dcfa"/>
                      </a:solidFill>
                    </a:lnR>
                    <a:lnT w="38160">
                      <a:solidFill>
                        <a:srgbClr val="e1dcfa"/>
                      </a:solidFill>
                    </a:lnT>
                    <a:lnB w="38160">
                      <a:solidFill>
                        <a:srgbClr val="e1dcfa"/>
                      </a:solidFill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145" name="Google Shape;412;g2b9cdd27d50_0_46" descr=""/>
          <p:cNvPicPr/>
          <p:nvPr/>
        </p:nvPicPr>
        <p:blipFill>
          <a:blip r:embed="rId3"/>
          <a:stretch/>
        </p:blipFill>
        <p:spPr>
          <a:xfrm>
            <a:off x="8749800" y="2345760"/>
            <a:ext cx="2777400" cy="40874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e1dc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418;g2b9cdd27d50_0_23" descr="preencoded.png"/>
          <p:cNvPicPr/>
          <p:nvPr/>
        </p:nvPicPr>
        <p:blipFill>
          <a:blip r:embed="rId1"/>
          <a:stretch/>
        </p:blipFill>
        <p:spPr>
          <a:xfrm>
            <a:off x="460440" y="460080"/>
            <a:ext cx="11263680" cy="5936760"/>
          </a:xfrm>
          <a:prstGeom prst="rect">
            <a:avLst/>
          </a:prstGeom>
          <a:ln w="0">
            <a:noFill/>
          </a:ln>
        </p:spPr>
      </p:pic>
      <p:pic>
        <p:nvPicPr>
          <p:cNvPr id="147" name="Google Shape;419;g2b9cdd27d50_0_23" descr="preencoded.png"/>
          <p:cNvPicPr/>
          <p:nvPr/>
        </p:nvPicPr>
        <p:blipFill>
          <a:blip r:embed="rId2"/>
          <a:stretch/>
        </p:blipFill>
        <p:spPr>
          <a:xfrm>
            <a:off x="10580760" y="6527160"/>
            <a:ext cx="1149120" cy="182520"/>
          </a:xfrm>
          <a:prstGeom prst="rect">
            <a:avLst/>
          </a:prstGeom>
          <a:ln w="0">
            <a:noFill/>
          </a:ln>
        </p:spPr>
      </p:pic>
      <p:sp>
        <p:nvSpPr>
          <p:cNvPr id="148" name="CustomShape 1"/>
          <p:cNvSpPr/>
          <p:nvPr/>
        </p:nvSpPr>
        <p:spPr>
          <a:xfrm>
            <a:off x="841680" y="1028160"/>
            <a:ext cx="10522080" cy="1091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1" lang="ru-RU" sz="3100" spc="-1" strike="noStrike">
                <a:solidFill>
                  <a:srgbClr val="2f2f45"/>
                </a:solidFill>
                <a:latin typeface="Verdana"/>
                <a:ea typeface="Verdana"/>
              </a:rPr>
              <a:t>Как можно наглядно представить информацию из таблицы? </a:t>
            </a:r>
            <a:endParaRPr b="0" lang="ru-RU" sz="3100" spc="-1" strike="noStrike">
              <a:latin typeface="Arial"/>
            </a:endParaRPr>
          </a:p>
        </p:txBody>
      </p:sp>
      <p:graphicFrame>
        <p:nvGraphicFramePr>
          <p:cNvPr id="149" name="Table 2"/>
          <p:cNvGraphicFramePr/>
          <p:nvPr/>
        </p:nvGraphicFramePr>
        <p:xfrm>
          <a:off x="877680" y="2517840"/>
          <a:ext cx="4514040" cy="2012400"/>
        </p:xfrm>
        <a:graphic>
          <a:graphicData uri="http://schemas.openxmlformats.org/drawingml/2006/table">
            <a:tbl>
              <a:tblPr/>
              <a:tblGrid>
                <a:gridCol w="2257200"/>
                <a:gridCol w="2257200"/>
              </a:tblGrid>
              <a:tr h="537480"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1" lang="ru-RU" sz="23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Имя</a:t>
                      </a:r>
                      <a:endParaRPr b="0" lang="ru-RU" sz="2300" spc="-1" strike="noStrike">
                        <a:latin typeface="Arial"/>
                      </a:endParaRPr>
                    </a:p>
                  </a:txBody>
                  <a:tcPr marL="91080" marR="91080">
                    <a:lnL w="38160">
                      <a:solidFill>
                        <a:srgbClr val="e1dcfa"/>
                      </a:solidFill>
                    </a:lnL>
                    <a:lnR w="38160">
                      <a:solidFill>
                        <a:srgbClr val="e1dcfa"/>
                      </a:solidFill>
                    </a:lnR>
                    <a:lnT w="38160">
                      <a:solidFill>
                        <a:srgbClr val="e1dcfa"/>
                      </a:solidFill>
                    </a:lnT>
                    <a:lnB w="38160">
                      <a:solidFill>
                        <a:srgbClr val="e1dcfa"/>
                      </a:solidFill>
                    </a:lnB>
                    <a:solidFill>
                      <a:srgbClr val="f4f3fb"/>
                    </a:solidFill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1" lang="ru-RU" sz="23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Прыжки</a:t>
                      </a:r>
                      <a:endParaRPr b="0" lang="ru-RU" sz="2300" spc="-1" strike="noStrike">
                        <a:latin typeface="Arial"/>
                      </a:endParaRPr>
                    </a:p>
                  </a:txBody>
                  <a:tcPr marL="91080" marR="91080">
                    <a:lnL w="38160">
                      <a:solidFill>
                        <a:srgbClr val="e1dcfa"/>
                      </a:solidFill>
                    </a:lnL>
                    <a:lnR w="38160">
                      <a:solidFill>
                        <a:srgbClr val="e1dcfa"/>
                      </a:solidFill>
                    </a:lnR>
                    <a:lnT w="38160">
                      <a:solidFill>
                        <a:srgbClr val="e1dcfa"/>
                      </a:solidFill>
                    </a:lnT>
                    <a:lnB w="38160">
                      <a:solidFill>
                        <a:srgbClr val="e1dcfa"/>
                      </a:solidFill>
                    </a:lnB>
                    <a:solidFill>
                      <a:srgbClr val="f4f3fb"/>
                    </a:solidFill>
                  </a:tcPr>
                </a:tc>
              </a:tr>
              <a:tr h="491760"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20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Гриша</a:t>
                      </a:r>
                      <a:endParaRPr b="0" lang="ru-RU" sz="2000" spc="-1" strike="noStrike">
                        <a:latin typeface="Arial"/>
                      </a:endParaRPr>
                    </a:p>
                  </a:txBody>
                  <a:tcPr marL="91080" marR="91080">
                    <a:lnL w="38160">
                      <a:solidFill>
                        <a:srgbClr val="e1dcfa"/>
                      </a:solidFill>
                    </a:lnL>
                    <a:lnR w="38160">
                      <a:solidFill>
                        <a:srgbClr val="e1dcfa"/>
                      </a:solidFill>
                    </a:lnR>
                    <a:lnT w="38160">
                      <a:solidFill>
                        <a:srgbClr val="e1dcfa"/>
                      </a:solidFill>
                    </a:lnT>
                    <a:lnB w="38160">
                      <a:solidFill>
                        <a:srgbClr val="e1dcf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20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37</a:t>
                      </a:r>
                      <a:endParaRPr b="0" lang="ru-RU" sz="2000" spc="-1" strike="noStrike">
                        <a:latin typeface="Arial"/>
                      </a:endParaRPr>
                    </a:p>
                  </a:txBody>
                  <a:tcPr marL="91080" marR="91080">
                    <a:lnL w="38160">
                      <a:solidFill>
                        <a:srgbClr val="e1dcfa"/>
                      </a:solidFill>
                    </a:lnL>
                    <a:lnR w="38160">
                      <a:solidFill>
                        <a:srgbClr val="e1dcfa"/>
                      </a:solidFill>
                    </a:lnR>
                    <a:lnT w="38160">
                      <a:solidFill>
                        <a:srgbClr val="e1dcfa"/>
                      </a:solidFill>
                    </a:lnT>
                    <a:lnB w="38160">
                      <a:solidFill>
                        <a:srgbClr val="e1dcfa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491760"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20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Соня</a:t>
                      </a:r>
                      <a:endParaRPr b="0" lang="ru-RU" sz="2000" spc="-1" strike="noStrike">
                        <a:latin typeface="Arial"/>
                      </a:endParaRPr>
                    </a:p>
                  </a:txBody>
                  <a:tcPr marL="91080" marR="91080">
                    <a:lnL w="38160">
                      <a:solidFill>
                        <a:srgbClr val="e1dcfa"/>
                      </a:solidFill>
                    </a:lnL>
                    <a:lnR w="38160">
                      <a:solidFill>
                        <a:srgbClr val="e1dcfa"/>
                      </a:solidFill>
                    </a:lnR>
                    <a:lnT w="38160">
                      <a:solidFill>
                        <a:srgbClr val="e1dcfa"/>
                      </a:solidFill>
                    </a:lnT>
                    <a:lnB w="38160">
                      <a:solidFill>
                        <a:srgbClr val="e1dcf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20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20</a:t>
                      </a:r>
                      <a:endParaRPr b="0" lang="ru-RU" sz="2000" spc="-1" strike="noStrike">
                        <a:latin typeface="Arial"/>
                      </a:endParaRPr>
                    </a:p>
                  </a:txBody>
                  <a:tcPr marL="91080" marR="91080">
                    <a:lnL w="38160">
                      <a:solidFill>
                        <a:srgbClr val="e1dcfa"/>
                      </a:solidFill>
                    </a:lnL>
                    <a:lnR w="38160">
                      <a:solidFill>
                        <a:srgbClr val="e1dcfa"/>
                      </a:solidFill>
                    </a:lnR>
                    <a:lnT w="38160">
                      <a:solidFill>
                        <a:srgbClr val="e1dcfa"/>
                      </a:solidFill>
                    </a:lnT>
                    <a:lnB w="38160">
                      <a:solidFill>
                        <a:srgbClr val="e1dcfa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491760"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20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Катя</a:t>
                      </a:r>
                      <a:endParaRPr b="0" lang="ru-RU" sz="2000" spc="-1" strike="noStrike">
                        <a:latin typeface="Arial"/>
                      </a:endParaRPr>
                    </a:p>
                  </a:txBody>
                  <a:tcPr marL="91080" marR="91080">
                    <a:lnL w="38160">
                      <a:solidFill>
                        <a:srgbClr val="e1dcfa"/>
                      </a:solidFill>
                    </a:lnL>
                    <a:lnR w="38160">
                      <a:solidFill>
                        <a:srgbClr val="e1dcfa"/>
                      </a:solidFill>
                    </a:lnR>
                    <a:lnT w="38160">
                      <a:solidFill>
                        <a:srgbClr val="e1dcfa"/>
                      </a:solidFill>
                    </a:lnT>
                    <a:lnB w="38160">
                      <a:solidFill>
                        <a:srgbClr val="e1dcfa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20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28</a:t>
                      </a:r>
                      <a:endParaRPr b="0" lang="ru-RU" sz="2000" spc="-1" strike="noStrike">
                        <a:latin typeface="Arial"/>
                      </a:endParaRPr>
                    </a:p>
                  </a:txBody>
                  <a:tcPr marL="91080" marR="91080">
                    <a:lnL w="38160">
                      <a:solidFill>
                        <a:srgbClr val="e1dcfa"/>
                      </a:solidFill>
                    </a:lnL>
                    <a:lnR w="38160">
                      <a:solidFill>
                        <a:srgbClr val="e1dcfa"/>
                      </a:solidFill>
                    </a:lnR>
                    <a:lnT w="38160">
                      <a:solidFill>
                        <a:srgbClr val="e1dcfa"/>
                      </a:solidFill>
                    </a:lnT>
                    <a:lnB w="38160">
                      <a:solidFill>
                        <a:srgbClr val="e1dcfa"/>
                      </a:solidFill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150" name="Google Shape;422;g2b9cdd27d50_0_23" descr=""/>
          <p:cNvPicPr/>
          <p:nvPr/>
        </p:nvPicPr>
        <p:blipFill>
          <a:blip r:embed="rId3"/>
          <a:stretch/>
        </p:blipFill>
        <p:spPr>
          <a:xfrm flipH="1">
            <a:off x="8841960" y="3173760"/>
            <a:ext cx="2289600" cy="32230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e1dc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Google Shape;428;g2b75bc4e63d_0_104" descr="preencoded.png"/>
          <p:cNvPicPr/>
          <p:nvPr/>
        </p:nvPicPr>
        <p:blipFill>
          <a:blip r:embed="rId1"/>
          <a:stretch/>
        </p:blipFill>
        <p:spPr>
          <a:xfrm>
            <a:off x="460440" y="460080"/>
            <a:ext cx="11263680" cy="5936760"/>
          </a:xfrm>
          <a:prstGeom prst="rect">
            <a:avLst/>
          </a:prstGeom>
          <a:ln w="0">
            <a:noFill/>
          </a:ln>
        </p:spPr>
      </p:pic>
      <p:pic>
        <p:nvPicPr>
          <p:cNvPr id="152" name="Google Shape;429;g2b75bc4e63d_0_104" descr="preencoded.png"/>
          <p:cNvPicPr/>
          <p:nvPr/>
        </p:nvPicPr>
        <p:blipFill>
          <a:blip r:embed="rId2"/>
          <a:stretch/>
        </p:blipFill>
        <p:spPr>
          <a:xfrm>
            <a:off x="10580760" y="6527160"/>
            <a:ext cx="1149120" cy="182520"/>
          </a:xfrm>
          <a:prstGeom prst="rect">
            <a:avLst/>
          </a:prstGeom>
          <a:ln w="0">
            <a:noFill/>
          </a:ln>
        </p:spPr>
      </p:pic>
      <p:sp>
        <p:nvSpPr>
          <p:cNvPr id="153" name="CustomShape 1"/>
          <p:cNvSpPr/>
          <p:nvPr/>
        </p:nvSpPr>
        <p:spPr>
          <a:xfrm>
            <a:off x="841680" y="442440"/>
            <a:ext cx="10522080" cy="1091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1" lang="ru-RU" sz="3100" spc="-1" strike="noStrike">
                <a:solidFill>
                  <a:srgbClr val="2f2f45"/>
                </a:solidFill>
                <a:latin typeface="Verdana"/>
                <a:ea typeface="Verdana"/>
              </a:rPr>
              <a:t>Разгадайте слово</a:t>
            </a:r>
            <a:endParaRPr b="0" lang="ru-RU" sz="3100" spc="-1" strike="noStrike">
              <a:latin typeface="Arial"/>
            </a:endParaRPr>
          </a:p>
        </p:txBody>
      </p:sp>
      <p:graphicFrame>
        <p:nvGraphicFramePr>
          <p:cNvPr id="154" name="Table 2"/>
          <p:cNvGraphicFramePr/>
          <p:nvPr/>
        </p:nvGraphicFramePr>
        <p:xfrm>
          <a:off x="757080" y="1541160"/>
          <a:ext cx="5758920" cy="4407120"/>
        </p:xfrm>
        <a:graphic>
          <a:graphicData uri="http://schemas.openxmlformats.org/drawingml/2006/table">
            <a:tbl>
              <a:tblPr/>
              <a:tblGrid>
                <a:gridCol w="523440"/>
                <a:gridCol w="523440"/>
                <a:gridCol w="523440"/>
                <a:gridCol w="523440"/>
                <a:gridCol w="523440"/>
                <a:gridCol w="523440"/>
                <a:gridCol w="523440"/>
                <a:gridCol w="523440"/>
                <a:gridCol w="523440"/>
                <a:gridCol w="523440"/>
                <a:gridCol w="524880"/>
              </a:tblGrid>
              <a:tr h="400680">
                <a:tc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А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solidFill>
                      <a:srgbClr val="e1dcfa"/>
                    </a:solidFill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Б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solidFill>
                      <a:srgbClr val="e1dcfa"/>
                    </a:solidFill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В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solidFill>
                      <a:srgbClr val="e1dcfa"/>
                    </a:solidFill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Г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solidFill>
                      <a:srgbClr val="e1dcfa"/>
                    </a:solidFill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Д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solidFill>
                      <a:srgbClr val="e1dcfa"/>
                    </a:solidFill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Е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solidFill>
                      <a:srgbClr val="e1dcfa"/>
                    </a:solidFill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Ж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solidFill>
                      <a:srgbClr val="e1dcfa"/>
                    </a:solidFill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З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solidFill>
                      <a:srgbClr val="e1dcfa"/>
                    </a:solidFill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И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solidFill>
                      <a:srgbClr val="e1dcfa"/>
                    </a:solidFill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К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solidFill>
                      <a:srgbClr val="e1dcfa"/>
                    </a:solidFill>
                  </a:tcPr>
                </a:tc>
              </a:tr>
              <a:tr h="400680"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1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solidFill>
                      <a:srgbClr val="e1dcfa"/>
                    </a:solidFill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А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Т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Ф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К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И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П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А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Л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З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Ю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</a:tr>
              <a:tr h="400680"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2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solidFill>
                      <a:srgbClr val="e1dcfa"/>
                    </a:solidFill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О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Е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Д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В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М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Ч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Й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Н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Ц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Я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</a:tr>
              <a:tr h="400680"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3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solidFill>
                      <a:srgbClr val="e1dcfa"/>
                    </a:solidFill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И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М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Т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Б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Ь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Э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Ц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Ы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Ч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У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</a:tr>
              <a:tr h="400680"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4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solidFill>
                      <a:srgbClr val="e1dcfa"/>
                    </a:solidFill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В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С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К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А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М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Е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П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Г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Д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И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</a:tr>
              <a:tr h="400680"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5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solidFill>
                      <a:srgbClr val="e1dcfa"/>
                    </a:solidFill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Р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М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Т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Г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Р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О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Ь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Ш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Л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Б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</a:tr>
              <a:tr h="400680"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6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solidFill>
                      <a:srgbClr val="e1dcfa"/>
                    </a:solidFill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Щ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Д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Ю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З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Ж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Х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Э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Ъ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Я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Ы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</a:tr>
              <a:tr h="400680"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7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solidFill>
                      <a:srgbClr val="e1dcfa"/>
                    </a:solidFill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У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Ч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В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И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К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С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А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Е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М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П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</a:tr>
              <a:tr h="400680"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8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solidFill>
                      <a:srgbClr val="e1dcfa"/>
                    </a:solidFill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Н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И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Р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Г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Т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О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Ш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Ь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Л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Г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</a:tr>
              <a:tr h="400680"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9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solidFill>
                      <a:srgbClr val="e1dcfa"/>
                    </a:solidFill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Щ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Б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Ж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Х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Э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А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Ъ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Ф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Ц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Й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</a:tr>
              <a:tr h="400680"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10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solidFill>
                      <a:srgbClr val="e1dcfa"/>
                    </a:solidFill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О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М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Ц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Г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Л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М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О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Д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В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У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155" name="Table 3"/>
          <p:cNvGraphicFramePr/>
          <p:nvPr/>
        </p:nvGraphicFramePr>
        <p:xfrm>
          <a:off x="6853320" y="1555200"/>
          <a:ext cx="4694400" cy="781200"/>
        </p:xfrm>
        <a:graphic>
          <a:graphicData uri="http://schemas.openxmlformats.org/drawingml/2006/table">
            <a:tbl>
              <a:tblPr/>
              <a:tblGrid>
                <a:gridCol w="521640"/>
                <a:gridCol w="521640"/>
                <a:gridCol w="521640"/>
                <a:gridCol w="521640"/>
                <a:gridCol w="521640"/>
                <a:gridCol w="521640"/>
                <a:gridCol w="521640"/>
                <a:gridCol w="521640"/>
                <a:gridCol w="521640"/>
              </a:tblGrid>
              <a:tr h="400680"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1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И4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solidFill>
                      <a:srgbClr val="e1dcfa"/>
                    </a:solidFill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1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Г7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solidFill>
                      <a:srgbClr val="e1dcfa"/>
                    </a:solidFill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1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А1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solidFill>
                      <a:srgbClr val="e1dcfa"/>
                    </a:solidFill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1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К8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solidFill>
                      <a:srgbClr val="e1dcfa"/>
                    </a:solidFill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1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Д5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solidFill>
                      <a:srgbClr val="e1dcfa"/>
                    </a:solidFill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1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Ж1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solidFill>
                      <a:srgbClr val="e1dcfa"/>
                    </a:solidFill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1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Б5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solidFill>
                      <a:srgbClr val="e1dcfa"/>
                    </a:solidFill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1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Д2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solidFill>
                      <a:srgbClr val="e1dcfa"/>
                    </a:solidFill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1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Е9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solidFill>
                      <a:srgbClr val="e1dcfa"/>
                    </a:solidFill>
                  </a:tcPr>
                </a:tc>
              </a:tr>
              <a:tr h="380880">
                <a:tc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156" name="Google Shape;433;g2b75bc4e63d_0_104" descr=""/>
          <p:cNvPicPr/>
          <p:nvPr/>
        </p:nvPicPr>
        <p:blipFill>
          <a:blip r:embed="rId3"/>
          <a:stretch/>
        </p:blipFill>
        <p:spPr>
          <a:xfrm flipH="1">
            <a:off x="8056440" y="2673360"/>
            <a:ext cx="2774880" cy="37234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e1dc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" name="Google Shape;439;g2c31d215692_0_0" descr="preencoded.png"/>
          <p:cNvPicPr/>
          <p:nvPr/>
        </p:nvPicPr>
        <p:blipFill>
          <a:blip r:embed="rId1"/>
          <a:stretch/>
        </p:blipFill>
        <p:spPr>
          <a:xfrm>
            <a:off x="10580760" y="6527160"/>
            <a:ext cx="1149120" cy="182520"/>
          </a:xfrm>
          <a:prstGeom prst="rect">
            <a:avLst/>
          </a:prstGeom>
          <a:ln w="0">
            <a:noFill/>
          </a:ln>
        </p:spPr>
      </p:pic>
      <p:pic>
        <p:nvPicPr>
          <p:cNvPr id="158" name="Google Shape;440;g2c31d215692_0_0" descr="preencoded.png"/>
          <p:cNvPicPr/>
          <p:nvPr/>
        </p:nvPicPr>
        <p:blipFill>
          <a:blip r:embed="rId2"/>
          <a:stretch/>
        </p:blipFill>
        <p:spPr>
          <a:xfrm>
            <a:off x="463680" y="460080"/>
            <a:ext cx="11263680" cy="5936760"/>
          </a:xfrm>
          <a:prstGeom prst="rect">
            <a:avLst/>
          </a:prstGeom>
          <a:ln w="0">
            <a:noFill/>
          </a:ln>
        </p:spPr>
      </p:pic>
      <p:sp>
        <p:nvSpPr>
          <p:cNvPr id="159" name="CustomShape 1"/>
          <p:cNvSpPr/>
          <p:nvPr/>
        </p:nvSpPr>
        <p:spPr>
          <a:xfrm>
            <a:off x="841680" y="442440"/>
            <a:ext cx="10522080" cy="1091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graphicFrame>
        <p:nvGraphicFramePr>
          <p:cNvPr id="160" name="Table 2"/>
          <p:cNvGraphicFramePr/>
          <p:nvPr/>
        </p:nvGraphicFramePr>
        <p:xfrm>
          <a:off x="790560" y="2251800"/>
          <a:ext cx="6974280" cy="1176840"/>
        </p:xfrm>
        <a:graphic>
          <a:graphicData uri="http://schemas.openxmlformats.org/drawingml/2006/table">
            <a:tbl>
              <a:tblPr/>
              <a:tblGrid>
                <a:gridCol w="774720"/>
                <a:gridCol w="774720"/>
                <a:gridCol w="774720"/>
                <a:gridCol w="774720"/>
                <a:gridCol w="774720"/>
                <a:gridCol w="774720"/>
                <a:gridCol w="774720"/>
                <a:gridCol w="774720"/>
                <a:gridCol w="776880"/>
              </a:tblGrid>
              <a:tr h="588600"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1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И4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solidFill>
                      <a:srgbClr val="e1dcfa"/>
                    </a:solidFill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1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Г7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solidFill>
                      <a:srgbClr val="e1dcfa"/>
                    </a:solidFill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1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А1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solidFill>
                      <a:srgbClr val="e1dcfa"/>
                    </a:solidFill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1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К8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solidFill>
                      <a:srgbClr val="e1dcfa"/>
                    </a:solidFill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1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Д5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solidFill>
                      <a:srgbClr val="e1dcfa"/>
                    </a:solidFill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1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Ж1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solidFill>
                      <a:srgbClr val="e1dcfa"/>
                    </a:solidFill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1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Б5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solidFill>
                      <a:srgbClr val="e1dcfa"/>
                    </a:solidFill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1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Д2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solidFill>
                      <a:srgbClr val="e1dcfa"/>
                    </a:solidFill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1" lang="ru-RU" sz="1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Е9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solidFill>
                      <a:srgbClr val="e1dcfa"/>
                    </a:solidFill>
                  </a:tcPr>
                </a:tc>
              </a:tr>
              <a:tr h="588600"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1" lang="ru-RU" sz="3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Д</a:t>
                      </a:r>
                      <a:endParaRPr b="0" lang="ru-RU" sz="3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1" lang="ru-RU" sz="3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И</a:t>
                      </a:r>
                      <a:endParaRPr b="0" lang="ru-RU" sz="3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1" lang="ru-RU" sz="3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А</a:t>
                      </a:r>
                      <a:endParaRPr b="0" lang="ru-RU" sz="3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1" lang="ru-RU" sz="3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Г</a:t>
                      </a:r>
                      <a:endParaRPr b="0" lang="ru-RU" sz="3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1" lang="ru-RU" sz="3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Р</a:t>
                      </a:r>
                      <a:endParaRPr b="0" lang="ru-RU" sz="3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1" lang="ru-RU" sz="3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А</a:t>
                      </a:r>
                      <a:endParaRPr b="0" lang="ru-RU" sz="3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1" lang="ru-RU" sz="3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М</a:t>
                      </a:r>
                      <a:endParaRPr b="0" lang="ru-RU" sz="3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1" lang="ru-RU" sz="3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М</a:t>
                      </a:r>
                      <a:endParaRPr b="0" lang="ru-RU" sz="3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1" lang="ru-RU" sz="3400" spc="-1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</a:rPr>
                        <a:t>А</a:t>
                      </a:r>
                      <a:endParaRPr b="0" lang="ru-RU" sz="3400" spc="-1" strike="noStrike">
                        <a:latin typeface="Arial"/>
                      </a:endParaRPr>
                    </a:p>
                  </a:txBody>
                  <a:tcPr marL="91080" marR="91080">
                    <a:lnL w="28080">
                      <a:solidFill>
                        <a:srgbClr val="9e9e9e"/>
                      </a:solidFill>
                    </a:lnL>
                    <a:lnR w="28080">
                      <a:solidFill>
                        <a:srgbClr val="9e9e9e"/>
                      </a:solidFill>
                    </a:lnR>
                    <a:lnT w="28080">
                      <a:solidFill>
                        <a:srgbClr val="9e9e9e"/>
                      </a:solidFill>
                    </a:lnT>
                    <a:lnB w="28080">
                      <a:solidFill>
                        <a:srgbClr val="9e9e9e"/>
                      </a:solidFill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161" name="Google Shape;443;g2c31d215692_0_0" descr=""/>
          <p:cNvPicPr/>
          <p:nvPr/>
        </p:nvPicPr>
        <p:blipFill>
          <a:blip r:embed="rId3"/>
          <a:stretch/>
        </p:blipFill>
        <p:spPr>
          <a:xfrm flipH="1">
            <a:off x="8589960" y="2673360"/>
            <a:ext cx="2774880" cy="37234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e1dc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" name="Google Shape;449;g2ae294d530b_0_543" descr="preencoded.png"/>
          <p:cNvPicPr/>
          <p:nvPr/>
        </p:nvPicPr>
        <p:blipFill>
          <a:blip r:embed="rId1"/>
          <a:stretch/>
        </p:blipFill>
        <p:spPr>
          <a:xfrm>
            <a:off x="0" y="0"/>
            <a:ext cx="379800" cy="1788840"/>
          </a:xfrm>
          <a:prstGeom prst="rect">
            <a:avLst/>
          </a:prstGeom>
          <a:ln w="0">
            <a:noFill/>
          </a:ln>
        </p:spPr>
      </p:pic>
      <p:pic>
        <p:nvPicPr>
          <p:cNvPr id="163" name="Google Shape;450;g2ae294d530b_0_543" descr="preencoded.png"/>
          <p:cNvPicPr/>
          <p:nvPr/>
        </p:nvPicPr>
        <p:blipFill>
          <a:blip r:embed="rId2"/>
          <a:stretch/>
        </p:blipFill>
        <p:spPr>
          <a:xfrm>
            <a:off x="460440" y="460080"/>
            <a:ext cx="11263680" cy="5936760"/>
          </a:xfrm>
          <a:prstGeom prst="rect">
            <a:avLst/>
          </a:prstGeom>
          <a:ln w="0">
            <a:noFill/>
          </a:ln>
        </p:spPr>
      </p:pic>
      <p:pic>
        <p:nvPicPr>
          <p:cNvPr id="164" name="Google Shape;451;g2ae294d530b_0_543" descr="preencoded.png"/>
          <p:cNvPicPr/>
          <p:nvPr/>
        </p:nvPicPr>
        <p:blipFill>
          <a:blip r:embed="rId3"/>
          <a:stretch/>
        </p:blipFill>
        <p:spPr>
          <a:xfrm>
            <a:off x="9494640" y="3845880"/>
            <a:ext cx="2653560" cy="3011040"/>
          </a:xfrm>
          <a:prstGeom prst="rect">
            <a:avLst/>
          </a:prstGeom>
          <a:ln w="0">
            <a:noFill/>
          </a:ln>
        </p:spPr>
      </p:pic>
      <p:pic>
        <p:nvPicPr>
          <p:cNvPr id="165" name="Google Shape;452;g2ae294d530b_0_543" descr="preencoded.png"/>
          <p:cNvPicPr/>
          <p:nvPr/>
        </p:nvPicPr>
        <p:blipFill>
          <a:blip r:embed="rId4"/>
          <a:stretch/>
        </p:blipFill>
        <p:spPr>
          <a:xfrm>
            <a:off x="805680" y="2898000"/>
            <a:ext cx="336960" cy="336960"/>
          </a:xfrm>
          <a:prstGeom prst="rect">
            <a:avLst/>
          </a:prstGeom>
          <a:ln w="0">
            <a:noFill/>
          </a:ln>
        </p:spPr>
      </p:pic>
      <p:pic>
        <p:nvPicPr>
          <p:cNvPr id="166" name="Google Shape;453;g2ae294d530b_0_543" descr="preencoded.png"/>
          <p:cNvPicPr/>
          <p:nvPr/>
        </p:nvPicPr>
        <p:blipFill>
          <a:blip r:embed="rId5"/>
          <a:stretch/>
        </p:blipFill>
        <p:spPr>
          <a:xfrm>
            <a:off x="805680" y="2087280"/>
            <a:ext cx="336960" cy="336960"/>
          </a:xfrm>
          <a:prstGeom prst="rect">
            <a:avLst/>
          </a:prstGeom>
          <a:ln w="0">
            <a:noFill/>
          </a:ln>
        </p:spPr>
      </p:pic>
      <p:sp>
        <p:nvSpPr>
          <p:cNvPr id="167" name="CustomShape 1"/>
          <p:cNvSpPr/>
          <p:nvPr/>
        </p:nvSpPr>
        <p:spPr>
          <a:xfrm>
            <a:off x="769680" y="481320"/>
            <a:ext cx="10586880" cy="1557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15000"/>
              </a:lnSpc>
              <a:tabLst>
                <a:tab algn="l" pos="0"/>
              </a:tabLst>
            </a:pPr>
            <a:r>
              <a:rPr b="1" lang="ru-RU" sz="3400" spc="-1" strike="noStrike">
                <a:solidFill>
                  <a:srgbClr val="2f2f45"/>
                </a:solidFill>
                <a:latin typeface="Verdana"/>
                <a:ea typeface="Verdana"/>
              </a:rPr>
              <a:t>Столбчатая диаграмма: чтение</a:t>
            </a:r>
            <a:endParaRPr b="0" lang="ru-RU" sz="3400" spc="-1" strike="noStrike">
              <a:latin typeface="Arial"/>
            </a:endParaRPr>
          </a:p>
          <a:p>
            <a:pPr>
              <a:lnSpc>
                <a:spcPct val="115000"/>
              </a:lnSpc>
              <a:tabLst>
                <a:tab algn="l" pos="0"/>
              </a:tabLst>
            </a:pPr>
            <a:r>
              <a:rPr b="1" lang="ru-RU" sz="3400" spc="-1" strike="noStrike">
                <a:solidFill>
                  <a:srgbClr val="2f2f45"/>
                </a:solidFill>
                <a:latin typeface="Verdana"/>
                <a:ea typeface="Verdana"/>
              </a:rPr>
              <a:t>Цели урока:</a:t>
            </a:r>
            <a:endParaRPr b="0" lang="ru-RU" sz="3400" spc="-1" strike="noStrike">
              <a:latin typeface="Arial"/>
            </a:endParaRPr>
          </a:p>
        </p:txBody>
      </p:sp>
      <p:sp>
        <p:nvSpPr>
          <p:cNvPr id="168" name="CustomShape 2"/>
          <p:cNvSpPr/>
          <p:nvPr/>
        </p:nvSpPr>
        <p:spPr>
          <a:xfrm>
            <a:off x="1417680" y="1997640"/>
            <a:ext cx="7790400" cy="2913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>
            <a:noAutofit/>
          </a:bodyPr>
          <a:p>
            <a:pPr>
              <a:lnSpc>
                <a:spcPct val="110000"/>
              </a:lnSpc>
            </a:pPr>
            <a:r>
              <a:rPr b="0" lang="ru-RU" sz="2400" spc="-1" strike="noStrike">
                <a:solidFill>
                  <a:srgbClr val="2f2f45"/>
                </a:solidFill>
                <a:latin typeface="Verdana"/>
                <a:ea typeface="Verdana"/>
              </a:rPr>
              <a:t> </a:t>
            </a:r>
            <a:r>
              <a:rPr b="0" lang="ru-RU" sz="2400" spc="-1" strike="noStrike">
                <a:solidFill>
                  <a:srgbClr val="000000"/>
                </a:solidFill>
                <a:latin typeface="Arial"/>
                <a:ea typeface="Arial"/>
              </a:rPr>
              <a:t>Узнаем, что такое диаграмма, какие диаграммы бывают .</a:t>
            </a:r>
            <a:endParaRPr b="0" lang="ru-RU" sz="2400" spc="-1" strike="noStrike">
              <a:latin typeface="Arial"/>
            </a:endParaRPr>
          </a:p>
          <a:p>
            <a:pPr>
              <a:lnSpc>
                <a:spcPct val="110000"/>
              </a:lnSpc>
              <a:tabLst>
                <a:tab algn="l" pos="0"/>
              </a:tabLst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  <a:ea typeface="Arial"/>
              </a:rPr>
              <a:t>Научимся читать столбчатую диаграмму. </a:t>
            </a:r>
            <a:endParaRPr b="0" lang="ru-RU" sz="2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93</TotalTime>
  <Application>LibreOffice/7.0.6.2$Linux_X86_64 LibreOffice_project/00$Build-2</Application>
  <AppVersion>15.0000</AppVersion>
  <Words>981</Words>
  <Paragraphs>284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2023-06-21T11:11:32Z</dcterms:created>
  <dc:creator>Наталия Евстегнеева</dc:creator>
  <dc:description/>
  <dc:language>ru-RU</dc:language>
  <cp:lastModifiedBy/>
  <dcterms:modified xsi:type="dcterms:W3CDTF">2024-11-04T10:10:25Z</dcterms:modified>
  <cp:revision>14</cp:revision>
  <dc:subject/>
  <dc:title>Слайд 1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otes">
    <vt:i4>14</vt:i4>
  </property>
  <property fmtid="{D5CDD505-2E9C-101B-9397-08002B2CF9AE}" pid="3" name="PresentationFormat">
    <vt:lpwstr>Произвольный</vt:lpwstr>
  </property>
  <property fmtid="{D5CDD505-2E9C-101B-9397-08002B2CF9AE}" pid="4" name="Slides">
    <vt:i4>20</vt:i4>
  </property>
</Properties>
</file>