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notesMasterIdLst>
    <p:notesMasterId r:id="rId17"/>
  </p:notesMasterIdLst>
  <p:sldIdLst>
    <p:sldId id="256" r:id="rId2"/>
    <p:sldId id="257" r:id="rId3"/>
    <p:sldId id="258" r:id="rId4"/>
    <p:sldId id="261" r:id="rId5"/>
    <p:sldId id="262" r:id="rId6"/>
    <p:sldId id="259" r:id="rId7"/>
    <p:sldId id="266" r:id="rId8"/>
    <p:sldId id="267" r:id="rId9"/>
    <p:sldId id="268" r:id="rId10"/>
    <p:sldId id="270" r:id="rId11"/>
    <p:sldId id="260" r:id="rId12"/>
    <p:sldId id="263" r:id="rId13"/>
    <p:sldId id="264" r:id="rId14"/>
    <p:sldId id="265" r:id="rId15"/>
    <p:sldId id="269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480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EE7DDD-8B52-499D-8934-E34B5748D807}" type="datetimeFigureOut">
              <a:rPr lang="ru-RU" smtClean="0"/>
              <a:t>26.04.2021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8C16E-4564-48B4-A49D-44F7C186FE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18016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D5B40-4C9C-456B-A993-C68038564DCC}" type="datetimeFigureOut">
              <a:rPr lang="ru-RU" smtClean="0"/>
              <a:t>26.04.2021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CDE0A-A0EB-45CF-85C7-C1CAFA8ACDC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3995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D5B40-4C9C-456B-A993-C68038564DCC}" type="datetimeFigureOut">
              <a:rPr lang="ru-RU" smtClean="0"/>
              <a:t>26.04.2021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CDE0A-A0EB-45CF-85C7-C1CAFA8ACDC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5514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D5B40-4C9C-456B-A993-C68038564DCC}" type="datetimeFigureOut">
              <a:rPr lang="ru-RU" smtClean="0"/>
              <a:t>26.04.2021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CDE0A-A0EB-45CF-85C7-C1CAFA8ACDC2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76183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D5B40-4C9C-456B-A993-C68038564DCC}" type="datetimeFigureOut">
              <a:rPr lang="ru-RU" smtClean="0"/>
              <a:t>26.04.2021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CDE0A-A0EB-45CF-85C7-C1CAFA8ACDC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71739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D5B40-4C9C-456B-A993-C68038564DCC}" type="datetimeFigureOut">
              <a:rPr lang="ru-RU" smtClean="0"/>
              <a:t>26.04.2021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CDE0A-A0EB-45CF-85C7-C1CAFA8ACDC2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94718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D5B40-4C9C-456B-A993-C68038564DCC}" type="datetimeFigureOut">
              <a:rPr lang="ru-RU" smtClean="0"/>
              <a:t>26.04.2021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CDE0A-A0EB-45CF-85C7-C1CAFA8ACDC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31644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D5B40-4C9C-456B-A993-C68038564DCC}" type="datetimeFigureOut">
              <a:rPr lang="ru-RU" smtClean="0"/>
              <a:t>26.04.2021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CDE0A-A0EB-45CF-85C7-C1CAFA8ACDC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23885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D5B40-4C9C-456B-A993-C68038564DCC}" type="datetimeFigureOut">
              <a:rPr lang="ru-RU" smtClean="0"/>
              <a:t>26.04.2021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CDE0A-A0EB-45CF-85C7-C1CAFA8ACDC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4390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D5B40-4C9C-456B-A993-C68038564DCC}" type="datetimeFigureOut">
              <a:rPr lang="ru-RU" smtClean="0"/>
              <a:t>26.04.2021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CDE0A-A0EB-45CF-85C7-C1CAFA8ACDC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1609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D5B40-4C9C-456B-A993-C68038564DCC}" type="datetimeFigureOut">
              <a:rPr lang="ru-RU" smtClean="0"/>
              <a:t>26.04.2021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CDE0A-A0EB-45CF-85C7-C1CAFA8ACDC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3162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D5B40-4C9C-456B-A993-C68038564DCC}" type="datetimeFigureOut">
              <a:rPr lang="ru-RU" smtClean="0"/>
              <a:t>26.04.2021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CDE0A-A0EB-45CF-85C7-C1CAFA8ACDC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0040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D5B40-4C9C-456B-A993-C68038564DCC}" type="datetimeFigureOut">
              <a:rPr lang="ru-RU" smtClean="0"/>
              <a:t>26.04.2021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CDE0A-A0EB-45CF-85C7-C1CAFA8ACDC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1308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D5B40-4C9C-456B-A993-C68038564DCC}" type="datetimeFigureOut">
              <a:rPr lang="ru-RU" smtClean="0"/>
              <a:t>26.04.2021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CDE0A-A0EB-45CF-85C7-C1CAFA8ACDC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0488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D5B40-4C9C-456B-A993-C68038564DCC}" type="datetimeFigureOut">
              <a:rPr lang="ru-RU" smtClean="0"/>
              <a:t>26.04.2021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CDE0A-A0EB-45CF-85C7-C1CAFA8ACDC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4039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D5B40-4C9C-456B-A993-C68038564DCC}" type="datetimeFigureOut">
              <a:rPr lang="ru-RU" smtClean="0"/>
              <a:t>26.04.2021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CDE0A-A0EB-45CF-85C7-C1CAFA8ACDC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152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D5B40-4C9C-456B-A993-C68038564DCC}" type="datetimeFigureOut">
              <a:rPr lang="ru-RU" smtClean="0"/>
              <a:t>26.04.2021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CDE0A-A0EB-45CF-85C7-C1CAFA8ACDC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4547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2D5B40-4C9C-456B-A993-C68038564DCC}" type="datetimeFigureOut">
              <a:rPr lang="ru-RU" smtClean="0"/>
              <a:t>26.04.2021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89CDE0A-A0EB-45CF-85C7-C1CAFA8ACDC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4733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890" y="664126"/>
            <a:ext cx="8961422" cy="776368"/>
          </a:xfrm>
        </p:spPr>
        <p:txBody>
          <a:bodyPr/>
          <a:lstStyle/>
          <a:p>
            <a:r>
              <a:rPr lang="ru-RU" dirty="0" smtClean="0"/>
              <a:t>Спасём </a:t>
            </a:r>
            <a:r>
              <a:rPr lang="ru-RU" dirty="0" smtClean="0"/>
              <a:t>мир от мусора!</a:t>
            </a:r>
            <a:endParaRPr lang="ru-R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327" y="1892707"/>
            <a:ext cx="4106312" cy="410631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82376" y="5999019"/>
            <a:ext cx="8282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/>
                </a:solidFill>
              </a:rPr>
              <a:t>МБДОУ"ДЕТСКИЙ </a:t>
            </a:r>
            <a:r>
              <a:rPr lang="ru-RU" dirty="0">
                <a:solidFill>
                  <a:schemeClr val="accent2"/>
                </a:solidFill>
              </a:rPr>
              <a:t>САД № 1</a:t>
            </a:r>
            <a:r>
              <a:rPr lang="ru-RU" dirty="0" smtClean="0">
                <a:solidFill>
                  <a:schemeClr val="accent2"/>
                </a:solidFill>
              </a:rPr>
              <a:t> " г. Сосногорска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61202" y="3508392"/>
            <a:ext cx="46158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2"/>
                </a:solidFill>
              </a:rPr>
              <a:t>Презентацию выполнила</a:t>
            </a:r>
            <a:r>
              <a:rPr lang="en-US" sz="2400" dirty="0" smtClean="0">
                <a:solidFill>
                  <a:schemeClr val="accent2"/>
                </a:solidFill>
              </a:rPr>
              <a:t>:</a:t>
            </a:r>
            <a:r>
              <a:rPr lang="ru-RU" sz="2400" dirty="0" smtClean="0">
                <a:solidFill>
                  <a:schemeClr val="accent2"/>
                </a:solidFill>
              </a:rPr>
              <a:t> воспитатель Титкова Наталья Александровна</a:t>
            </a:r>
            <a:endParaRPr lang="ru-RU" sz="24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343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Какой вред приносит мусор?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83933"/>
            <a:ext cx="8596668" cy="756347"/>
          </a:xfrm>
        </p:spPr>
        <p:txBody>
          <a:bodyPr/>
          <a:lstStyle/>
          <a:p>
            <a:r>
              <a:rPr lang="ru-RU" dirty="0" smtClean="0"/>
              <a:t>Мусор также может попасть в грунтовые воды, из которых потом добывается вода, которую мы пьём.</a:t>
            </a:r>
            <a:endParaRPr lang="ru-R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705249"/>
            <a:ext cx="7251192" cy="3222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0895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делать?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64057"/>
            <a:ext cx="8596668" cy="1260856"/>
          </a:xfrm>
        </p:spPr>
        <p:txBody>
          <a:bodyPr/>
          <a:lstStyle/>
          <a:p>
            <a:r>
              <a:rPr lang="ru-RU" dirty="0" smtClean="0"/>
              <a:t>Каждый может повлиять на уменьшение количества мусора. Для этого следует придерживаться трёх правил: уменьшать </a:t>
            </a:r>
            <a:r>
              <a:rPr lang="ru-RU" dirty="0"/>
              <a:t>потребление, </a:t>
            </a:r>
            <a:r>
              <a:rPr lang="ru-RU" dirty="0" smtClean="0"/>
              <a:t>использовать вещи повторно и перерабатывать отходы.</a:t>
            </a:r>
            <a:endParaRPr lang="ru-RU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7987" y="2724913"/>
            <a:ext cx="5115362" cy="3647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59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Уменьшить </a:t>
            </a:r>
            <a:r>
              <a:rPr lang="ru-RU" dirty="0"/>
              <a:t>потребление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93077"/>
            <a:ext cx="8596668" cy="3880773"/>
          </a:xfrm>
        </p:spPr>
        <p:txBody>
          <a:bodyPr/>
          <a:lstStyle/>
          <a:p>
            <a:r>
              <a:rPr lang="ru-RU" dirty="0" smtClean="0"/>
              <a:t>Следует избегать одноразовой пластмассовой посуды, пакетов, трубочек для напитков и использовать многоразовые вещи, например сумки из ткани.</a:t>
            </a:r>
            <a:endParaRPr lang="ru-RU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9358" y="2813877"/>
            <a:ext cx="4827420" cy="376998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373" y="2813877"/>
            <a:ext cx="3769985" cy="3769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552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</a:t>
            </a:r>
            <a:r>
              <a:rPr lang="ru-RU" dirty="0" smtClean="0"/>
              <a:t>спользовать </a:t>
            </a:r>
            <a:r>
              <a:rPr lang="ru-RU" dirty="0"/>
              <a:t>вещи повторно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29069"/>
            <a:ext cx="8596668" cy="3880773"/>
          </a:xfrm>
        </p:spPr>
        <p:txBody>
          <a:bodyPr/>
          <a:lstStyle/>
          <a:p>
            <a:r>
              <a:rPr lang="ru-RU" dirty="0"/>
              <a:t>Делайте </a:t>
            </a:r>
            <a:r>
              <a:rPr lang="ru-RU" dirty="0" smtClean="0"/>
              <a:t>выбор нужно </a:t>
            </a:r>
            <a:r>
              <a:rPr lang="ru-RU" dirty="0"/>
              <a:t>в пользу вещей, которыми можно пользоваться </a:t>
            </a:r>
            <a:r>
              <a:rPr lang="ru-RU" dirty="0" smtClean="0"/>
              <a:t>постоянно. Например, сумка из ткани, многоразовая бутылка для воды. Ненужную одежду можно не выкидывать, а отдавать тем, кому она нужна.</a:t>
            </a:r>
            <a:endParaRPr lang="ru-R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6571" y="2749869"/>
            <a:ext cx="5818194" cy="3886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972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523" y="2322576"/>
            <a:ext cx="7540528" cy="43982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Переработка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93077"/>
            <a:ext cx="8596668" cy="3880773"/>
          </a:xfrm>
        </p:spPr>
        <p:txBody>
          <a:bodyPr/>
          <a:lstStyle/>
          <a:p>
            <a:r>
              <a:rPr lang="ru-RU" dirty="0" smtClean="0"/>
              <a:t>Если вещь уже нельзя больше использовать, то следует её сдать на переработку. Не всё можно туда сдать, поэтому нужно заранее покупать то, что можно переработать.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939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27888"/>
            <a:ext cx="8596668" cy="1320800"/>
          </a:xfrm>
        </p:spPr>
        <p:txBody>
          <a:bodyPr/>
          <a:lstStyle/>
          <a:p>
            <a:pPr algn="ctr"/>
            <a:r>
              <a:rPr lang="ru-RU" dirty="0" smtClean="0"/>
              <a:t>Давайте спасать планету вместе!</a:t>
            </a:r>
            <a:endParaRPr lang="ru-R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4862" y="1948688"/>
            <a:ext cx="4261612" cy="4261612"/>
          </a:xfrm>
        </p:spPr>
      </p:pic>
    </p:spTree>
    <p:extLst>
      <p:ext uri="{BB962C8B-B14F-4D97-AF65-F5344CB8AC3E}">
        <p14:creationId xmlns:p14="http://schemas.microsoft.com/office/powerpoint/2010/main" val="29644347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отходы?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65645"/>
            <a:ext cx="8596668" cy="3880773"/>
          </a:xfrm>
        </p:spPr>
        <p:txBody>
          <a:bodyPr/>
          <a:lstStyle/>
          <a:p>
            <a:r>
              <a:rPr lang="ru-RU" dirty="0"/>
              <a:t>Отходы – это предметы и вещества, которые не пригодны для дальнейшего </a:t>
            </a:r>
            <a:r>
              <a:rPr lang="ru-RU" dirty="0" smtClean="0"/>
              <a:t>использования.</a:t>
            </a:r>
            <a:endParaRPr lang="ru-RU" dirty="0"/>
          </a:p>
        </p:txBody>
      </p:sp>
      <p:pic>
        <p:nvPicPr>
          <p:cNvPr id="4" name="Содержимое 11" descr="0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79948" y="2716794"/>
            <a:ext cx="4735408" cy="33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33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Какие бывают отходы?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060005"/>
            <a:ext cx="8596668" cy="3880773"/>
          </a:xfrm>
        </p:spPr>
        <p:txBody>
          <a:bodyPr/>
          <a:lstStyle/>
          <a:p>
            <a:r>
              <a:rPr lang="ru-RU" dirty="0" smtClean="0"/>
              <a:t>Бытовые отходы – это те, которые скапливаются дома. К ним относятся: пищевые, пластик, бумага, стекло, металл, одежда, электроприборы.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77334" y="1315023"/>
            <a:ext cx="18229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accent2"/>
                </a:solidFill>
              </a:rPr>
              <a:t>Бытовые</a:t>
            </a:r>
            <a:endParaRPr lang="ru-RU" sz="3200" dirty="0">
              <a:solidFill>
                <a:schemeClr val="accent2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4343" y="2851023"/>
            <a:ext cx="5962650" cy="421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200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Какие бывают отходы?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060005"/>
            <a:ext cx="8596668" cy="3880773"/>
          </a:xfrm>
        </p:spPr>
        <p:txBody>
          <a:bodyPr/>
          <a:lstStyle/>
          <a:p>
            <a:r>
              <a:rPr lang="ru-RU" dirty="0" smtClean="0"/>
              <a:t>Промышленные отходы – это отходы, </a:t>
            </a:r>
            <a:r>
              <a:rPr lang="ru-RU" dirty="0"/>
              <a:t>полученные в </a:t>
            </a:r>
            <a:r>
              <a:rPr lang="ru-RU" dirty="0" smtClean="0"/>
              <a:t>результате работ фабрик и заводов.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77334" y="1315023"/>
            <a:ext cx="31870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accent2"/>
                </a:solidFill>
              </a:rPr>
              <a:t>Промышленные</a:t>
            </a:r>
            <a:endParaRPr lang="ru-RU" sz="3200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3011424"/>
            <a:ext cx="7197660" cy="3598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529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Какие бывают отходы?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060005"/>
            <a:ext cx="8596668" cy="3880773"/>
          </a:xfrm>
        </p:spPr>
        <p:txBody>
          <a:bodyPr/>
          <a:lstStyle/>
          <a:p>
            <a:r>
              <a:rPr lang="ru-RU" dirty="0" smtClean="0"/>
              <a:t>Он состоит из неработающих спутников, частей ракет, обломок и деталей космических станций.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77334" y="1315023"/>
            <a:ext cx="43091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accent2"/>
                </a:solidFill>
              </a:rPr>
              <a:t>И даже космические!</a:t>
            </a:r>
            <a:endParaRPr lang="ru-RU" sz="3200" dirty="0">
              <a:solidFill>
                <a:schemeClr val="accent2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6447" y="2817280"/>
            <a:ext cx="5456537" cy="385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242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Сколько мусора?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ru-RU" dirty="0" smtClean="0"/>
              <a:t>Каждый день человек производит 1 кг мусора в день. А всего в России производится миллиарды тонн отходов в год.</a:t>
            </a:r>
            <a:endParaRPr lang="ru-RU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0947" y="2022314"/>
            <a:ext cx="6700093" cy="4305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700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долго разлагается мусор?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79674"/>
            <a:ext cx="3464898" cy="3880773"/>
          </a:xfrm>
        </p:spPr>
        <p:txBody>
          <a:bodyPr/>
          <a:lstStyle/>
          <a:p>
            <a:r>
              <a:rPr lang="ru-RU" dirty="0" smtClean="0"/>
              <a:t>В зависимости от того, из чего сделана вещь, зависит то, сколько она будет лежать на свалке или на земле.</a:t>
            </a:r>
            <a:endParaRPr lang="ru-R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9798" y="1679674"/>
            <a:ext cx="4810453" cy="3880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564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Какой вред приносит мусор?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83933"/>
            <a:ext cx="8596668" cy="756347"/>
          </a:xfrm>
        </p:spPr>
        <p:txBody>
          <a:bodyPr/>
          <a:lstStyle/>
          <a:p>
            <a:r>
              <a:rPr lang="ru-RU" dirty="0" smtClean="0"/>
              <a:t>Животные могут принять мусор за пищу и съесть его. А морские обитатели могут в нём запутаться и не могут больше плавать.</a:t>
            </a:r>
            <a:endParaRPr lang="ru-R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0893" y="2240280"/>
            <a:ext cx="6149550" cy="3977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5567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Какой вред приносит мусор?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83933"/>
            <a:ext cx="8596668" cy="756347"/>
          </a:xfrm>
        </p:spPr>
        <p:txBody>
          <a:bodyPr/>
          <a:lstStyle/>
          <a:p>
            <a:r>
              <a:rPr lang="ru-RU" dirty="0" smtClean="0"/>
              <a:t>Большое скопление мусора выделяет ядовитые газы на свалках, которые потом проникают в почву и попадают в воздух, которым мы дышим.</a:t>
            </a:r>
            <a:endParaRPr lang="ru-RU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0928" y="2240280"/>
            <a:ext cx="7269480" cy="4039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225652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228</TotalTime>
  <Words>371</Words>
  <Application>Microsoft Office PowerPoint</Application>
  <PresentationFormat>Произвольный</PresentationFormat>
  <Paragraphs>33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Facet</vt:lpstr>
      <vt:lpstr>Спасём мир от мусора!</vt:lpstr>
      <vt:lpstr>Что такое отходы?</vt:lpstr>
      <vt:lpstr>Какие бывают отходы?</vt:lpstr>
      <vt:lpstr>Какие бывают отходы?</vt:lpstr>
      <vt:lpstr>Какие бывают отходы?</vt:lpstr>
      <vt:lpstr>Сколько мусора?</vt:lpstr>
      <vt:lpstr>Как долго разлагается мусор?</vt:lpstr>
      <vt:lpstr>Какой вред приносит мусор?</vt:lpstr>
      <vt:lpstr>Какой вред приносит мусор?</vt:lpstr>
      <vt:lpstr>Какой вред приносит мусор?</vt:lpstr>
      <vt:lpstr>Что делать?</vt:lpstr>
      <vt:lpstr>Уменьшить потребление</vt:lpstr>
      <vt:lpstr>Использовать вещи повторно</vt:lpstr>
      <vt:lpstr>Переработка</vt:lpstr>
      <vt:lpstr>Давайте спасать планету вместе!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</dc:title>
  <dc:creator>Кирилл Кирилл</dc:creator>
  <cp:lastModifiedBy>Djon</cp:lastModifiedBy>
  <cp:revision>25</cp:revision>
  <dcterms:created xsi:type="dcterms:W3CDTF">2020-04-08T10:40:07Z</dcterms:created>
  <dcterms:modified xsi:type="dcterms:W3CDTF">2021-04-26T10:28:44Z</dcterms:modified>
</cp:coreProperties>
</file>