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A63C3B2-EF23-4E6A-874E-E2B92B3F332E}">
          <p14:sldIdLst>
            <p14:sldId id="256"/>
            <p14:sldId id="257"/>
            <p14:sldId id="259"/>
            <p14:sldId id="258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378" y="1412776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з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мля и в г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рсти м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ла.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Где с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сна взр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там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и кр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сна.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Всякому м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ла св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ст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на.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дной ст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и камеш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зн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218720"/>
            <a:ext cx="5014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Проверь себя!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8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91840" y="57398"/>
            <a:ext cx="5766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Признаки текста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9531" y="980728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Единство темы</a:t>
            </a:r>
          </a:p>
          <a:p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Наличие основной мысли (идеи)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?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?</a:t>
            </a:r>
          </a:p>
          <a:p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Смысловая и грамматическая связь предложений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Информативность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Логическая связь частей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Стилевое единство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3663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91840" y="57398"/>
            <a:ext cx="5766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Признаки текста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9531" y="980728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Единство темы</a:t>
            </a:r>
          </a:p>
          <a:p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Наличие основной мысли (идеи)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</a:rPr>
              <a:t>Начальное предложение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0000"/>
                </a:solidFill>
              </a:rPr>
              <a:t>Конечное предложение</a:t>
            </a:r>
          </a:p>
          <a:p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Смысловая и грамматическая связь предложений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Информативность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Логическая связь частей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/>
              <a:t>Стилевое единство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089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40479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повторили?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62767" y="260648"/>
            <a:ext cx="28103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узнали?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420888"/>
            <a:ext cx="35283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Признаки текста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Изученные ранее орфограммы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Информацию о причастии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Факты из истории родного города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8064" y="2420888"/>
            <a:ext cx="35283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Значение незнакомых слов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Признаки текста, не </a:t>
            </a:r>
            <a:r>
              <a:rPr lang="ru-RU" sz="2400" b="1" dirty="0" err="1" smtClean="0"/>
              <a:t>изучавшиеся</a:t>
            </a:r>
            <a:r>
              <a:rPr lang="ru-RU" sz="2400" b="1" dirty="0" smtClean="0"/>
              <a:t> ранее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 smtClean="0"/>
              <a:t>Факты из истории родного города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946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5409" y="57398"/>
            <a:ext cx="6659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Домашнее задание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060848"/>
            <a:ext cx="684497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Напишите сочинение-рассуждение (5-7 предложений) на тему: </a:t>
            </a: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«Как я понимаю последнее предложение текста»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5445224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«Чем прославится наша малая Родина в будущем – может зависеть от вас»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92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115</TotalTime>
  <Words>145</Words>
  <Application>Microsoft Office PowerPoint</Application>
  <PresentationFormat>Экран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Default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 27 г. Рыбинск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Системный администратор</dc:creator>
  <cp:lastModifiedBy>LENOVO</cp:lastModifiedBy>
  <cp:revision>5</cp:revision>
  <dcterms:created xsi:type="dcterms:W3CDTF">2017-01-19T11:46:50Z</dcterms:created>
  <dcterms:modified xsi:type="dcterms:W3CDTF">2017-01-19T20:43:56Z</dcterms:modified>
</cp:coreProperties>
</file>