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57" r:id="rId6"/>
    <p:sldId id="259" r:id="rId7"/>
    <p:sldId id="264" r:id="rId8"/>
    <p:sldId id="263" r:id="rId9"/>
    <p:sldId id="258" r:id="rId10"/>
    <p:sldId id="260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DD1"/>
    <a:srgbClr val="66CCFF"/>
    <a:srgbClr val="FF5050"/>
    <a:srgbClr val="F8E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DECDE-8C06-457A-9BAF-0C31A1B59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EAF4FD-6EEA-41F7-A59F-48445DBB73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B635E0-1104-4B86-88C9-28121CF4B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C9DF45-1A61-4F52-86D8-9D12DDD1B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8323DB-1BD1-405A-B63C-F653992CC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17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51BC99-B280-4E6B-B12B-843738884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0DE6F0-D0A6-4B62-8C39-D690E9DFD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776B37-E5FA-42CC-922E-BE5C791A7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02E6E7-11BE-4A49-B1E9-13883CBE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534680-B365-4961-95F9-3EEF171A4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2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A665FEF-3194-4A43-9047-1E64F44BE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3B780D-07C2-4A81-B971-C6FEF9F14D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A171FC-C159-4EF4-A70D-918DCA12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B340C1-C138-4DD0-B7E2-9A8D59715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09F103-9D5A-451F-9CA3-84A1DBF74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02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8E457-EA20-4252-B346-370BF8A86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3334C2-D249-48CA-8942-A9211280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436C33-FB76-4892-9B38-47328FBDE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89C2E-542B-41FC-BCE8-397073D06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2E7A86-6F44-4FCD-8825-79AE7965E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FFDAD-FD1D-4797-B18A-186049D9B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B933F2-EBC7-46E2-B990-FEEDDDE97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907859-B0AB-4EB5-8D62-508885FA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315129-16FB-490D-A53F-113EC777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41BD30-E96F-4287-8EB4-84C722D87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908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8BA5E-7B1A-4B12-95E5-E63BC2521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C8BF54-E895-4041-85B7-36B5F7137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8EAEC6B-56CB-424B-81AA-27BA866C03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FD8BA5-EF0F-4E09-8A60-E996FA8E0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604CB8-8D53-4B0C-9B17-9E571456C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8BDC21-CEC2-428C-B750-104836DF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704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923A3-3FCA-4B1C-9224-0E81F6B89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876B46-E257-4559-ABAD-57B6B5B87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25B26BD-9C17-4D97-B56A-08880B1002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930BA62-4F9E-4299-9C6C-0047917D9C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C685D90-670F-43C9-B450-139E4A3BCE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E0A2E1E-87BE-4711-968A-D0D8AF778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0D20598-EB23-4193-B785-63F92DB8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1A5D9D7-CF69-4FCE-A518-2A4F55AC1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72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878ED-7F30-4483-A013-5B008B844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84CC6AD-2B38-4BBE-BFE5-1C4C8D96B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7E9CC35-BF65-45F4-A6F7-583C9FCFB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ED9D1F6-17E4-4DD8-B273-338D99AC5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11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27A7FBA-6705-4ABF-86B7-50D1C840D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712863B-85EE-4015-AB9D-EFADCBD67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918582D-6EA8-4FB3-AB15-611942C74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41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FD02B-0B97-4CD1-AF22-BC647C31A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10692E-0B25-49B1-94AF-44E191C6E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31392C-30FA-4014-AD40-7D3E490C7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D560AF-0E60-46EB-988F-1D965EFD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3D7DFF-99DC-4818-BE6A-B8B3BAC7D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78C863-4FC2-4094-BDC3-5221C8CB9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26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2FA43D-FB76-4FCC-90A3-C8384C0A0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BA34659-B4E3-4E69-8A6E-6825C444DE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4E15FC-2E41-4E5F-8EC8-97F0A4490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DC08DB-8B66-4695-A929-D2807604D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677572-8808-4362-97F2-E43E23A9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CB145F-E916-471C-9CD2-1F4BB328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73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FF6F87-AFDD-45B4-BC97-5F647440E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B5C5A7-B58B-431D-A9A2-197345407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CBDEC0-CAF3-4308-865C-622CC5543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14156-A800-4D12-9709-1B5659DBECB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504E1D-F254-4B2C-B206-1B2EA1FEB5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2D0E6A-B79C-4DEA-97D3-8625649783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1D21A-563F-40B0-9360-64EC1C54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33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7D116F8-3CA8-4828-9AFD-A2AEFF80D0A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DA3C2-7955-4BAE-9293-0740C8FBE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2326" y="136843"/>
            <a:ext cx="9144000" cy="1346517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berne" panose="02000000000000000000" pitchFamily="2" charset="0"/>
              </a:rPr>
              <a:t>Городецкая роспись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BDAE118-D60C-45A0-B94A-038CDF3A934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351" y="896797"/>
            <a:ext cx="4011745" cy="401174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85BDA47-BAD8-44FD-8AB5-B37037C429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29"/>
          <a:stretch/>
        </p:blipFill>
        <p:spPr>
          <a:xfrm>
            <a:off x="-150103" y="2959085"/>
            <a:ext cx="4011745" cy="389891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81BE4FB-7699-4C94-AAE4-B9ECE6A51A9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1315344"/>
            <a:ext cx="5542656" cy="5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254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51372B-3BF8-449E-BBE0-80A8B78075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7CCB7-8A81-40FF-AA41-321A446E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aberne" panose="02000000000000000000" pitchFamily="2" charset="0"/>
              </a:rPr>
              <a:t>бутон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42A00-CE0E-4963-965C-624CFE0A97C6}"/>
              </a:ext>
            </a:extLst>
          </p:cNvPr>
          <p:cNvSpPr txBox="1"/>
          <p:nvPr/>
        </p:nvSpPr>
        <p:spPr>
          <a:xfrm>
            <a:off x="528917" y="1613646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labama" panose="02000503000000020004" pitchFamily="2" charset="0"/>
              </a:rPr>
              <a:t>Подмалёвок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33F962-4261-4DE7-A383-B2F40B35D14E}"/>
              </a:ext>
            </a:extLst>
          </p:cNvPr>
          <p:cNvSpPr txBox="1"/>
          <p:nvPr/>
        </p:nvSpPr>
        <p:spPr>
          <a:xfrm>
            <a:off x="4751293" y="1596585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>
                <a:latin typeface="Alabama" panose="02000503000000020004" pitchFamily="2" charset="0"/>
              </a:rPr>
              <a:t>Тенёвка</a:t>
            </a:r>
            <a:endParaRPr lang="ru-RU" sz="3600" dirty="0">
              <a:latin typeface="Alabama" panose="02000503000000020004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58F51A-3FF9-4336-96A3-36D48375815F}"/>
              </a:ext>
            </a:extLst>
          </p:cNvPr>
          <p:cNvSpPr txBox="1"/>
          <p:nvPr/>
        </p:nvSpPr>
        <p:spPr>
          <a:xfrm>
            <a:off x="8641977" y="1596585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labama" panose="02000503000000020004" pitchFamily="2" charset="0"/>
              </a:rPr>
              <a:t>Оживка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2DEE3588-474C-4278-B9D5-7D0F3E2474B8}"/>
              </a:ext>
            </a:extLst>
          </p:cNvPr>
          <p:cNvSpPr/>
          <p:nvPr/>
        </p:nvSpPr>
        <p:spPr>
          <a:xfrm>
            <a:off x="193773" y="3031280"/>
            <a:ext cx="3520050" cy="3298757"/>
          </a:xfrm>
          <a:prstGeom prst="ellips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EAB7D39E-66A1-407B-86E0-BDCA0F7AA241}"/>
              </a:ext>
            </a:extLst>
          </p:cNvPr>
          <p:cNvGrpSpPr/>
          <p:nvPr/>
        </p:nvGrpSpPr>
        <p:grpSpPr>
          <a:xfrm>
            <a:off x="4007223" y="2323598"/>
            <a:ext cx="3523130" cy="4032378"/>
            <a:chOff x="3619120" y="1357283"/>
            <a:chExt cx="4071168" cy="4542489"/>
          </a:xfrm>
        </p:grpSpPr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1B400FC8-E864-4392-A20D-7FA51A6CD86D}"/>
                </a:ext>
              </a:extLst>
            </p:cNvPr>
            <p:cNvSpPr/>
            <p:nvPr/>
          </p:nvSpPr>
          <p:spPr>
            <a:xfrm>
              <a:off x="3702424" y="1954306"/>
              <a:ext cx="3962400" cy="3908611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Месяц 9">
              <a:extLst>
                <a:ext uri="{FF2B5EF4-FFF2-40B4-BE49-F238E27FC236}">
                  <a16:creationId xmlns:a16="http://schemas.microsoft.com/office/drawing/2014/main" id="{4B495F42-4DF2-485E-B18D-6175AF3137C9}"/>
                </a:ext>
              </a:extLst>
            </p:cNvPr>
            <p:cNvSpPr/>
            <p:nvPr/>
          </p:nvSpPr>
          <p:spPr>
            <a:xfrm rot="16385600">
              <a:off x="4656959" y="2940829"/>
              <a:ext cx="1921104" cy="3996782"/>
            </a:xfrm>
            <a:prstGeom prst="moon">
              <a:avLst>
                <a:gd name="adj" fmla="val 21982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Дуга 10">
              <a:extLst>
                <a:ext uri="{FF2B5EF4-FFF2-40B4-BE49-F238E27FC236}">
                  <a16:creationId xmlns:a16="http://schemas.microsoft.com/office/drawing/2014/main" id="{BAAB5B49-12E5-4469-BAC9-2021F062CEA8}"/>
                </a:ext>
              </a:extLst>
            </p:cNvPr>
            <p:cNvSpPr/>
            <p:nvPr/>
          </p:nvSpPr>
          <p:spPr>
            <a:xfrm rot="1911611">
              <a:off x="3678514" y="2018892"/>
              <a:ext cx="4011774" cy="3765938"/>
            </a:xfrm>
            <a:prstGeom prst="arc">
              <a:avLst>
                <a:gd name="adj1" fmla="val 15301297"/>
                <a:gd name="adj2" fmla="val 13246222"/>
              </a:avLst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Месяц 11">
              <a:extLst>
                <a:ext uri="{FF2B5EF4-FFF2-40B4-BE49-F238E27FC236}">
                  <a16:creationId xmlns:a16="http://schemas.microsoft.com/office/drawing/2014/main" id="{B932934D-4177-4561-B149-438D6DF911B2}"/>
                </a:ext>
              </a:extLst>
            </p:cNvPr>
            <p:cNvSpPr/>
            <p:nvPr/>
          </p:nvSpPr>
          <p:spPr>
            <a:xfrm rot="16396683">
              <a:off x="4965996" y="2808841"/>
              <a:ext cx="1308542" cy="2242947"/>
            </a:xfrm>
            <a:prstGeom prst="moon">
              <a:avLst>
                <a:gd name="adj" fmla="val 24001"/>
              </a:avLst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>
              <a:extLst>
                <a:ext uri="{FF2B5EF4-FFF2-40B4-BE49-F238E27FC236}">
                  <a16:creationId xmlns:a16="http://schemas.microsoft.com/office/drawing/2014/main" id="{CF200EA7-B116-4A8B-BBB7-6370D937354D}"/>
                </a:ext>
              </a:extLst>
            </p:cNvPr>
            <p:cNvSpPr/>
            <p:nvPr/>
          </p:nvSpPr>
          <p:spPr>
            <a:xfrm rot="1911611">
              <a:off x="4518027" y="2328847"/>
              <a:ext cx="2271797" cy="2166938"/>
            </a:xfrm>
            <a:prstGeom prst="arc">
              <a:avLst>
                <a:gd name="adj1" fmla="val 15301297"/>
                <a:gd name="adj2" fmla="val 13246222"/>
              </a:avLst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D34E38A3-492B-498A-8CA1-1AA5FBE1067C}"/>
                </a:ext>
              </a:extLst>
            </p:cNvPr>
            <p:cNvSpPr/>
            <p:nvPr/>
          </p:nvSpPr>
          <p:spPr>
            <a:xfrm>
              <a:off x="5044201" y="1357283"/>
              <a:ext cx="1299882" cy="1325563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ED292B9-5BB2-484B-879F-2B2857652D8B}"/>
              </a:ext>
            </a:extLst>
          </p:cNvPr>
          <p:cNvGrpSpPr/>
          <p:nvPr/>
        </p:nvGrpSpPr>
        <p:grpSpPr>
          <a:xfrm>
            <a:off x="8098386" y="2275831"/>
            <a:ext cx="3545744" cy="4047429"/>
            <a:chOff x="3619120" y="1357283"/>
            <a:chExt cx="4071168" cy="4542489"/>
          </a:xfrm>
        </p:grpSpPr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2CFFA95A-C26D-4ED6-9D23-023C84B58A05}"/>
                </a:ext>
              </a:extLst>
            </p:cNvPr>
            <p:cNvSpPr/>
            <p:nvPr/>
          </p:nvSpPr>
          <p:spPr>
            <a:xfrm>
              <a:off x="3702424" y="1954306"/>
              <a:ext cx="3962400" cy="3908611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Месяц 15">
              <a:extLst>
                <a:ext uri="{FF2B5EF4-FFF2-40B4-BE49-F238E27FC236}">
                  <a16:creationId xmlns:a16="http://schemas.microsoft.com/office/drawing/2014/main" id="{981A1259-FA89-4AEE-9764-B3E3FB18EFA0}"/>
                </a:ext>
              </a:extLst>
            </p:cNvPr>
            <p:cNvSpPr/>
            <p:nvPr/>
          </p:nvSpPr>
          <p:spPr>
            <a:xfrm rot="16385600">
              <a:off x="4656959" y="2940829"/>
              <a:ext cx="1921104" cy="3996782"/>
            </a:xfrm>
            <a:prstGeom prst="moon">
              <a:avLst>
                <a:gd name="adj" fmla="val 21982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Дуга 16">
              <a:extLst>
                <a:ext uri="{FF2B5EF4-FFF2-40B4-BE49-F238E27FC236}">
                  <a16:creationId xmlns:a16="http://schemas.microsoft.com/office/drawing/2014/main" id="{07B94977-2522-4E5B-969B-3772AFD92C33}"/>
                </a:ext>
              </a:extLst>
            </p:cNvPr>
            <p:cNvSpPr/>
            <p:nvPr/>
          </p:nvSpPr>
          <p:spPr>
            <a:xfrm rot="1911611">
              <a:off x="3678514" y="2018892"/>
              <a:ext cx="4011774" cy="3765938"/>
            </a:xfrm>
            <a:prstGeom prst="arc">
              <a:avLst>
                <a:gd name="adj1" fmla="val 15301297"/>
                <a:gd name="adj2" fmla="val 13246222"/>
              </a:avLst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Месяц 17">
              <a:extLst>
                <a:ext uri="{FF2B5EF4-FFF2-40B4-BE49-F238E27FC236}">
                  <a16:creationId xmlns:a16="http://schemas.microsoft.com/office/drawing/2014/main" id="{0018E092-A383-4D12-B202-DB880747F500}"/>
                </a:ext>
              </a:extLst>
            </p:cNvPr>
            <p:cNvSpPr/>
            <p:nvPr/>
          </p:nvSpPr>
          <p:spPr>
            <a:xfrm rot="16396683">
              <a:off x="4965996" y="2808841"/>
              <a:ext cx="1308542" cy="2242947"/>
            </a:xfrm>
            <a:prstGeom prst="moon">
              <a:avLst>
                <a:gd name="adj" fmla="val 24001"/>
              </a:avLst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>
              <a:extLst>
                <a:ext uri="{FF2B5EF4-FFF2-40B4-BE49-F238E27FC236}">
                  <a16:creationId xmlns:a16="http://schemas.microsoft.com/office/drawing/2014/main" id="{B7514428-E621-4452-88C0-D9FF8E9365DE}"/>
                </a:ext>
              </a:extLst>
            </p:cNvPr>
            <p:cNvSpPr/>
            <p:nvPr/>
          </p:nvSpPr>
          <p:spPr>
            <a:xfrm rot="1911611">
              <a:off x="4518027" y="2328847"/>
              <a:ext cx="2271797" cy="2166938"/>
            </a:xfrm>
            <a:prstGeom prst="arc">
              <a:avLst>
                <a:gd name="adj1" fmla="val 15301297"/>
                <a:gd name="adj2" fmla="val 13246222"/>
              </a:avLst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Месяц 19">
              <a:extLst>
                <a:ext uri="{FF2B5EF4-FFF2-40B4-BE49-F238E27FC236}">
                  <a16:creationId xmlns:a16="http://schemas.microsoft.com/office/drawing/2014/main" id="{B7A79836-7E7D-4040-A059-9C01B6C50CDE}"/>
                </a:ext>
              </a:extLst>
            </p:cNvPr>
            <p:cNvSpPr/>
            <p:nvPr/>
          </p:nvSpPr>
          <p:spPr>
            <a:xfrm rot="16402867">
              <a:off x="4720980" y="2993448"/>
              <a:ext cx="1797101" cy="3625043"/>
            </a:xfrm>
            <a:prstGeom prst="moon">
              <a:avLst>
                <a:gd name="adj" fmla="val 3293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Дуга 20">
              <a:extLst>
                <a:ext uri="{FF2B5EF4-FFF2-40B4-BE49-F238E27FC236}">
                  <a16:creationId xmlns:a16="http://schemas.microsoft.com/office/drawing/2014/main" id="{CE1DFDF8-3FAD-4CE5-A3FE-AFABBC5257B3}"/>
                </a:ext>
              </a:extLst>
            </p:cNvPr>
            <p:cNvSpPr/>
            <p:nvPr/>
          </p:nvSpPr>
          <p:spPr>
            <a:xfrm rot="1911611">
              <a:off x="3802062" y="2091791"/>
              <a:ext cx="3727973" cy="3581508"/>
            </a:xfrm>
            <a:prstGeom prst="arc">
              <a:avLst>
                <a:gd name="adj1" fmla="val 15301297"/>
                <a:gd name="adj2" fmla="val 13246222"/>
              </a:avLst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Дуга 21">
              <a:extLst>
                <a:ext uri="{FF2B5EF4-FFF2-40B4-BE49-F238E27FC236}">
                  <a16:creationId xmlns:a16="http://schemas.microsoft.com/office/drawing/2014/main" id="{E5B98845-BD0C-4204-86E4-9BD9402ECB60}"/>
                </a:ext>
              </a:extLst>
            </p:cNvPr>
            <p:cNvSpPr/>
            <p:nvPr/>
          </p:nvSpPr>
          <p:spPr>
            <a:xfrm rot="1911611">
              <a:off x="4631786" y="2399393"/>
              <a:ext cx="2044278" cy="1913276"/>
            </a:xfrm>
            <a:prstGeom prst="arc">
              <a:avLst>
                <a:gd name="adj1" fmla="val 15301297"/>
                <a:gd name="adj2" fmla="val 13246222"/>
              </a:avLst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id="{43826F1F-0007-43D8-879A-3CA1B9C7AAF8}"/>
                </a:ext>
              </a:extLst>
            </p:cNvPr>
            <p:cNvSpPr/>
            <p:nvPr/>
          </p:nvSpPr>
          <p:spPr>
            <a:xfrm>
              <a:off x="5044201" y="1357283"/>
              <a:ext cx="1299882" cy="1325563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Месяц 23">
              <a:extLst>
                <a:ext uri="{FF2B5EF4-FFF2-40B4-BE49-F238E27FC236}">
                  <a16:creationId xmlns:a16="http://schemas.microsoft.com/office/drawing/2014/main" id="{0733B98A-B465-45B1-8320-B5162E22C535}"/>
                </a:ext>
              </a:extLst>
            </p:cNvPr>
            <p:cNvSpPr/>
            <p:nvPr/>
          </p:nvSpPr>
          <p:spPr>
            <a:xfrm rot="16402867">
              <a:off x="5087304" y="2820230"/>
              <a:ext cx="1091297" cy="2012718"/>
            </a:xfrm>
            <a:prstGeom prst="moon">
              <a:avLst>
                <a:gd name="adj" fmla="val 3293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id="{2B29C847-6A9A-4731-A6DB-EAF247B2577E}"/>
                </a:ext>
              </a:extLst>
            </p:cNvPr>
            <p:cNvSpPr/>
            <p:nvPr/>
          </p:nvSpPr>
          <p:spPr>
            <a:xfrm>
              <a:off x="5666048" y="1560509"/>
              <a:ext cx="466165" cy="44347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76970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51372B-3BF8-449E-BBE0-80A8B78075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7CCB7-8A81-40FF-AA41-321A446E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aberne" panose="02000000000000000000" pitchFamily="2" charset="0"/>
              </a:rPr>
              <a:t>Листья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CF98D6-7426-4A69-B7AE-B88109A8B723}"/>
              </a:ext>
            </a:extLst>
          </p:cNvPr>
          <p:cNvSpPr txBox="1"/>
          <p:nvPr/>
        </p:nvSpPr>
        <p:spPr>
          <a:xfrm>
            <a:off x="528917" y="1613646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labama" panose="02000503000000020004" pitchFamily="2" charset="0"/>
              </a:rPr>
              <a:t>Подмалёвок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FD30DA-878C-4E33-9C92-B910098E294B}"/>
              </a:ext>
            </a:extLst>
          </p:cNvPr>
          <p:cNvSpPr txBox="1"/>
          <p:nvPr/>
        </p:nvSpPr>
        <p:spPr>
          <a:xfrm>
            <a:off x="4751293" y="1596585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>
                <a:latin typeface="Alabama" panose="02000503000000020004" pitchFamily="2" charset="0"/>
              </a:rPr>
              <a:t>Тенёвка</a:t>
            </a:r>
            <a:endParaRPr lang="ru-RU" sz="3600" dirty="0">
              <a:latin typeface="Alabama" panose="02000503000000020004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43B8F9-95AF-4213-9F0C-898CD2C0C777}"/>
              </a:ext>
            </a:extLst>
          </p:cNvPr>
          <p:cNvSpPr txBox="1"/>
          <p:nvPr/>
        </p:nvSpPr>
        <p:spPr>
          <a:xfrm>
            <a:off x="8641977" y="1596585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labama" panose="02000503000000020004" pitchFamily="2" charset="0"/>
              </a:rPr>
              <a:t>Оживка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D520D588-EBCB-4BDF-A738-FEA2B9BF3A32}"/>
              </a:ext>
            </a:extLst>
          </p:cNvPr>
          <p:cNvGrpSpPr/>
          <p:nvPr/>
        </p:nvGrpSpPr>
        <p:grpSpPr>
          <a:xfrm>
            <a:off x="333395" y="2724122"/>
            <a:ext cx="3218330" cy="2842961"/>
            <a:chOff x="2307330" y="2063226"/>
            <a:chExt cx="5627314" cy="4199421"/>
          </a:xfrm>
        </p:grpSpPr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3B0518C0-FD82-4C13-98EC-AE604A13ED89}"/>
                </a:ext>
              </a:extLst>
            </p:cNvPr>
            <p:cNvGrpSpPr/>
            <p:nvPr/>
          </p:nvGrpSpPr>
          <p:grpSpPr>
            <a:xfrm>
              <a:off x="4233244" y="2585289"/>
              <a:ext cx="2867725" cy="3677358"/>
              <a:chOff x="4228479" y="2606901"/>
              <a:chExt cx="2643047" cy="3419660"/>
            </a:xfrm>
          </p:grpSpPr>
          <p:sp>
            <p:nvSpPr>
              <p:cNvPr id="10" name="Капля 9">
                <a:extLst>
                  <a:ext uri="{FF2B5EF4-FFF2-40B4-BE49-F238E27FC236}">
                    <a16:creationId xmlns:a16="http://schemas.microsoft.com/office/drawing/2014/main" id="{50564C89-10C4-4C16-A360-419AE32FCFCF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Капля 10">
                <a:extLst>
                  <a:ext uri="{FF2B5EF4-FFF2-40B4-BE49-F238E27FC236}">
                    <a16:creationId xmlns:a16="http://schemas.microsoft.com/office/drawing/2014/main" id="{849D33E5-C41B-42CE-9EDB-AF4DA36ACF8A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" name="Группа 11">
              <a:extLst>
                <a:ext uri="{FF2B5EF4-FFF2-40B4-BE49-F238E27FC236}">
                  <a16:creationId xmlns:a16="http://schemas.microsoft.com/office/drawing/2014/main" id="{04BBA4DA-0B0B-4C27-90B3-6ED572560FFC}"/>
                </a:ext>
              </a:extLst>
            </p:cNvPr>
            <p:cNvGrpSpPr/>
            <p:nvPr/>
          </p:nvGrpSpPr>
          <p:grpSpPr>
            <a:xfrm rot="19882732">
              <a:off x="6730307" y="2063226"/>
              <a:ext cx="1204337" cy="1703294"/>
              <a:chOff x="4228479" y="2606901"/>
              <a:chExt cx="2643047" cy="3419660"/>
            </a:xfrm>
          </p:grpSpPr>
          <p:sp>
            <p:nvSpPr>
              <p:cNvPr id="13" name="Капля 12">
                <a:extLst>
                  <a:ext uri="{FF2B5EF4-FFF2-40B4-BE49-F238E27FC236}">
                    <a16:creationId xmlns:a16="http://schemas.microsoft.com/office/drawing/2014/main" id="{DF6AAA5E-C05E-442E-8D66-2D5D34C51892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Капля 13">
                <a:extLst>
                  <a:ext uri="{FF2B5EF4-FFF2-40B4-BE49-F238E27FC236}">
                    <a16:creationId xmlns:a16="http://schemas.microsoft.com/office/drawing/2014/main" id="{80040322-14BA-47E0-9FF6-22C1CD3E543A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2CE8657C-3078-45EC-A5A3-2C8683073328}"/>
                </a:ext>
              </a:extLst>
            </p:cNvPr>
            <p:cNvGrpSpPr/>
            <p:nvPr/>
          </p:nvGrpSpPr>
          <p:grpSpPr>
            <a:xfrm flipH="1">
              <a:off x="2307330" y="2948477"/>
              <a:ext cx="1512754" cy="1875678"/>
              <a:chOff x="4228479" y="2606901"/>
              <a:chExt cx="2643047" cy="3419660"/>
            </a:xfrm>
          </p:grpSpPr>
          <p:sp>
            <p:nvSpPr>
              <p:cNvPr id="16" name="Капля 15">
                <a:extLst>
                  <a:ext uri="{FF2B5EF4-FFF2-40B4-BE49-F238E27FC236}">
                    <a16:creationId xmlns:a16="http://schemas.microsoft.com/office/drawing/2014/main" id="{D6A06B4F-62C6-42A3-9D49-7AB52D58A812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Капля 16">
                <a:extLst>
                  <a:ext uri="{FF2B5EF4-FFF2-40B4-BE49-F238E27FC236}">
                    <a16:creationId xmlns:a16="http://schemas.microsoft.com/office/drawing/2014/main" id="{BBBA06AF-AB79-4B4A-B57A-FB7087A6BBC0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9C9EE555-F7CF-4C9E-91C1-1E2B5D1D71B0}"/>
              </a:ext>
            </a:extLst>
          </p:cNvPr>
          <p:cNvGrpSpPr/>
          <p:nvPr/>
        </p:nvGrpSpPr>
        <p:grpSpPr>
          <a:xfrm>
            <a:off x="3956786" y="2523420"/>
            <a:ext cx="3923190" cy="3321568"/>
            <a:chOff x="1981200" y="1573739"/>
            <a:chExt cx="6490447" cy="5183053"/>
          </a:xfrm>
        </p:grpSpPr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EE6CD7BC-0CA2-4B23-8103-9D3D7E128144}"/>
                </a:ext>
              </a:extLst>
            </p:cNvPr>
            <p:cNvGrpSpPr/>
            <p:nvPr/>
          </p:nvGrpSpPr>
          <p:grpSpPr>
            <a:xfrm>
              <a:off x="4233244" y="2585289"/>
              <a:ext cx="2867725" cy="3677358"/>
              <a:chOff x="4228479" y="2606901"/>
              <a:chExt cx="2643047" cy="3419660"/>
            </a:xfrm>
          </p:grpSpPr>
          <p:sp>
            <p:nvSpPr>
              <p:cNvPr id="19" name="Капля 18">
                <a:extLst>
                  <a:ext uri="{FF2B5EF4-FFF2-40B4-BE49-F238E27FC236}">
                    <a16:creationId xmlns:a16="http://schemas.microsoft.com/office/drawing/2014/main" id="{30003630-3C23-4E5A-898B-FD5F75909646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Капля 19">
                <a:extLst>
                  <a:ext uri="{FF2B5EF4-FFF2-40B4-BE49-F238E27FC236}">
                    <a16:creationId xmlns:a16="http://schemas.microsoft.com/office/drawing/2014/main" id="{6372FD95-D422-4E36-9B83-4C138333EB0C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id="{04A5C2E4-E517-48B8-B710-0A59BC0575DF}"/>
                </a:ext>
              </a:extLst>
            </p:cNvPr>
            <p:cNvGrpSpPr/>
            <p:nvPr/>
          </p:nvGrpSpPr>
          <p:grpSpPr>
            <a:xfrm rot="19882732">
              <a:off x="6730307" y="2063226"/>
              <a:ext cx="1204337" cy="1703294"/>
              <a:chOff x="4228479" y="2606901"/>
              <a:chExt cx="2643047" cy="3419660"/>
            </a:xfrm>
          </p:grpSpPr>
          <p:sp>
            <p:nvSpPr>
              <p:cNvPr id="22" name="Капля 21">
                <a:extLst>
                  <a:ext uri="{FF2B5EF4-FFF2-40B4-BE49-F238E27FC236}">
                    <a16:creationId xmlns:a16="http://schemas.microsoft.com/office/drawing/2014/main" id="{901861DB-5F13-4B5F-ADDE-6A525421A912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Капля 22">
                <a:extLst>
                  <a:ext uri="{FF2B5EF4-FFF2-40B4-BE49-F238E27FC236}">
                    <a16:creationId xmlns:a16="http://schemas.microsoft.com/office/drawing/2014/main" id="{FC7DEE79-002E-4FA7-A05E-80AFEECDDA97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5E9F787D-235D-4DC8-B4D7-815D95411739}"/>
                </a:ext>
              </a:extLst>
            </p:cNvPr>
            <p:cNvGrpSpPr/>
            <p:nvPr/>
          </p:nvGrpSpPr>
          <p:grpSpPr>
            <a:xfrm flipH="1">
              <a:off x="2307330" y="2948477"/>
              <a:ext cx="1512754" cy="1875678"/>
              <a:chOff x="4228479" y="2606901"/>
              <a:chExt cx="2643047" cy="3419660"/>
            </a:xfrm>
          </p:grpSpPr>
          <p:sp>
            <p:nvSpPr>
              <p:cNvPr id="25" name="Капля 24">
                <a:extLst>
                  <a:ext uri="{FF2B5EF4-FFF2-40B4-BE49-F238E27FC236}">
                    <a16:creationId xmlns:a16="http://schemas.microsoft.com/office/drawing/2014/main" id="{9EFDD48C-95D5-401A-ABFA-0E18A6A6C9CE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Капля 25">
                <a:extLst>
                  <a:ext uri="{FF2B5EF4-FFF2-40B4-BE49-F238E27FC236}">
                    <a16:creationId xmlns:a16="http://schemas.microsoft.com/office/drawing/2014/main" id="{1A2927A3-9D2A-42E6-B1A1-058DF1AD5F27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Месяц 26">
              <a:extLst>
                <a:ext uri="{FF2B5EF4-FFF2-40B4-BE49-F238E27FC236}">
                  <a16:creationId xmlns:a16="http://schemas.microsoft.com/office/drawing/2014/main" id="{8AE633F1-A658-4B62-AB46-B314F20D861C}"/>
                </a:ext>
              </a:extLst>
            </p:cNvPr>
            <p:cNvSpPr/>
            <p:nvPr/>
          </p:nvSpPr>
          <p:spPr>
            <a:xfrm rot="19412426">
              <a:off x="4472746" y="3679427"/>
              <a:ext cx="813268" cy="3077365"/>
            </a:xfrm>
            <a:prstGeom prst="moon">
              <a:avLst>
                <a:gd name="adj" fmla="val 5639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: фигура 27">
              <a:extLst>
                <a:ext uri="{FF2B5EF4-FFF2-40B4-BE49-F238E27FC236}">
                  <a16:creationId xmlns:a16="http://schemas.microsoft.com/office/drawing/2014/main" id="{DBFB2B2F-1312-4A50-961E-C9C100F20CA5}"/>
                </a:ext>
              </a:extLst>
            </p:cNvPr>
            <p:cNvSpPr/>
            <p:nvPr/>
          </p:nvSpPr>
          <p:spPr>
            <a:xfrm>
              <a:off x="3980852" y="1573739"/>
              <a:ext cx="331841" cy="2465294"/>
            </a:xfrm>
            <a:custGeom>
              <a:avLst/>
              <a:gdLst>
                <a:gd name="connsiteX0" fmla="*/ 0 w 331841"/>
                <a:gd name="connsiteY0" fmla="*/ 0 h 2401088"/>
                <a:gd name="connsiteX1" fmla="*/ 259976 w 331841"/>
                <a:gd name="connsiteY1" fmla="*/ 788894 h 2401088"/>
                <a:gd name="connsiteX2" fmla="*/ 331694 w 331841"/>
                <a:gd name="connsiteY2" fmla="*/ 1524000 h 2401088"/>
                <a:gd name="connsiteX3" fmla="*/ 277906 w 331841"/>
                <a:gd name="connsiteY3" fmla="*/ 2286000 h 2401088"/>
                <a:gd name="connsiteX4" fmla="*/ 251012 w 331841"/>
                <a:gd name="connsiteY4" fmla="*/ 2384612 h 240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841" h="2401088">
                  <a:moveTo>
                    <a:pt x="0" y="0"/>
                  </a:moveTo>
                  <a:cubicBezTo>
                    <a:pt x="102347" y="267447"/>
                    <a:pt x="204694" y="534894"/>
                    <a:pt x="259976" y="788894"/>
                  </a:cubicBezTo>
                  <a:cubicBezTo>
                    <a:pt x="315258" y="1042894"/>
                    <a:pt x="328706" y="1274482"/>
                    <a:pt x="331694" y="1524000"/>
                  </a:cubicBezTo>
                  <a:cubicBezTo>
                    <a:pt x="334682" y="1773518"/>
                    <a:pt x="291353" y="2142565"/>
                    <a:pt x="277906" y="2286000"/>
                  </a:cubicBezTo>
                  <a:cubicBezTo>
                    <a:pt x="264459" y="2429435"/>
                    <a:pt x="257735" y="2407023"/>
                    <a:pt x="251012" y="2384612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:a16="http://schemas.microsoft.com/office/drawing/2014/main" id="{F8C2AF39-2965-4506-92AC-A8377B0134CF}"/>
                </a:ext>
              </a:extLst>
            </p:cNvPr>
            <p:cNvSpPr/>
            <p:nvPr/>
          </p:nvSpPr>
          <p:spPr>
            <a:xfrm>
              <a:off x="5970494" y="6085676"/>
              <a:ext cx="1766047" cy="144795"/>
            </a:xfrm>
            <a:custGeom>
              <a:avLst/>
              <a:gdLst>
                <a:gd name="connsiteX0" fmla="*/ 1766047 w 1766047"/>
                <a:gd name="connsiteY0" fmla="*/ 19289 h 144795"/>
                <a:gd name="connsiteX1" fmla="*/ 968188 w 1766047"/>
                <a:gd name="connsiteY1" fmla="*/ 10324 h 144795"/>
                <a:gd name="connsiteX2" fmla="*/ 0 w 1766047"/>
                <a:gd name="connsiteY2" fmla="*/ 144795 h 144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66047" h="144795">
                  <a:moveTo>
                    <a:pt x="1766047" y="19289"/>
                  </a:moveTo>
                  <a:cubicBezTo>
                    <a:pt x="1514288" y="4347"/>
                    <a:pt x="1262529" y="-10594"/>
                    <a:pt x="968188" y="10324"/>
                  </a:cubicBezTo>
                  <a:cubicBezTo>
                    <a:pt x="673847" y="31242"/>
                    <a:pt x="336923" y="88018"/>
                    <a:pt x="0" y="144795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:a16="http://schemas.microsoft.com/office/drawing/2014/main" id="{ED8A41F6-D94F-4B64-BAE2-3AE8C23F867A}"/>
                </a:ext>
              </a:extLst>
            </p:cNvPr>
            <p:cNvSpPr/>
            <p:nvPr/>
          </p:nvSpPr>
          <p:spPr>
            <a:xfrm>
              <a:off x="1981200" y="2420471"/>
              <a:ext cx="1954306" cy="2409562"/>
            </a:xfrm>
            <a:custGeom>
              <a:avLst/>
              <a:gdLst>
                <a:gd name="connsiteX0" fmla="*/ 1954306 w 1954306"/>
                <a:gd name="connsiteY0" fmla="*/ 0 h 2409562"/>
                <a:gd name="connsiteX1" fmla="*/ 1757082 w 1954306"/>
                <a:gd name="connsiteY1" fmla="*/ 887505 h 2409562"/>
                <a:gd name="connsiteX2" fmla="*/ 1846729 w 1954306"/>
                <a:gd name="connsiteY2" fmla="*/ 1443317 h 2409562"/>
                <a:gd name="connsiteX3" fmla="*/ 1613647 w 1954306"/>
                <a:gd name="connsiteY3" fmla="*/ 2061882 h 2409562"/>
                <a:gd name="connsiteX4" fmla="*/ 995082 w 1954306"/>
                <a:gd name="connsiteY4" fmla="*/ 2402541 h 2409562"/>
                <a:gd name="connsiteX5" fmla="*/ 528918 w 1954306"/>
                <a:gd name="connsiteY5" fmla="*/ 2294964 h 2409562"/>
                <a:gd name="connsiteX6" fmla="*/ 0 w 1954306"/>
                <a:gd name="connsiteY6" fmla="*/ 2330823 h 240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4306" h="2409562">
                  <a:moveTo>
                    <a:pt x="1954306" y="0"/>
                  </a:moveTo>
                  <a:cubicBezTo>
                    <a:pt x="1864658" y="323476"/>
                    <a:pt x="1775011" y="646952"/>
                    <a:pt x="1757082" y="887505"/>
                  </a:cubicBezTo>
                  <a:cubicBezTo>
                    <a:pt x="1739153" y="1128058"/>
                    <a:pt x="1870635" y="1247588"/>
                    <a:pt x="1846729" y="1443317"/>
                  </a:cubicBezTo>
                  <a:cubicBezTo>
                    <a:pt x="1822823" y="1639046"/>
                    <a:pt x="1755588" y="1902011"/>
                    <a:pt x="1613647" y="2061882"/>
                  </a:cubicBezTo>
                  <a:cubicBezTo>
                    <a:pt x="1471706" y="2221753"/>
                    <a:pt x="1175870" y="2363694"/>
                    <a:pt x="995082" y="2402541"/>
                  </a:cubicBezTo>
                  <a:cubicBezTo>
                    <a:pt x="814294" y="2441388"/>
                    <a:pt x="694765" y="2306917"/>
                    <a:pt x="528918" y="2294964"/>
                  </a:cubicBezTo>
                  <a:cubicBezTo>
                    <a:pt x="363071" y="2283011"/>
                    <a:pt x="181535" y="2306917"/>
                    <a:pt x="0" y="2330823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Месяц 30">
              <a:extLst>
                <a:ext uri="{FF2B5EF4-FFF2-40B4-BE49-F238E27FC236}">
                  <a16:creationId xmlns:a16="http://schemas.microsoft.com/office/drawing/2014/main" id="{679694CB-7DD7-44B6-899D-06EAB1B7905D}"/>
                </a:ext>
              </a:extLst>
            </p:cNvPr>
            <p:cNvSpPr/>
            <p:nvPr/>
          </p:nvSpPr>
          <p:spPr>
            <a:xfrm rot="13003971">
              <a:off x="3184524" y="3463507"/>
              <a:ext cx="534479" cy="1646284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:a16="http://schemas.microsoft.com/office/drawing/2014/main" id="{916A5E5B-D8C5-4303-B803-959E64E2F96C}"/>
                </a:ext>
              </a:extLst>
            </p:cNvPr>
            <p:cNvSpPr/>
            <p:nvPr/>
          </p:nvSpPr>
          <p:spPr>
            <a:xfrm>
              <a:off x="6113929" y="2088776"/>
              <a:ext cx="2357718" cy="1559958"/>
            </a:xfrm>
            <a:custGeom>
              <a:avLst/>
              <a:gdLst>
                <a:gd name="connsiteX0" fmla="*/ 0 w 2357718"/>
                <a:gd name="connsiteY0" fmla="*/ 0 h 1559958"/>
                <a:gd name="connsiteX1" fmla="*/ 349624 w 2357718"/>
                <a:gd name="connsiteY1" fmla="*/ 367553 h 1559958"/>
                <a:gd name="connsiteX2" fmla="*/ 582706 w 2357718"/>
                <a:gd name="connsiteY2" fmla="*/ 905436 h 1559958"/>
                <a:gd name="connsiteX3" fmla="*/ 986118 w 2357718"/>
                <a:gd name="connsiteY3" fmla="*/ 1389530 h 1559958"/>
                <a:gd name="connsiteX4" fmla="*/ 1434353 w 2357718"/>
                <a:gd name="connsiteY4" fmla="*/ 1559859 h 1559958"/>
                <a:gd name="connsiteX5" fmla="*/ 1927412 w 2357718"/>
                <a:gd name="connsiteY5" fmla="*/ 1371600 h 1559958"/>
                <a:gd name="connsiteX6" fmla="*/ 2357718 w 2357718"/>
                <a:gd name="connsiteY6" fmla="*/ 1120589 h 155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7718" h="1559958">
                  <a:moveTo>
                    <a:pt x="0" y="0"/>
                  </a:moveTo>
                  <a:cubicBezTo>
                    <a:pt x="126253" y="108323"/>
                    <a:pt x="252506" y="216647"/>
                    <a:pt x="349624" y="367553"/>
                  </a:cubicBezTo>
                  <a:cubicBezTo>
                    <a:pt x="446742" y="518459"/>
                    <a:pt x="476624" y="735106"/>
                    <a:pt x="582706" y="905436"/>
                  </a:cubicBezTo>
                  <a:cubicBezTo>
                    <a:pt x="688788" y="1075766"/>
                    <a:pt x="844177" y="1280459"/>
                    <a:pt x="986118" y="1389530"/>
                  </a:cubicBezTo>
                  <a:cubicBezTo>
                    <a:pt x="1128059" y="1498601"/>
                    <a:pt x="1277471" y="1562847"/>
                    <a:pt x="1434353" y="1559859"/>
                  </a:cubicBezTo>
                  <a:cubicBezTo>
                    <a:pt x="1591235" y="1556871"/>
                    <a:pt x="1773518" y="1444812"/>
                    <a:pt x="1927412" y="1371600"/>
                  </a:cubicBezTo>
                  <a:cubicBezTo>
                    <a:pt x="2081306" y="1298388"/>
                    <a:pt x="2219512" y="1209488"/>
                    <a:pt x="2357718" y="1120589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Месяц 32">
              <a:extLst>
                <a:ext uri="{FF2B5EF4-FFF2-40B4-BE49-F238E27FC236}">
                  <a16:creationId xmlns:a16="http://schemas.microsoft.com/office/drawing/2014/main" id="{270752B6-FDFD-4D64-8045-51D78333AA84}"/>
                </a:ext>
              </a:extLst>
            </p:cNvPr>
            <p:cNvSpPr/>
            <p:nvPr/>
          </p:nvSpPr>
          <p:spPr>
            <a:xfrm rot="17969999">
              <a:off x="6850463" y="2381427"/>
              <a:ext cx="589886" cy="1728670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1" name="Группа 70">
            <a:extLst>
              <a:ext uri="{FF2B5EF4-FFF2-40B4-BE49-F238E27FC236}">
                <a16:creationId xmlns:a16="http://schemas.microsoft.com/office/drawing/2014/main" id="{59BA6F96-33A5-477E-98D4-FCDA928E7206}"/>
              </a:ext>
            </a:extLst>
          </p:cNvPr>
          <p:cNvGrpSpPr/>
          <p:nvPr/>
        </p:nvGrpSpPr>
        <p:grpSpPr>
          <a:xfrm>
            <a:off x="8084979" y="2447958"/>
            <a:ext cx="3775328" cy="3450818"/>
            <a:chOff x="1981200" y="1573739"/>
            <a:chExt cx="6490447" cy="5183053"/>
          </a:xfrm>
        </p:grpSpPr>
        <p:grpSp>
          <p:nvGrpSpPr>
            <p:cNvPr id="52" name="Группа 51">
              <a:extLst>
                <a:ext uri="{FF2B5EF4-FFF2-40B4-BE49-F238E27FC236}">
                  <a16:creationId xmlns:a16="http://schemas.microsoft.com/office/drawing/2014/main" id="{F487C73A-2F2C-4E17-BD1F-12DE4259C66B}"/>
                </a:ext>
              </a:extLst>
            </p:cNvPr>
            <p:cNvGrpSpPr/>
            <p:nvPr/>
          </p:nvGrpSpPr>
          <p:grpSpPr>
            <a:xfrm>
              <a:off x="4233244" y="2585289"/>
              <a:ext cx="2867725" cy="3677358"/>
              <a:chOff x="4228479" y="2606901"/>
              <a:chExt cx="2643047" cy="3419660"/>
            </a:xfrm>
          </p:grpSpPr>
          <p:sp>
            <p:nvSpPr>
              <p:cNvPr id="53" name="Капля 52">
                <a:extLst>
                  <a:ext uri="{FF2B5EF4-FFF2-40B4-BE49-F238E27FC236}">
                    <a16:creationId xmlns:a16="http://schemas.microsoft.com/office/drawing/2014/main" id="{660D773C-8656-48B2-8542-25784439CD4A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Капля 53">
                <a:extLst>
                  <a:ext uri="{FF2B5EF4-FFF2-40B4-BE49-F238E27FC236}">
                    <a16:creationId xmlns:a16="http://schemas.microsoft.com/office/drawing/2014/main" id="{7D918423-77A8-46BA-B1D1-6CAD56349F7E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5" name="Группа 54">
              <a:extLst>
                <a:ext uri="{FF2B5EF4-FFF2-40B4-BE49-F238E27FC236}">
                  <a16:creationId xmlns:a16="http://schemas.microsoft.com/office/drawing/2014/main" id="{CA558209-C540-43A6-91ED-3F2FAB9858B7}"/>
                </a:ext>
              </a:extLst>
            </p:cNvPr>
            <p:cNvGrpSpPr/>
            <p:nvPr/>
          </p:nvGrpSpPr>
          <p:grpSpPr>
            <a:xfrm rot="19882732">
              <a:off x="6730307" y="2063226"/>
              <a:ext cx="1204337" cy="1703294"/>
              <a:chOff x="4228479" y="2606901"/>
              <a:chExt cx="2643047" cy="3419660"/>
            </a:xfrm>
          </p:grpSpPr>
          <p:sp>
            <p:nvSpPr>
              <p:cNvPr id="56" name="Капля 55">
                <a:extLst>
                  <a:ext uri="{FF2B5EF4-FFF2-40B4-BE49-F238E27FC236}">
                    <a16:creationId xmlns:a16="http://schemas.microsoft.com/office/drawing/2014/main" id="{F26A7E9C-DE38-4864-99FB-D82A980D837F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Капля 56">
                <a:extLst>
                  <a:ext uri="{FF2B5EF4-FFF2-40B4-BE49-F238E27FC236}">
                    <a16:creationId xmlns:a16="http://schemas.microsoft.com/office/drawing/2014/main" id="{9612D535-D7E8-427A-A296-429CFF82856A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57">
              <a:extLst>
                <a:ext uri="{FF2B5EF4-FFF2-40B4-BE49-F238E27FC236}">
                  <a16:creationId xmlns:a16="http://schemas.microsoft.com/office/drawing/2014/main" id="{0966542B-05D4-468A-B419-5AA0995D88AE}"/>
                </a:ext>
              </a:extLst>
            </p:cNvPr>
            <p:cNvGrpSpPr/>
            <p:nvPr/>
          </p:nvGrpSpPr>
          <p:grpSpPr>
            <a:xfrm flipH="1">
              <a:off x="2307330" y="2948477"/>
              <a:ext cx="1512754" cy="1875678"/>
              <a:chOff x="4228479" y="2606901"/>
              <a:chExt cx="2643047" cy="3419660"/>
            </a:xfrm>
          </p:grpSpPr>
          <p:sp>
            <p:nvSpPr>
              <p:cNvPr id="59" name="Капля 58">
                <a:extLst>
                  <a:ext uri="{FF2B5EF4-FFF2-40B4-BE49-F238E27FC236}">
                    <a16:creationId xmlns:a16="http://schemas.microsoft.com/office/drawing/2014/main" id="{C48532EB-DC37-4041-A7EC-C4C865CCA9B9}"/>
                  </a:ext>
                </a:extLst>
              </p:cNvPr>
              <p:cNvSpPr/>
              <p:nvPr/>
            </p:nvSpPr>
            <p:spPr>
              <a:xfrm rot="16798459">
                <a:off x="4026720" y="2808660"/>
                <a:ext cx="2800640" cy="2397122"/>
              </a:xfrm>
              <a:prstGeom prst="teardrop">
                <a:avLst>
                  <a:gd name="adj" fmla="val 14928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Капля 59">
                <a:extLst>
                  <a:ext uri="{FF2B5EF4-FFF2-40B4-BE49-F238E27FC236}">
                    <a16:creationId xmlns:a16="http://schemas.microsoft.com/office/drawing/2014/main" id="{01D43AEA-79BE-4FC2-9D7B-E04837C52964}"/>
                  </a:ext>
                </a:extLst>
              </p:cNvPr>
              <p:cNvSpPr/>
              <p:nvPr/>
            </p:nvSpPr>
            <p:spPr>
              <a:xfrm rot="4621186">
                <a:off x="3854688" y="3009723"/>
                <a:ext cx="3402192" cy="2631484"/>
              </a:xfrm>
              <a:prstGeom prst="teardrop">
                <a:avLst>
                  <a:gd name="adj" fmla="val 114509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1" name="Месяц 60">
              <a:extLst>
                <a:ext uri="{FF2B5EF4-FFF2-40B4-BE49-F238E27FC236}">
                  <a16:creationId xmlns:a16="http://schemas.microsoft.com/office/drawing/2014/main" id="{781B324A-58F5-4255-96FF-E47703A4FCA9}"/>
                </a:ext>
              </a:extLst>
            </p:cNvPr>
            <p:cNvSpPr/>
            <p:nvPr/>
          </p:nvSpPr>
          <p:spPr>
            <a:xfrm rot="19412426">
              <a:off x="4472746" y="3679427"/>
              <a:ext cx="813268" cy="3077365"/>
            </a:xfrm>
            <a:prstGeom prst="moon">
              <a:avLst>
                <a:gd name="adj" fmla="val 5639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олилиния: фигура 61">
              <a:extLst>
                <a:ext uri="{FF2B5EF4-FFF2-40B4-BE49-F238E27FC236}">
                  <a16:creationId xmlns:a16="http://schemas.microsoft.com/office/drawing/2014/main" id="{9B163FFC-3427-4C22-86AC-D5FFBB1886AD}"/>
                </a:ext>
              </a:extLst>
            </p:cNvPr>
            <p:cNvSpPr/>
            <p:nvPr/>
          </p:nvSpPr>
          <p:spPr>
            <a:xfrm>
              <a:off x="3980852" y="1573739"/>
              <a:ext cx="331841" cy="2465294"/>
            </a:xfrm>
            <a:custGeom>
              <a:avLst/>
              <a:gdLst>
                <a:gd name="connsiteX0" fmla="*/ 0 w 331841"/>
                <a:gd name="connsiteY0" fmla="*/ 0 h 2401088"/>
                <a:gd name="connsiteX1" fmla="*/ 259976 w 331841"/>
                <a:gd name="connsiteY1" fmla="*/ 788894 h 2401088"/>
                <a:gd name="connsiteX2" fmla="*/ 331694 w 331841"/>
                <a:gd name="connsiteY2" fmla="*/ 1524000 h 2401088"/>
                <a:gd name="connsiteX3" fmla="*/ 277906 w 331841"/>
                <a:gd name="connsiteY3" fmla="*/ 2286000 h 2401088"/>
                <a:gd name="connsiteX4" fmla="*/ 251012 w 331841"/>
                <a:gd name="connsiteY4" fmla="*/ 2384612 h 240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841" h="2401088">
                  <a:moveTo>
                    <a:pt x="0" y="0"/>
                  </a:moveTo>
                  <a:cubicBezTo>
                    <a:pt x="102347" y="267447"/>
                    <a:pt x="204694" y="534894"/>
                    <a:pt x="259976" y="788894"/>
                  </a:cubicBezTo>
                  <a:cubicBezTo>
                    <a:pt x="315258" y="1042894"/>
                    <a:pt x="328706" y="1274482"/>
                    <a:pt x="331694" y="1524000"/>
                  </a:cubicBezTo>
                  <a:cubicBezTo>
                    <a:pt x="334682" y="1773518"/>
                    <a:pt x="291353" y="2142565"/>
                    <a:pt x="277906" y="2286000"/>
                  </a:cubicBezTo>
                  <a:cubicBezTo>
                    <a:pt x="264459" y="2429435"/>
                    <a:pt x="257735" y="2407023"/>
                    <a:pt x="251012" y="2384612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олилиния: фигура 62">
              <a:extLst>
                <a:ext uri="{FF2B5EF4-FFF2-40B4-BE49-F238E27FC236}">
                  <a16:creationId xmlns:a16="http://schemas.microsoft.com/office/drawing/2014/main" id="{1EA04071-DEC9-4418-80A1-29FF980325E3}"/>
                </a:ext>
              </a:extLst>
            </p:cNvPr>
            <p:cNvSpPr/>
            <p:nvPr/>
          </p:nvSpPr>
          <p:spPr>
            <a:xfrm>
              <a:off x="5970494" y="6085676"/>
              <a:ext cx="1766047" cy="144795"/>
            </a:xfrm>
            <a:custGeom>
              <a:avLst/>
              <a:gdLst>
                <a:gd name="connsiteX0" fmla="*/ 1766047 w 1766047"/>
                <a:gd name="connsiteY0" fmla="*/ 19289 h 144795"/>
                <a:gd name="connsiteX1" fmla="*/ 968188 w 1766047"/>
                <a:gd name="connsiteY1" fmla="*/ 10324 h 144795"/>
                <a:gd name="connsiteX2" fmla="*/ 0 w 1766047"/>
                <a:gd name="connsiteY2" fmla="*/ 144795 h 144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66047" h="144795">
                  <a:moveTo>
                    <a:pt x="1766047" y="19289"/>
                  </a:moveTo>
                  <a:cubicBezTo>
                    <a:pt x="1514288" y="4347"/>
                    <a:pt x="1262529" y="-10594"/>
                    <a:pt x="968188" y="10324"/>
                  </a:cubicBezTo>
                  <a:cubicBezTo>
                    <a:pt x="673847" y="31242"/>
                    <a:pt x="336923" y="88018"/>
                    <a:pt x="0" y="144795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олилиния: фигура 63">
              <a:extLst>
                <a:ext uri="{FF2B5EF4-FFF2-40B4-BE49-F238E27FC236}">
                  <a16:creationId xmlns:a16="http://schemas.microsoft.com/office/drawing/2014/main" id="{BD50DD42-302E-4EDB-99A7-06C1703E8924}"/>
                </a:ext>
              </a:extLst>
            </p:cNvPr>
            <p:cNvSpPr/>
            <p:nvPr/>
          </p:nvSpPr>
          <p:spPr>
            <a:xfrm>
              <a:off x="1981200" y="2420471"/>
              <a:ext cx="1954306" cy="2409562"/>
            </a:xfrm>
            <a:custGeom>
              <a:avLst/>
              <a:gdLst>
                <a:gd name="connsiteX0" fmla="*/ 1954306 w 1954306"/>
                <a:gd name="connsiteY0" fmla="*/ 0 h 2409562"/>
                <a:gd name="connsiteX1" fmla="*/ 1757082 w 1954306"/>
                <a:gd name="connsiteY1" fmla="*/ 887505 h 2409562"/>
                <a:gd name="connsiteX2" fmla="*/ 1846729 w 1954306"/>
                <a:gd name="connsiteY2" fmla="*/ 1443317 h 2409562"/>
                <a:gd name="connsiteX3" fmla="*/ 1613647 w 1954306"/>
                <a:gd name="connsiteY3" fmla="*/ 2061882 h 2409562"/>
                <a:gd name="connsiteX4" fmla="*/ 995082 w 1954306"/>
                <a:gd name="connsiteY4" fmla="*/ 2402541 h 2409562"/>
                <a:gd name="connsiteX5" fmla="*/ 528918 w 1954306"/>
                <a:gd name="connsiteY5" fmla="*/ 2294964 h 2409562"/>
                <a:gd name="connsiteX6" fmla="*/ 0 w 1954306"/>
                <a:gd name="connsiteY6" fmla="*/ 2330823 h 240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4306" h="2409562">
                  <a:moveTo>
                    <a:pt x="1954306" y="0"/>
                  </a:moveTo>
                  <a:cubicBezTo>
                    <a:pt x="1864658" y="323476"/>
                    <a:pt x="1775011" y="646952"/>
                    <a:pt x="1757082" y="887505"/>
                  </a:cubicBezTo>
                  <a:cubicBezTo>
                    <a:pt x="1739153" y="1128058"/>
                    <a:pt x="1870635" y="1247588"/>
                    <a:pt x="1846729" y="1443317"/>
                  </a:cubicBezTo>
                  <a:cubicBezTo>
                    <a:pt x="1822823" y="1639046"/>
                    <a:pt x="1755588" y="1902011"/>
                    <a:pt x="1613647" y="2061882"/>
                  </a:cubicBezTo>
                  <a:cubicBezTo>
                    <a:pt x="1471706" y="2221753"/>
                    <a:pt x="1175870" y="2363694"/>
                    <a:pt x="995082" y="2402541"/>
                  </a:cubicBezTo>
                  <a:cubicBezTo>
                    <a:pt x="814294" y="2441388"/>
                    <a:pt x="694765" y="2306917"/>
                    <a:pt x="528918" y="2294964"/>
                  </a:cubicBezTo>
                  <a:cubicBezTo>
                    <a:pt x="363071" y="2283011"/>
                    <a:pt x="181535" y="2306917"/>
                    <a:pt x="0" y="2330823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Месяц 64">
              <a:extLst>
                <a:ext uri="{FF2B5EF4-FFF2-40B4-BE49-F238E27FC236}">
                  <a16:creationId xmlns:a16="http://schemas.microsoft.com/office/drawing/2014/main" id="{5FF66FC6-13B5-4A42-AD7F-A9FAAE916F2F}"/>
                </a:ext>
              </a:extLst>
            </p:cNvPr>
            <p:cNvSpPr/>
            <p:nvPr/>
          </p:nvSpPr>
          <p:spPr>
            <a:xfrm rot="13003971">
              <a:off x="3184524" y="3463507"/>
              <a:ext cx="534479" cy="1646284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олилиния: фигура 65">
              <a:extLst>
                <a:ext uri="{FF2B5EF4-FFF2-40B4-BE49-F238E27FC236}">
                  <a16:creationId xmlns:a16="http://schemas.microsoft.com/office/drawing/2014/main" id="{06213B3E-B96B-402D-81EA-7CCAB6A491F4}"/>
                </a:ext>
              </a:extLst>
            </p:cNvPr>
            <p:cNvSpPr/>
            <p:nvPr/>
          </p:nvSpPr>
          <p:spPr>
            <a:xfrm>
              <a:off x="6113929" y="2088776"/>
              <a:ext cx="2357718" cy="1559958"/>
            </a:xfrm>
            <a:custGeom>
              <a:avLst/>
              <a:gdLst>
                <a:gd name="connsiteX0" fmla="*/ 0 w 2357718"/>
                <a:gd name="connsiteY0" fmla="*/ 0 h 1559958"/>
                <a:gd name="connsiteX1" fmla="*/ 349624 w 2357718"/>
                <a:gd name="connsiteY1" fmla="*/ 367553 h 1559958"/>
                <a:gd name="connsiteX2" fmla="*/ 582706 w 2357718"/>
                <a:gd name="connsiteY2" fmla="*/ 905436 h 1559958"/>
                <a:gd name="connsiteX3" fmla="*/ 986118 w 2357718"/>
                <a:gd name="connsiteY3" fmla="*/ 1389530 h 1559958"/>
                <a:gd name="connsiteX4" fmla="*/ 1434353 w 2357718"/>
                <a:gd name="connsiteY4" fmla="*/ 1559859 h 1559958"/>
                <a:gd name="connsiteX5" fmla="*/ 1927412 w 2357718"/>
                <a:gd name="connsiteY5" fmla="*/ 1371600 h 1559958"/>
                <a:gd name="connsiteX6" fmla="*/ 2357718 w 2357718"/>
                <a:gd name="connsiteY6" fmla="*/ 1120589 h 155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7718" h="1559958">
                  <a:moveTo>
                    <a:pt x="0" y="0"/>
                  </a:moveTo>
                  <a:cubicBezTo>
                    <a:pt x="126253" y="108323"/>
                    <a:pt x="252506" y="216647"/>
                    <a:pt x="349624" y="367553"/>
                  </a:cubicBezTo>
                  <a:cubicBezTo>
                    <a:pt x="446742" y="518459"/>
                    <a:pt x="476624" y="735106"/>
                    <a:pt x="582706" y="905436"/>
                  </a:cubicBezTo>
                  <a:cubicBezTo>
                    <a:pt x="688788" y="1075766"/>
                    <a:pt x="844177" y="1280459"/>
                    <a:pt x="986118" y="1389530"/>
                  </a:cubicBezTo>
                  <a:cubicBezTo>
                    <a:pt x="1128059" y="1498601"/>
                    <a:pt x="1277471" y="1562847"/>
                    <a:pt x="1434353" y="1559859"/>
                  </a:cubicBezTo>
                  <a:cubicBezTo>
                    <a:pt x="1591235" y="1556871"/>
                    <a:pt x="1773518" y="1444812"/>
                    <a:pt x="1927412" y="1371600"/>
                  </a:cubicBezTo>
                  <a:cubicBezTo>
                    <a:pt x="2081306" y="1298388"/>
                    <a:pt x="2219512" y="1209488"/>
                    <a:pt x="2357718" y="1120589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Месяц 66">
              <a:extLst>
                <a:ext uri="{FF2B5EF4-FFF2-40B4-BE49-F238E27FC236}">
                  <a16:creationId xmlns:a16="http://schemas.microsoft.com/office/drawing/2014/main" id="{42288E90-A161-4265-B7CA-4F4693A63EE8}"/>
                </a:ext>
              </a:extLst>
            </p:cNvPr>
            <p:cNvSpPr/>
            <p:nvPr/>
          </p:nvSpPr>
          <p:spPr>
            <a:xfrm rot="17969999">
              <a:off x="6850463" y="2381427"/>
              <a:ext cx="589886" cy="1728670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Месяц 67">
              <a:extLst>
                <a:ext uri="{FF2B5EF4-FFF2-40B4-BE49-F238E27FC236}">
                  <a16:creationId xmlns:a16="http://schemas.microsoft.com/office/drawing/2014/main" id="{456C750B-FD54-42B2-8841-F3698F67A267}"/>
                </a:ext>
              </a:extLst>
            </p:cNvPr>
            <p:cNvSpPr/>
            <p:nvPr/>
          </p:nvSpPr>
          <p:spPr>
            <a:xfrm rot="12978114">
              <a:off x="2849724" y="3263104"/>
              <a:ext cx="573407" cy="1487580"/>
            </a:xfrm>
            <a:prstGeom prst="moon">
              <a:avLst>
                <a:gd name="adj" fmla="val 32567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Месяц 68">
              <a:extLst>
                <a:ext uri="{FF2B5EF4-FFF2-40B4-BE49-F238E27FC236}">
                  <a16:creationId xmlns:a16="http://schemas.microsoft.com/office/drawing/2014/main" id="{556DDF79-ADDD-4F5D-B764-A5A76BE7F54D}"/>
                </a:ext>
              </a:extLst>
            </p:cNvPr>
            <p:cNvSpPr/>
            <p:nvPr/>
          </p:nvSpPr>
          <p:spPr>
            <a:xfrm rot="18137996">
              <a:off x="7089360" y="2174587"/>
              <a:ext cx="454105" cy="1541965"/>
            </a:xfrm>
            <a:prstGeom prst="moon">
              <a:avLst>
                <a:gd name="adj" fmla="val 32567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Месяц 69">
              <a:extLst>
                <a:ext uri="{FF2B5EF4-FFF2-40B4-BE49-F238E27FC236}">
                  <a16:creationId xmlns:a16="http://schemas.microsoft.com/office/drawing/2014/main" id="{F36AFC5A-B9AB-4BF5-80E1-CDA9106C0D4E}"/>
                </a:ext>
              </a:extLst>
            </p:cNvPr>
            <p:cNvSpPr/>
            <p:nvPr/>
          </p:nvSpPr>
          <p:spPr>
            <a:xfrm rot="19226342">
              <a:off x="5076241" y="3191836"/>
              <a:ext cx="812781" cy="3144271"/>
            </a:xfrm>
            <a:prstGeom prst="moon">
              <a:avLst>
                <a:gd name="adj" fmla="val 3693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6799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7D116F8-3CA8-4828-9AFD-A2AEFF80D0A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7E91D4-0AB9-4F3A-BB04-EF7F608A6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8" y="0"/>
            <a:ext cx="10301432" cy="687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DA3C2-7955-4BAE-9293-0740C8FBE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1268" y="152400"/>
            <a:ext cx="9144000" cy="954442"/>
          </a:xfrm>
        </p:spPr>
        <p:txBody>
          <a:bodyPr/>
          <a:lstStyle/>
          <a:p>
            <a:r>
              <a:rPr lang="ru-RU" dirty="0">
                <a:solidFill>
                  <a:srgbClr val="F3ED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berne" panose="02000000000000000000" pitchFamily="2" charset="0"/>
              </a:rPr>
              <a:t>Городец</a:t>
            </a:r>
          </a:p>
        </p:txBody>
      </p:sp>
    </p:spTree>
    <p:extLst>
      <p:ext uri="{BB962C8B-B14F-4D97-AF65-F5344CB8AC3E}">
        <p14:creationId xmlns:p14="http://schemas.microsoft.com/office/powerpoint/2010/main" val="1871021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7D116F8-3CA8-4828-9AFD-A2AEFF80D0A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CBFC808-73E6-4E73-99D9-62A91ADD0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38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DA3C2-7955-4BAE-9293-0740C8FBE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3385" y="304801"/>
            <a:ext cx="9144000" cy="954442"/>
          </a:xfrm>
        </p:spPr>
        <p:txBody>
          <a:bodyPr/>
          <a:lstStyle/>
          <a:p>
            <a:r>
              <a:rPr lang="ru-RU" dirty="0">
                <a:solidFill>
                  <a:srgbClr val="F3ED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berne" panose="02000000000000000000" pitchFamily="2" charset="0"/>
              </a:rPr>
              <a:t>Городец</a:t>
            </a:r>
          </a:p>
        </p:txBody>
      </p:sp>
    </p:spTree>
    <p:extLst>
      <p:ext uri="{BB962C8B-B14F-4D97-AF65-F5344CB8AC3E}">
        <p14:creationId xmlns:p14="http://schemas.microsoft.com/office/powerpoint/2010/main" val="813825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7D116F8-3CA8-4828-9AFD-A2AEFF80D0A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46054A9-C65D-4F25-A105-2EECC90B9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256"/>
            <a:ext cx="12192000" cy="657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DA3C2-7955-4BAE-9293-0740C8FBE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0979"/>
            <a:ext cx="9144000" cy="954442"/>
          </a:xfrm>
        </p:spPr>
        <p:txBody>
          <a:bodyPr/>
          <a:lstStyle/>
          <a:p>
            <a:r>
              <a:rPr lang="ru-RU" dirty="0">
                <a:solidFill>
                  <a:srgbClr val="F3ED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berne" panose="02000000000000000000" pitchFamily="2" charset="0"/>
              </a:rPr>
              <a:t>Городец</a:t>
            </a:r>
          </a:p>
        </p:txBody>
      </p:sp>
    </p:spTree>
    <p:extLst>
      <p:ext uri="{BB962C8B-B14F-4D97-AF65-F5344CB8AC3E}">
        <p14:creationId xmlns:p14="http://schemas.microsoft.com/office/powerpoint/2010/main" val="54677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51372B-3BF8-449E-BBE0-80A8B78075FC}"/>
              </a:ext>
            </a:extLst>
          </p:cNvPr>
          <p:cNvSpPr/>
          <p:nvPr/>
        </p:nvSpPr>
        <p:spPr>
          <a:xfrm>
            <a:off x="0" y="-55462"/>
            <a:ext cx="12192000" cy="6968923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7CCB7-8A81-40FF-AA41-321A446E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aberne" panose="02000000000000000000" pitchFamily="2" charset="0"/>
              </a:rPr>
              <a:t>Городецкая роза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963F5B2-00BB-4C81-808F-0C322A6657EE}"/>
              </a:ext>
            </a:extLst>
          </p:cNvPr>
          <p:cNvSpPr/>
          <p:nvPr/>
        </p:nvSpPr>
        <p:spPr>
          <a:xfrm>
            <a:off x="3971365" y="2055813"/>
            <a:ext cx="3307976" cy="306593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1203119-85D5-495C-A53D-3C9237664B65}"/>
              </a:ext>
            </a:extLst>
          </p:cNvPr>
          <p:cNvSpPr/>
          <p:nvPr/>
        </p:nvSpPr>
        <p:spPr>
          <a:xfrm>
            <a:off x="4648761" y="4688208"/>
            <a:ext cx="2115671" cy="191191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C6359CF6-22C5-4681-94A3-C38F6EF1AFB5}"/>
              </a:ext>
            </a:extLst>
          </p:cNvPr>
          <p:cNvSpPr/>
          <p:nvPr/>
        </p:nvSpPr>
        <p:spPr>
          <a:xfrm>
            <a:off x="3242982" y="3720260"/>
            <a:ext cx="1810871" cy="169274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77E8DEAE-A9A4-4203-B491-D8C6820B9293}"/>
              </a:ext>
            </a:extLst>
          </p:cNvPr>
          <p:cNvSpPr/>
          <p:nvPr/>
        </p:nvSpPr>
        <p:spPr>
          <a:xfrm>
            <a:off x="6102419" y="3765383"/>
            <a:ext cx="1810871" cy="169274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26286574-3EFB-4EB2-9AE3-B03F4F15A188}"/>
              </a:ext>
            </a:extLst>
          </p:cNvPr>
          <p:cNvSpPr/>
          <p:nvPr/>
        </p:nvSpPr>
        <p:spPr>
          <a:xfrm>
            <a:off x="3109632" y="2723867"/>
            <a:ext cx="1354791" cy="11754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E17092A7-58CB-4B66-AE4B-EEECCCABB2A1}"/>
              </a:ext>
            </a:extLst>
          </p:cNvPr>
          <p:cNvSpPr/>
          <p:nvPr/>
        </p:nvSpPr>
        <p:spPr>
          <a:xfrm>
            <a:off x="6683188" y="2723867"/>
            <a:ext cx="1354791" cy="11754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0DA6E8BC-F497-490F-AF7F-F65AF313BD27}"/>
              </a:ext>
            </a:extLst>
          </p:cNvPr>
          <p:cNvSpPr/>
          <p:nvPr/>
        </p:nvSpPr>
        <p:spPr>
          <a:xfrm>
            <a:off x="3856506" y="2169352"/>
            <a:ext cx="841000" cy="78268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9D6660E3-B8FC-43F3-A1F5-CCEA7D9B21BB}"/>
              </a:ext>
            </a:extLst>
          </p:cNvPr>
          <p:cNvSpPr/>
          <p:nvPr/>
        </p:nvSpPr>
        <p:spPr>
          <a:xfrm>
            <a:off x="6622114" y="2248554"/>
            <a:ext cx="772086" cy="70083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EF3398FE-ADC9-4186-8124-06AA39B8CA8F}"/>
              </a:ext>
            </a:extLst>
          </p:cNvPr>
          <p:cNvSpPr/>
          <p:nvPr/>
        </p:nvSpPr>
        <p:spPr>
          <a:xfrm>
            <a:off x="5090270" y="1578477"/>
            <a:ext cx="1139080" cy="10213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>
            <a:extLst>
              <a:ext uri="{FF2B5EF4-FFF2-40B4-BE49-F238E27FC236}">
                <a16:creationId xmlns:a16="http://schemas.microsoft.com/office/drawing/2014/main" id="{D9627DEF-E925-4B07-942D-252284DF4AE3}"/>
              </a:ext>
            </a:extLst>
          </p:cNvPr>
          <p:cNvSpPr/>
          <p:nvPr/>
        </p:nvSpPr>
        <p:spPr>
          <a:xfrm rot="16578949">
            <a:off x="5167452" y="5115277"/>
            <a:ext cx="984716" cy="2070475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>
            <a:extLst>
              <a:ext uri="{FF2B5EF4-FFF2-40B4-BE49-F238E27FC236}">
                <a16:creationId xmlns:a16="http://schemas.microsoft.com/office/drawing/2014/main" id="{3C6DB52A-5E4B-4522-BB51-CDB649D8CB51}"/>
              </a:ext>
            </a:extLst>
          </p:cNvPr>
          <p:cNvSpPr/>
          <p:nvPr/>
        </p:nvSpPr>
        <p:spPr>
          <a:xfrm rot="11648205">
            <a:off x="4051821" y="2040848"/>
            <a:ext cx="3138461" cy="3226817"/>
          </a:xfrm>
          <a:prstGeom prst="arc">
            <a:avLst>
              <a:gd name="adj1" fmla="val 5771154"/>
              <a:gd name="adj2" fmla="val 3758694"/>
            </a:avLst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есяц 15">
            <a:extLst>
              <a:ext uri="{FF2B5EF4-FFF2-40B4-BE49-F238E27FC236}">
                <a16:creationId xmlns:a16="http://schemas.microsoft.com/office/drawing/2014/main" id="{7B3648F3-1A2E-4830-A0EC-8337C855979A}"/>
              </a:ext>
            </a:extLst>
          </p:cNvPr>
          <p:cNvSpPr/>
          <p:nvPr/>
        </p:nvSpPr>
        <p:spPr>
          <a:xfrm rot="19891781">
            <a:off x="3189245" y="3958845"/>
            <a:ext cx="991164" cy="1741906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есяц 16">
            <a:extLst>
              <a:ext uri="{FF2B5EF4-FFF2-40B4-BE49-F238E27FC236}">
                <a16:creationId xmlns:a16="http://schemas.microsoft.com/office/drawing/2014/main" id="{BFFF6236-0183-4458-8DF7-D6FD477DCDDE}"/>
              </a:ext>
            </a:extLst>
          </p:cNvPr>
          <p:cNvSpPr/>
          <p:nvPr/>
        </p:nvSpPr>
        <p:spPr>
          <a:xfrm rot="185687">
            <a:off x="2941877" y="2686732"/>
            <a:ext cx="714302" cy="1194174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есяц 17">
            <a:extLst>
              <a:ext uri="{FF2B5EF4-FFF2-40B4-BE49-F238E27FC236}">
                <a16:creationId xmlns:a16="http://schemas.microsoft.com/office/drawing/2014/main" id="{F56FE5D5-07C0-442B-BD8C-CEC243BDDCA0}"/>
              </a:ext>
            </a:extLst>
          </p:cNvPr>
          <p:cNvSpPr/>
          <p:nvPr/>
        </p:nvSpPr>
        <p:spPr>
          <a:xfrm rot="2993826">
            <a:off x="3873528" y="1940305"/>
            <a:ext cx="458301" cy="774810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есяц 18">
            <a:extLst>
              <a:ext uri="{FF2B5EF4-FFF2-40B4-BE49-F238E27FC236}">
                <a16:creationId xmlns:a16="http://schemas.microsoft.com/office/drawing/2014/main" id="{52100570-D7C7-4D0D-838C-F7FC4CAEAE84}"/>
              </a:ext>
            </a:extLst>
          </p:cNvPr>
          <p:cNvSpPr/>
          <p:nvPr/>
        </p:nvSpPr>
        <p:spPr>
          <a:xfrm rot="11840408">
            <a:off x="7012429" y="3880193"/>
            <a:ext cx="1070272" cy="1732642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есяц 19">
            <a:extLst>
              <a:ext uri="{FF2B5EF4-FFF2-40B4-BE49-F238E27FC236}">
                <a16:creationId xmlns:a16="http://schemas.microsoft.com/office/drawing/2014/main" id="{1151041E-5B5B-499E-82D8-20D9838B01E7}"/>
              </a:ext>
            </a:extLst>
          </p:cNvPr>
          <p:cNvSpPr/>
          <p:nvPr/>
        </p:nvSpPr>
        <p:spPr>
          <a:xfrm rot="10506816">
            <a:off x="7409515" y="2686732"/>
            <a:ext cx="714302" cy="1194174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есяц 20">
            <a:extLst>
              <a:ext uri="{FF2B5EF4-FFF2-40B4-BE49-F238E27FC236}">
                <a16:creationId xmlns:a16="http://schemas.microsoft.com/office/drawing/2014/main" id="{BC817F11-4729-472D-A2DC-5E7216E44668}"/>
              </a:ext>
            </a:extLst>
          </p:cNvPr>
          <p:cNvSpPr/>
          <p:nvPr/>
        </p:nvSpPr>
        <p:spPr>
          <a:xfrm rot="7531345">
            <a:off x="6938285" y="2000566"/>
            <a:ext cx="458301" cy="774810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8345C12E-0C3C-42BD-92FE-A574F6A72E4E}"/>
              </a:ext>
            </a:extLst>
          </p:cNvPr>
          <p:cNvSpPr/>
          <p:nvPr/>
        </p:nvSpPr>
        <p:spPr>
          <a:xfrm>
            <a:off x="5706596" y="1783869"/>
            <a:ext cx="376518" cy="3854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есяц 22">
            <a:extLst>
              <a:ext uri="{FF2B5EF4-FFF2-40B4-BE49-F238E27FC236}">
                <a16:creationId xmlns:a16="http://schemas.microsoft.com/office/drawing/2014/main" id="{73DDD8BB-9F28-4098-8B96-AEF7F98FE8C2}"/>
              </a:ext>
            </a:extLst>
          </p:cNvPr>
          <p:cNvSpPr/>
          <p:nvPr/>
        </p:nvSpPr>
        <p:spPr>
          <a:xfrm rot="16200000">
            <a:off x="5380355" y="1814128"/>
            <a:ext cx="599819" cy="1132126"/>
          </a:xfrm>
          <a:prstGeom prst="moon">
            <a:avLst>
              <a:gd name="adj" fmla="val 290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Месяц 23">
            <a:extLst>
              <a:ext uri="{FF2B5EF4-FFF2-40B4-BE49-F238E27FC236}">
                <a16:creationId xmlns:a16="http://schemas.microsoft.com/office/drawing/2014/main" id="{B59F918C-56E8-4EC6-81CA-090C5322287F}"/>
              </a:ext>
            </a:extLst>
          </p:cNvPr>
          <p:cNvSpPr/>
          <p:nvPr/>
        </p:nvSpPr>
        <p:spPr>
          <a:xfrm rot="16402745">
            <a:off x="4595761" y="2773415"/>
            <a:ext cx="1970848" cy="3191945"/>
          </a:xfrm>
          <a:prstGeom prst="moon">
            <a:avLst>
              <a:gd name="adj" fmla="val 290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апля 24">
            <a:extLst>
              <a:ext uri="{FF2B5EF4-FFF2-40B4-BE49-F238E27FC236}">
                <a16:creationId xmlns:a16="http://schemas.microsoft.com/office/drawing/2014/main" id="{245CA80D-5B77-4FD9-8B73-17E178065CA6}"/>
              </a:ext>
            </a:extLst>
          </p:cNvPr>
          <p:cNvSpPr/>
          <p:nvPr/>
        </p:nvSpPr>
        <p:spPr>
          <a:xfrm>
            <a:off x="4364855" y="2957857"/>
            <a:ext cx="324182" cy="1087701"/>
          </a:xfrm>
          <a:prstGeom prst="teardrop">
            <a:avLst>
              <a:gd name="adj" fmla="val 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апля 25">
            <a:extLst>
              <a:ext uri="{FF2B5EF4-FFF2-40B4-BE49-F238E27FC236}">
                <a16:creationId xmlns:a16="http://schemas.microsoft.com/office/drawing/2014/main" id="{45F27E91-ADDF-4896-9924-71C1F8297822}"/>
              </a:ext>
            </a:extLst>
          </p:cNvPr>
          <p:cNvSpPr/>
          <p:nvPr/>
        </p:nvSpPr>
        <p:spPr>
          <a:xfrm>
            <a:off x="4742224" y="3321713"/>
            <a:ext cx="324182" cy="1087701"/>
          </a:xfrm>
          <a:prstGeom prst="teardrop">
            <a:avLst>
              <a:gd name="adj" fmla="val 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апля 27">
            <a:extLst>
              <a:ext uri="{FF2B5EF4-FFF2-40B4-BE49-F238E27FC236}">
                <a16:creationId xmlns:a16="http://schemas.microsoft.com/office/drawing/2014/main" id="{FD1EAA34-994C-4D4F-9DC3-D7D2CCAD6171}"/>
              </a:ext>
            </a:extLst>
          </p:cNvPr>
          <p:cNvSpPr/>
          <p:nvPr/>
        </p:nvSpPr>
        <p:spPr>
          <a:xfrm flipH="1">
            <a:off x="6535125" y="2971144"/>
            <a:ext cx="352025" cy="1087701"/>
          </a:xfrm>
          <a:prstGeom prst="teardrop">
            <a:avLst>
              <a:gd name="adj" fmla="val 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апля 28">
            <a:extLst>
              <a:ext uri="{FF2B5EF4-FFF2-40B4-BE49-F238E27FC236}">
                <a16:creationId xmlns:a16="http://schemas.microsoft.com/office/drawing/2014/main" id="{1B19310D-024C-4C8A-B1DA-C6C28453163F}"/>
              </a:ext>
            </a:extLst>
          </p:cNvPr>
          <p:cNvSpPr/>
          <p:nvPr/>
        </p:nvSpPr>
        <p:spPr>
          <a:xfrm flipH="1">
            <a:off x="6092299" y="3283819"/>
            <a:ext cx="352024" cy="1087701"/>
          </a:xfrm>
          <a:prstGeom prst="teardrop">
            <a:avLst>
              <a:gd name="adj" fmla="val 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апля 29">
            <a:extLst>
              <a:ext uri="{FF2B5EF4-FFF2-40B4-BE49-F238E27FC236}">
                <a16:creationId xmlns:a16="http://schemas.microsoft.com/office/drawing/2014/main" id="{74E4D0C8-BB10-4263-8912-5A8DAAEC1139}"/>
              </a:ext>
            </a:extLst>
          </p:cNvPr>
          <p:cNvSpPr/>
          <p:nvPr/>
        </p:nvSpPr>
        <p:spPr>
          <a:xfrm>
            <a:off x="5208729" y="3850654"/>
            <a:ext cx="247504" cy="812532"/>
          </a:xfrm>
          <a:prstGeom prst="teardrop">
            <a:avLst>
              <a:gd name="adj" fmla="val 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Капля 30">
            <a:extLst>
              <a:ext uri="{FF2B5EF4-FFF2-40B4-BE49-F238E27FC236}">
                <a16:creationId xmlns:a16="http://schemas.microsoft.com/office/drawing/2014/main" id="{824E126B-4429-4553-95D0-BD9DD277F45D}"/>
              </a:ext>
            </a:extLst>
          </p:cNvPr>
          <p:cNvSpPr/>
          <p:nvPr/>
        </p:nvSpPr>
        <p:spPr>
          <a:xfrm flipH="1">
            <a:off x="5736822" y="3825631"/>
            <a:ext cx="250302" cy="812532"/>
          </a:xfrm>
          <a:prstGeom prst="teardrop">
            <a:avLst>
              <a:gd name="adj" fmla="val 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Месяц 31">
            <a:extLst>
              <a:ext uri="{FF2B5EF4-FFF2-40B4-BE49-F238E27FC236}">
                <a16:creationId xmlns:a16="http://schemas.microsoft.com/office/drawing/2014/main" id="{77EDA40A-487C-42CF-BD28-92059D8883FC}"/>
              </a:ext>
            </a:extLst>
          </p:cNvPr>
          <p:cNvSpPr/>
          <p:nvPr/>
        </p:nvSpPr>
        <p:spPr>
          <a:xfrm rot="2225814">
            <a:off x="4035853" y="2284184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Месяц 32">
            <a:extLst>
              <a:ext uri="{FF2B5EF4-FFF2-40B4-BE49-F238E27FC236}">
                <a16:creationId xmlns:a16="http://schemas.microsoft.com/office/drawing/2014/main" id="{DA57ECE2-46C8-438D-B3B5-82D147A2AE25}"/>
              </a:ext>
            </a:extLst>
          </p:cNvPr>
          <p:cNvSpPr/>
          <p:nvPr/>
        </p:nvSpPr>
        <p:spPr>
          <a:xfrm rot="1735621">
            <a:off x="3719793" y="2801397"/>
            <a:ext cx="404835" cy="605543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Месяц 33">
            <a:extLst>
              <a:ext uri="{FF2B5EF4-FFF2-40B4-BE49-F238E27FC236}">
                <a16:creationId xmlns:a16="http://schemas.microsoft.com/office/drawing/2014/main" id="{D7A54C2C-2E78-4E22-84F6-448575CBBE9E}"/>
              </a:ext>
            </a:extLst>
          </p:cNvPr>
          <p:cNvSpPr/>
          <p:nvPr/>
        </p:nvSpPr>
        <p:spPr>
          <a:xfrm rot="21235438">
            <a:off x="3632231" y="3474862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Месяц 34">
            <a:extLst>
              <a:ext uri="{FF2B5EF4-FFF2-40B4-BE49-F238E27FC236}">
                <a16:creationId xmlns:a16="http://schemas.microsoft.com/office/drawing/2014/main" id="{E55BE825-379C-4F7F-827C-98CF0D05DDBE}"/>
              </a:ext>
            </a:extLst>
          </p:cNvPr>
          <p:cNvSpPr/>
          <p:nvPr/>
        </p:nvSpPr>
        <p:spPr>
          <a:xfrm rot="19877733">
            <a:off x="3800309" y="4098589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Месяц 35">
            <a:extLst>
              <a:ext uri="{FF2B5EF4-FFF2-40B4-BE49-F238E27FC236}">
                <a16:creationId xmlns:a16="http://schemas.microsoft.com/office/drawing/2014/main" id="{E911DB39-4F95-4373-80FC-E6569396FD96}"/>
              </a:ext>
            </a:extLst>
          </p:cNvPr>
          <p:cNvSpPr/>
          <p:nvPr/>
        </p:nvSpPr>
        <p:spPr>
          <a:xfrm rot="19409304">
            <a:off x="4160887" y="4603395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Месяц 36">
            <a:extLst>
              <a:ext uri="{FF2B5EF4-FFF2-40B4-BE49-F238E27FC236}">
                <a16:creationId xmlns:a16="http://schemas.microsoft.com/office/drawing/2014/main" id="{BE184A7E-FF7B-4BE5-BC6C-568DF54C15E8}"/>
              </a:ext>
            </a:extLst>
          </p:cNvPr>
          <p:cNvSpPr/>
          <p:nvPr/>
        </p:nvSpPr>
        <p:spPr>
          <a:xfrm rot="12800845">
            <a:off x="6957250" y="4219365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Месяц 37">
            <a:extLst>
              <a:ext uri="{FF2B5EF4-FFF2-40B4-BE49-F238E27FC236}">
                <a16:creationId xmlns:a16="http://schemas.microsoft.com/office/drawing/2014/main" id="{7D4BFEAF-467F-448D-8C93-646CB39AC8C2}"/>
              </a:ext>
            </a:extLst>
          </p:cNvPr>
          <p:cNvSpPr/>
          <p:nvPr/>
        </p:nvSpPr>
        <p:spPr>
          <a:xfrm rot="11483625">
            <a:off x="7152985" y="3588249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Месяц 38">
            <a:extLst>
              <a:ext uri="{FF2B5EF4-FFF2-40B4-BE49-F238E27FC236}">
                <a16:creationId xmlns:a16="http://schemas.microsoft.com/office/drawing/2014/main" id="{76552D13-67BA-44ED-BB13-D723312EB1EA}"/>
              </a:ext>
            </a:extLst>
          </p:cNvPr>
          <p:cNvSpPr/>
          <p:nvPr/>
        </p:nvSpPr>
        <p:spPr>
          <a:xfrm rot="9891794">
            <a:off x="7117370" y="2906410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Месяц 39">
            <a:extLst>
              <a:ext uri="{FF2B5EF4-FFF2-40B4-BE49-F238E27FC236}">
                <a16:creationId xmlns:a16="http://schemas.microsoft.com/office/drawing/2014/main" id="{3A74A0FB-5ECC-49E7-A3D4-4973EEF6E9E4}"/>
              </a:ext>
            </a:extLst>
          </p:cNvPr>
          <p:cNvSpPr/>
          <p:nvPr/>
        </p:nvSpPr>
        <p:spPr>
          <a:xfrm rot="8768166">
            <a:off x="6842788" y="2332509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Месяц 40">
            <a:extLst>
              <a:ext uri="{FF2B5EF4-FFF2-40B4-BE49-F238E27FC236}">
                <a16:creationId xmlns:a16="http://schemas.microsoft.com/office/drawing/2014/main" id="{AF078C45-676C-45BF-A96B-A6FFB1F46E44}"/>
              </a:ext>
            </a:extLst>
          </p:cNvPr>
          <p:cNvSpPr/>
          <p:nvPr/>
        </p:nvSpPr>
        <p:spPr>
          <a:xfrm rot="17921981">
            <a:off x="4689357" y="5025435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Месяц 41">
            <a:extLst>
              <a:ext uri="{FF2B5EF4-FFF2-40B4-BE49-F238E27FC236}">
                <a16:creationId xmlns:a16="http://schemas.microsoft.com/office/drawing/2014/main" id="{4756D4A0-6BAA-4726-B451-F956F3EB87CB}"/>
              </a:ext>
            </a:extLst>
          </p:cNvPr>
          <p:cNvSpPr/>
          <p:nvPr/>
        </p:nvSpPr>
        <p:spPr>
          <a:xfrm rot="13768502">
            <a:off x="6574262" y="4703985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Месяц 42">
            <a:extLst>
              <a:ext uri="{FF2B5EF4-FFF2-40B4-BE49-F238E27FC236}">
                <a16:creationId xmlns:a16="http://schemas.microsoft.com/office/drawing/2014/main" id="{25BE87F6-1AF9-4429-BFDD-E73DE5E31D33}"/>
              </a:ext>
            </a:extLst>
          </p:cNvPr>
          <p:cNvSpPr/>
          <p:nvPr/>
        </p:nvSpPr>
        <p:spPr>
          <a:xfrm rot="16200000">
            <a:off x="5383648" y="5192809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Месяц 43">
            <a:extLst>
              <a:ext uri="{FF2B5EF4-FFF2-40B4-BE49-F238E27FC236}">
                <a16:creationId xmlns:a16="http://schemas.microsoft.com/office/drawing/2014/main" id="{567D5E53-3F2F-45C6-8422-AFAE978FBB77}"/>
              </a:ext>
            </a:extLst>
          </p:cNvPr>
          <p:cNvSpPr/>
          <p:nvPr/>
        </p:nvSpPr>
        <p:spPr>
          <a:xfrm rot="14846262">
            <a:off x="6035366" y="5051346"/>
            <a:ext cx="420369" cy="593796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870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51372B-3BF8-449E-BBE0-80A8B78075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7CCB7-8A81-40FF-AA41-321A446E4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12" y="167901"/>
            <a:ext cx="10515600" cy="1325563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aberne" panose="02000000000000000000" pitchFamily="2" charset="0"/>
              </a:rPr>
              <a:t>бутон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EDC8AFBE-A331-4B0D-B7FD-1B689A8BC0B1}"/>
              </a:ext>
            </a:extLst>
          </p:cNvPr>
          <p:cNvSpPr/>
          <p:nvPr/>
        </p:nvSpPr>
        <p:spPr>
          <a:xfrm>
            <a:off x="3702424" y="1954306"/>
            <a:ext cx="3962400" cy="3908611"/>
          </a:xfrm>
          <a:prstGeom prst="ellips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>
            <a:extLst>
              <a:ext uri="{FF2B5EF4-FFF2-40B4-BE49-F238E27FC236}">
                <a16:creationId xmlns:a16="http://schemas.microsoft.com/office/drawing/2014/main" id="{4A8929D8-A216-4981-9BC0-755C013646DE}"/>
              </a:ext>
            </a:extLst>
          </p:cNvPr>
          <p:cNvSpPr/>
          <p:nvPr/>
        </p:nvSpPr>
        <p:spPr>
          <a:xfrm rot="16385600">
            <a:off x="4656959" y="2940829"/>
            <a:ext cx="1921104" cy="3996782"/>
          </a:xfrm>
          <a:prstGeom prst="moon">
            <a:avLst>
              <a:gd name="adj" fmla="val 2198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>
            <a:extLst>
              <a:ext uri="{FF2B5EF4-FFF2-40B4-BE49-F238E27FC236}">
                <a16:creationId xmlns:a16="http://schemas.microsoft.com/office/drawing/2014/main" id="{C70CB16D-2E89-41EE-A0C7-F8180DDD67E4}"/>
              </a:ext>
            </a:extLst>
          </p:cNvPr>
          <p:cNvSpPr/>
          <p:nvPr/>
        </p:nvSpPr>
        <p:spPr>
          <a:xfrm rot="1911611">
            <a:off x="3678514" y="2018892"/>
            <a:ext cx="4011774" cy="3765938"/>
          </a:xfrm>
          <a:prstGeom prst="arc">
            <a:avLst>
              <a:gd name="adj1" fmla="val 15301297"/>
              <a:gd name="adj2" fmla="val 13246222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Месяц 8">
            <a:extLst>
              <a:ext uri="{FF2B5EF4-FFF2-40B4-BE49-F238E27FC236}">
                <a16:creationId xmlns:a16="http://schemas.microsoft.com/office/drawing/2014/main" id="{8CB434BB-A47A-4982-B2A9-A90643F070B0}"/>
              </a:ext>
            </a:extLst>
          </p:cNvPr>
          <p:cNvSpPr/>
          <p:nvPr/>
        </p:nvSpPr>
        <p:spPr>
          <a:xfrm rot="16396683">
            <a:off x="4965996" y="2808841"/>
            <a:ext cx="1308542" cy="2242947"/>
          </a:xfrm>
          <a:prstGeom prst="moon">
            <a:avLst>
              <a:gd name="adj" fmla="val 24001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>
            <a:extLst>
              <a:ext uri="{FF2B5EF4-FFF2-40B4-BE49-F238E27FC236}">
                <a16:creationId xmlns:a16="http://schemas.microsoft.com/office/drawing/2014/main" id="{AD80CB87-1A63-4462-AA1B-F812F34F2F9E}"/>
              </a:ext>
            </a:extLst>
          </p:cNvPr>
          <p:cNvSpPr/>
          <p:nvPr/>
        </p:nvSpPr>
        <p:spPr>
          <a:xfrm rot="1911611">
            <a:off x="4518027" y="2328847"/>
            <a:ext cx="2271797" cy="2166938"/>
          </a:xfrm>
          <a:prstGeom prst="arc">
            <a:avLst>
              <a:gd name="adj1" fmla="val 15301297"/>
              <a:gd name="adj2" fmla="val 13246222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Месяц 10">
            <a:extLst>
              <a:ext uri="{FF2B5EF4-FFF2-40B4-BE49-F238E27FC236}">
                <a16:creationId xmlns:a16="http://schemas.microsoft.com/office/drawing/2014/main" id="{7ECEBACD-902D-4B52-9074-33E0B0158E06}"/>
              </a:ext>
            </a:extLst>
          </p:cNvPr>
          <p:cNvSpPr/>
          <p:nvPr/>
        </p:nvSpPr>
        <p:spPr>
          <a:xfrm rot="16402867">
            <a:off x="4720980" y="2993448"/>
            <a:ext cx="1797101" cy="3625043"/>
          </a:xfrm>
          <a:prstGeom prst="moon">
            <a:avLst>
              <a:gd name="adj" fmla="val 3293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>
            <a:extLst>
              <a:ext uri="{FF2B5EF4-FFF2-40B4-BE49-F238E27FC236}">
                <a16:creationId xmlns:a16="http://schemas.microsoft.com/office/drawing/2014/main" id="{E3A87889-43AE-4927-B29A-EEE1EFD136B0}"/>
              </a:ext>
            </a:extLst>
          </p:cNvPr>
          <p:cNvSpPr/>
          <p:nvPr/>
        </p:nvSpPr>
        <p:spPr>
          <a:xfrm rot="1911611">
            <a:off x="3802062" y="2091791"/>
            <a:ext cx="3727973" cy="3581508"/>
          </a:xfrm>
          <a:prstGeom prst="arc">
            <a:avLst>
              <a:gd name="adj1" fmla="val 15301297"/>
              <a:gd name="adj2" fmla="val 13246222"/>
            </a:avLst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Дуга 12">
            <a:extLst>
              <a:ext uri="{FF2B5EF4-FFF2-40B4-BE49-F238E27FC236}">
                <a16:creationId xmlns:a16="http://schemas.microsoft.com/office/drawing/2014/main" id="{97B4AA98-63DE-40CB-A970-3A72F4F819F6}"/>
              </a:ext>
            </a:extLst>
          </p:cNvPr>
          <p:cNvSpPr/>
          <p:nvPr/>
        </p:nvSpPr>
        <p:spPr>
          <a:xfrm rot="1911611">
            <a:off x="4631786" y="2399393"/>
            <a:ext cx="2044278" cy="1913276"/>
          </a:xfrm>
          <a:prstGeom prst="arc">
            <a:avLst>
              <a:gd name="adj1" fmla="val 15301297"/>
              <a:gd name="adj2" fmla="val 13246222"/>
            </a:avLst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D6A91F30-7CA8-4132-A309-24A505F7947E}"/>
              </a:ext>
            </a:extLst>
          </p:cNvPr>
          <p:cNvSpPr/>
          <p:nvPr/>
        </p:nvSpPr>
        <p:spPr>
          <a:xfrm>
            <a:off x="5044201" y="1357283"/>
            <a:ext cx="1299882" cy="132556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>
            <a:extLst>
              <a:ext uri="{FF2B5EF4-FFF2-40B4-BE49-F238E27FC236}">
                <a16:creationId xmlns:a16="http://schemas.microsoft.com/office/drawing/2014/main" id="{3B28F9C6-40FE-4A3E-971B-64219E5A41F0}"/>
              </a:ext>
            </a:extLst>
          </p:cNvPr>
          <p:cNvSpPr/>
          <p:nvPr/>
        </p:nvSpPr>
        <p:spPr>
          <a:xfrm rot="16402867">
            <a:off x="5087304" y="2820230"/>
            <a:ext cx="1091297" cy="2012718"/>
          </a:xfrm>
          <a:prstGeom prst="moon">
            <a:avLst>
              <a:gd name="adj" fmla="val 3293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E94D0E39-7FC8-4B8D-8B5D-AF7C32D315E7}"/>
              </a:ext>
            </a:extLst>
          </p:cNvPr>
          <p:cNvSpPr/>
          <p:nvPr/>
        </p:nvSpPr>
        <p:spPr>
          <a:xfrm>
            <a:off x="5666048" y="1560509"/>
            <a:ext cx="466165" cy="44347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465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51372B-3BF8-449E-BBE0-80A8B78075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7CCB7-8A81-40FF-AA41-321A446E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aberne" panose="02000000000000000000" pitchFamily="2" charset="0"/>
              </a:rPr>
              <a:t>Листья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521A9480-EAC2-4778-8A42-9F9F5160CACF}"/>
              </a:ext>
            </a:extLst>
          </p:cNvPr>
          <p:cNvGrpSpPr/>
          <p:nvPr/>
        </p:nvGrpSpPr>
        <p:grpSpPr>
          <a:xfrm>
            <a:off x="4233244" y="2585289"/>
            <a:ext cx="2867725" cy="3677358"/>
            <a:chOff x="4228479" y="2606901"/>
            <a:chExt cx="2643047" cy="3419660"/>
          </a:xfrm>
        </p:grpSpPr>
        <p:sp>
          <p:nvSpPr>
            <p:cNvPr id="3" name="Капля 2">
              <a:extLst>
                <a:ext uri="{FF2B5EF4-FFF2-40B4-BE49-F238E27FC236}">
                  <a16:creationId xmlns:a16="http://schemas.microsoft.com/office/drawing/2014/main" id="{527D944B-753B-43F1-BB55-40C005DD7B21}"/>
                </a:ext>
              </a:extLst>
            </p:cNvPr>
            <p:cNvSpPr/>
            <p:nvPr/>
          </p:nvSpPr>
          <p:spPr>
            <a:xfrm rot="16798459">
              <a:off x="4026720" y="2808660"/>
              <a:ext cx="2800640" cy="2397122"/>
            </a:xfrm>
            <a:prstGeom prst="teardrop">
              <a:avLst>
                <a:gd name="adj" fmla="val 1492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Капля 6">
              <a:extLst>
                <a:ext uri="{FF2B5EF4-FFF2-40B4-BE49-F238E27FC236}">
                  <a16:creationId xmlns:a16="http://schemas.microsoft.com/office/drawing/2014/main" id="{49B9DF73-29A0-4424-8478-DFF45958253A}"/>
                </a:ext>
              </a:extLst>
            </p:cNvPr>
            <p:cNvSpPr/>
            <p:nvPr/>
          </p:nvSpPr>
          <p:spPr>
            <a:xfrm rot="4621186">
              <a:off x="3854688" y="3009723"/>
              <a:ext cx="3402192" cy="2631484"/>
            </a:xfrm>
            <a:prstGeom prst="teardrop">
              <a:avLst>
                <a:gd name="adj" fmla="val 11450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19C2F67-AE10-4AA4-925D-89D6F3A2D0BF}"/>
              </a:ext>
            </a:extLst>
          </p:cNvPr>
          <p:cNvGrpSpPr/>
          <p:nvPr/>
        </p:nvGrpSpPr>
        <p:grpSpPr>
          <a:xfrm rot="19882732">
            <a:off x="6730307" y="2063226"/>
            <a:ext cx="1204337" cy="1703294"/>
            <a:chOff x="4228479" y="2606901"/>
            <a:chExt cx="2643047" cy="3419660"/>
          </a:xfrm>
        </p:grpSpPr>
        <p:sp>
          <p:nvSpPr>
            <p:cNvPr id="9" name="Капля 8">
              <a:extLst>
                <a:ext uri="{FF2B5EF4-FFF2-40B4-BE49-F238E27FC236}">
                  <a16:creationId xmlns:a16="http://schemas.microsoft.com/office/drawing/2014/main" id="{67AC4B70-DE51-40B3-AE14-77956E6AFF96}"/>
                </a:ext>
              </a:extLst>
            </p:cNvPr>
            <p:cNvSpPr/>
            <p:nvPr/>
          </p:nvSpPr>
          <p:spPr>
            <a:xfrm rot="16798459">
              <a:off x="4026720" y="2808660"/>
              <a:ext cx="2800640" cy="2397122"/>
            </a:xfrm>
            <a:prstGeom prst="teardrop">
              <a:avLst>
                <a:gd name="adj" fmla="val 1492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Капля 9">
              <a:extLst>
                <a:ext uri="{FF2B5EF4-FFF2-40B4-BE49-F238E27FC236}">
                  <a16:creationId xmlns:a16="http://schemas.microsoft.com/office/drawing/2014/main" id="{B2CF9750-D46A-4205-830D-BE6F033E4E0F}"/>
                </a:ext>
              </a:extLst>
            </p:cNvPr>
            <p:cNvSpPr/>
            <p:nvPr/>
          </p:nvSpPr>
          <p:spPr>
            <a:xfrm rot="4621186">
              <a:off x="3854688" y="3009723"/>
              <a:ext cx="3402192" cy="2631484"/>
            </a:xfrm>
            <a:prstGeom prst="teardrop">
              <a:avLst>
                <a:gd name="adj" fmla="val 11450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34E1679B-0FAF-4262-B009-0A76EDD88316}"/>
              </a:ext>
            </a:extLst>
          </p:cNvPr>
          <p:cNvGrpSpPr/>
          <p:nvPr/>
        </p:nvGrpSpPr>
        <p:grpSpPr>
          <a:xfrm flipH="1">
            <a:off x="2307330" y="2948477"/>
            <a:ext cx="1512754" cy="1875678"/>
            <a:chOff x="4228479" y="2606901"/>
            <a:chExt cx="2643047" cy="3419660"/>
          </a:xfrm>
        </p:grpSpPr>
        <p:sp>
          <p:nvSpPr>
            <p:cNvPr id="12" name="Капля 11">
              <a:extLst>
                <a:ext uri="{FF2B5EF4-FFF2-40B4-BE49-F238E27FC236}">
                  <a16:creationId xmlns:a16="http://schemas.microsoft.com/office/drawing/2014/main" id="{678AC8CA-A873-4232-B654-FD11FCB510EC}"/>
                </a:ext>
              </a:extLst>
            </p:cNvPr>
            <p:cNvSpPr/>
            <p:nvPr/>
          </p:nvSpPr>
          <p:spPr>
            <a:xfrm rot="16798459">
              <a:off x="4026720" y="2808660"/>
              <a:ext cx="2800640" cy="2397122"/>
            </a:xfrm>
            <a:prstGeom prst="teardrop">
              <a:avLst>
                <a:gd name="adj" fmla="val 1492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Капля 12">
              <a:extLst>
                <a:ext uri="{FF2B5EF4-FFF2-40B4-BE49-F238E27FC236}">
                  <a16:creationId xmlns:a16="http://schemas.microsoft.com/office/drawing/2014/main" id="{961C2CEA-A351-4903-9050-F0BCC522109E}"/>
                </a:ext>
              </a:extLst>
            </p:cNvPr>
            <p:cNvSpPr/>
            <p:nvPr/>
          </p:nvSpPr>
          <p:spPr>
            <a:xfrm rot="4621186">
              <a:off x="3854688" y="3009723"/>
              <a:ext cx="3402192" cy="2631484"/>
            </a:xfrm>
            <a:prstGeom prst="teardrop">
              <a:avLst>
                <a:gd name="adj" fmla="val 11450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Месяц 13">
            <a:extLst>
              <a:ext uri="{FF2B5EF4-FFF2-40B4-BE49-F238E27FC236}">
                <a16:creationId xmlns:a16="http://schemas.microsoft.com/office/drawing/2014/main" id="{42351A0B-4CF2-4768-8FE8-6AA65F7C81F1}"/>
              </a:ext>
            </a:extLst>
          </p:cNvPr>
          <p:cNvSpPr/>
          <p:nvPr/>
        </p:nvSpPr>
        <p:spPr>
          <a:xfrm rot="19412426">
            <a:off x="4472746" y="3679427"/>
            <a:ext cx="813268" cy="3077365"/>
          </a:xfrm>
          <a:prstGeom prst="moon">
            <a:avLst>
              <a:gd name="adj" fmla="val 56392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: фигура 15">
            <a:extLst>
              <a:ext uri="{FF2B5EF4-FFF2-40B4-BE49-F238E27FC236}">
                <a16:creationId xmlns:a16="http://schemas.microsoft.com/office/drawing/2014/main" id="{D10A8884-16D9-45E0-BFC0-B893E30230C1}"/>
              </a:ext>
            </a:extLst>
          </p:cNvPr>
          <p:cNvSpPr/>
          <p:nvPr/>
        </p:nvSpPr>
        <p:spPr>
          <a:xfrm>
            <a:off x="3980852" y="1573739"/>
            <a:ext cx="331841" cy="2465294"/>
          </a:xfrm>
          <a:custGeom>
            <a:avLst/>
            <a:gdLst>
              <a:gd name="connsiteX0" fmla="*/ 0 w 331841"/>
              <a:gd name="connsiteY0" fmla="*/ 0 h 2401088"/>
              <a:gd name="connsiteX1" fmla="*/ 259976 w 331841"/>
              <a:gd name="connsiteY1" fmla="*/ 788894 h 2401088"/>
              <a:gd name="connsiteX2" fmla="*/ 331694 w 331841"/>
              <a:gd name="connsiteY2" fmla="*/ 1524000 h 2401088"/>
              <a:gd name="connsiteX3" fmla="*/ 277906 w 331841"/>
              <a:gd name="connsiteY3" fmla="*/ 2286000 h 2401088"/>
              <a:gd name="connsiteX4" fmla="*/ 251012 w 331841"/>
              <a:gd name="connsiteY4" fmla="*/ 2384612 h 240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841" h="2401088">
                <a:moveTo>
                  <a:pt x="0" y="0"/>
                </a:moveTo>
                <a:cubicBezTo>
                  <a:pt x="102347" y="267447"/>
                  <a:pt x="204694" y="534894"/>
                  <a:pt x="259976" y="788894"/>
                </a:cubicBezTo>
                <a:cubicBezTo>
                  <a:pt x="315258" y="1042894"/>
                  <a:pt x="328706" y="1274482"/>
                  <a:pt x="331694" y="1524000"/>
                </a:cubicBezTo>
                <a:cubicBezTo>
                  <a:pt x="334682" y="1773518"/>
                  <a:pt x="291353" y="2142565"/>
                  <a:pt x="277906" y="2286000"/>
                </a:cubicBezTo>
                <a:cubicBezTo>
                  <a:pt x="264459" y="2429435"/>
                  <a:pt x="257735" y="2407023"/>
                  <a:pt x="251012" y="238461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id="{917B4F7B-5371-49CE-BCDA-5C6F12969210}"/>
              </a:ext>
            </a:extLst>
          </p:cNvPr>
          <p:cNvSpPr/>
          <p:nvPr/>
        </p:nvSpPr>
        <p:spPr>
          <a:xfrm>
            <a:off x="5970494" y="6085676"/>
            <a:ext cx="1766047" cy="144795"/>
          </a:xfrm>
          <a:custGeom>
            <a:avLst/>
            <a:gdLst>
              <a:gd name="connsiteX0" fmla="*/ 1766047 w 1766047"/>
              <a:gd name="connsiteY0" fmla="*/ 19289 h 144795"/>
              <a:gd name="connsiteX1" fmla="*/ 968188 w 1766047"/>
              <a:gd name="connsiteY1" fmla="*/ 10324 h 144795"/>
              <a:gd name="connsiteX2" fmla="*/ 0 w 1766047"/>
              <a:gd name="connsiteY2" fmla="*/ 144795 h 14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66047" h="144795">
                <a:moveTo>
                  <a:pt x="1766047" y="19289"/>
                </a:moveTo>
                <a:cubicBezTo>
                  <a:pt x="1514288" y="4347"/>
                  <a:pt x="1262529" y="-10594"/>
                  <a:pt x="968188" y="10324"/>
                </a:cubicBezTo>
                <a:cubicBezTo>
                  <a:pt x="673847" y="31242"/>
                  <a:pt x="336923" y="88018"/>
                  <a:pt x="0" y="144795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: фигура 17">
            <a:extLst>
              <a:ext uri="{FF2B5EF4-FFF2-40B4-BE49-F238E27FC236}">
                <a16:creationId xmlns:a16="http://schemas.microsoft.com/office/drawing/2014/main" id="{2F8BBD41-12AC-433C-8558-7A1EF2E0FF33}"/>
              </a:ext>
            </a:extLst>
          </p:cNvPr>
          <p:cNvSpPr/>
          <p:nvPr/>
        </p:nvSpPr>
        <p:spPr>
          <a:xfrm>
            <a:off x="1981200" y="2420471"/>
            <a:ext cx="1954306" cy="2409562"/>
          </a:xfrm>
          <a:custGeom>
            <a:avLst/>
            <a:gdLst>
              <a:gd name="connsiteX0" fmla="*/ 1954306 w 1954306"/>
              <a:gd name="connsiteY0" fmla="*/ 0 h 2409562"/>
              <a:gd name="connsiteX1" fmla="*/ 1757082 w 1954306"/>
              <a:gd name="connsiteY1" fmla="*/ 887505 h 2409562"/>
              <a:gd name="connsiteX2" fmla="*/ 1846729 w 1954306"/>
              <a:gd name="connsiteY2" fmla="*/ 1443317 h 2409562"/>
              <a:gd name="connsiteX3" fmla="*/ 1613647 w 1954306"/>
              <a:gd name="connsiteY3" fmla="*/ 2061882 h 2409562"/>
              <a:gd name="connsiteX4" fmla="*/ 995082 w 1954306"/>
              <a:gd name="connsiteY4" fmla="*/ 2402541 h 2409562"/>
              <a:gd name="connsiteX5" fmla="*/ 528918 w 1954306"/>
              <a:gd name="connsiteY5" fmla="*/ 2294964 h 2409562"/>
              <a:gd name="connsiteX6" fmla="*/ 0 w 1954306"/>
              <a:gd name="connsiteY6" fmla="*/ 2330823 h 240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4306" h="2409562">
                <a:moveTo>
                  <a:pt x="1954306" y="0"/>
                </a:moveTo>
                <a:cubicBezTo>
                  <a:pt x="1864658" y="323476"/>
                  <a:pt x="1775011" y="646952"/>
                  <a:pt x="1757082" y="887505"/>
                </a:cubicBezTo>
                <a:cubicBezTo>
                  <a:pt x="1739153" y="1128058"/>
                  <a:pt x="1870635" y="1247588"/>
                  <a:pt x="1846729" y="1443317"/>
                </a:cubicBezTo>
                <a:cubicBezTo>
                  <a:pt x="1822823" y="1639046"/>
                  <a:pt x="1755588" y="1902011"/>
                  <a:pt x="1613647" y="2061882"/>
                </a:cubicBezTo>
                <a:cubicBezTo>
                  <a:pt x="1471706" y="2221753"/>
                  <a:pt x="1175870" y="2363694"/>
                  <a:pt x="995082" y="2402541"/>
                </a:cubicBezTo>
                <a:cubicBezTo>
                  <a:pt x="814294" y="2441388"/>
                  <a:pt x="694765" y="2306917"/>
                  <a:pt x="528918" y="2294964"/>
                </a:cubicBezTo>
                <a:cubicBezTo>
                  <a:pt x="363071" y="2283011"/>
                  <a:pt x="181535" y="2306917"/>
                  <a:pt x="0" y="2330823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есяц 18">
            <a:extLst>
              <a:ext uri="{FF2B5EF4-FFF2-40B4-BE49-F238E27FC236}">
                <a16:creationId xmlns:a16="http://schemas.microsoft.com/office/drawing/2014/main" id="{43C3387C-2359-41EB-B1A4-F692C02560D2}"/>
              </a:ext>
            </a:extLst>
          </p:cNvPr>
          <p:cNvSpPr/>
          <p:nvPr/>
        </p:nvSpPr>
        <p:spPr>
          <a:xfrm rot="13003971">
            <a:off x="3184524" y="3463507"/>
            <a:ext cx="534479" cy="1646284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24BED88C-7DFA-4D81-B6C9-8E41A46C1300}"/>
              </a:ext>
            </a:extLst>
          </p:cNvPr>
          <p:cNvSpPr/>
          <p:nvPr/>
        </p:nvSpPr>
        <p:spPr>
          <a:xfrm>
            <a:off x="6113929" y="2088776"/>
            <a:ext cx="2357718" cy="1559958"/>
          </a:xfrm>
          <a:custGeom>
            <a:avLst/>
            <a:gdLst>
              <a:gd name="connsiteX0" fmla="*/ 0 w 2357718"/>
              <a:gd name="connsiteY0" fmla="*/ 0 h 1559958"/>
              <a:gd name="connsiteX1" fmla="*/ 349624 w 2357718"/>
              <a:gd name="connsiteY1" fmla="*/ 367553 h 1559958"/>
              <a:gd name="connsiteX2" fmla="*/ 582706 w 2357718"/>
              <a:gd name="connsiteY2" fmla="*/ 905436 h 1559958"/>
              <a:gd name="connsiteX3" fmla="*/ 986118 w 2357718"/>
              <a:gd name="connsiteY3" fmla="*/ 1389530 h 1559958"/>
              <a:gd name="connsiteX4" fmla="*/ 1434353 w 2357718"/>
              <a:gd name="connsiteY4" fmla="*/ 1559859 h 1559958"/>
              <a:gd name="connsiteX5" fmla="*/ 1927412 w 2357718"/>
              <a:gd name="connsiteY5" fmla="*/ 1371600 h 1559958"/>
              <a:gd name="connsiteX6" fmla="*/ 2357718 w 2357718"/>
              <a:gd name="connsiteY6" fmla="*/ 1120589 h 155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57718" h="1559958">
                <a:moveTo>
                  <a:pt x="0" y="0"/>
                </a:moveTo>
                <a:cubicBezTo>
                  <a:pt x="126253" y="108323"/>
                  <a:pt x="252506" y="216647"/>
                  <a:pt x="349624" y="367553"/>
                </a:cubicBezTo>
                <a:cubicBezTo>
                  <a:pt x="446742" y="518459"/>
                  <a:pt x="476624" y="735106"/>
                  <a:pt x="582706" y="905436"/>
                </a:cubicBezTo>
                <a:cubicBezTo>
                  <a:pt x="688788" y="1075766"/>
                  <a:pt x="844177" y="1280459"/>
                  <a:pt x="986118" y="1389530"/>
                </a:cubicBezTo>
                <a:cubicBezTo>
                  <a:pt x="1128059" y="1498601"/>
                  <a:pt x="1277471" y="1562847"/>
                  <a:pt x="1434353" y="1559859"/>
                </a:cubicBezTo>
                <a:cubicBezTo>
                  <a:pt x="1591235" y="1556871"/>
                  <a:pt x="1773518" y="1444812"/>
                  <a:pt x="1927412" y="1371600"/>
                </a:cubicBezTo>
                <a:cubicBezTo>
                  <a:pt x="2081306" y="1298388"/>
                  <a:pt x="2219512" y="1209488"/>
                  <a:pt x="2357718" y="1120589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есяц 20">
            <a:extLst>
              <a:ext uri="{FF2B5EF4-FFF2-40B4-BE49-F238E27FC236}">
                <a16:creationId xmlns:a16="http://schemas.microsoft.com/office/drawing/2014/main" id="{49361CA6-B29B-4E67-A704-A588A95974DC}"/>
              </a:ext>
            </a:extLst>
          </p:cNvPr>
          <p:cNvSpPr/>
          <p:nvPr/>
        </p:nvSpPr>
        <p:spPr>
          <a:xfrm rot="17969999">
            <a:off x="6850463" y="2381427"/>
            <a:ext cx="589886" cy="1728670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есяц 24">
            <a:extLst>
              <a:ext uri="{FF2B5EF4-FFF2-40B4-BE49-F238E27FC236}">
                <a16:creationId xmlns:a16="http://schemas.microsoft.com/office/drawing/2014/main" id="{727B0EC8-E3E8-4EF8-870E-BF32D0056838}"/>
              </a:ext>
            </a:extLst>
          </p:cNvPr>
          <p:cNvSpPr/>
          <p:nvPr/>
        </p:nvSpPr>
        <p:spPr>
          <a:xfrm rot="12978114">
            <a:off x="2849724" y="3263104"/>
            <a:ext cx="573407" cy="1487580"/>
          </a:xfrm>
          <a:prstGeom prst="moon">
            <a:avLst>
              <a:gd name="adj" fmla="val 325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Месяц 25">
            <a:extLst>
              <a:ext uri="{FF2B5EF4-FFF2-40B4-BE49-F238E27FC236}">
                <a16:creationId xmlns:a16="http://schemas.microsoft.com/office/drawing/2014/main" id="{7147EF16-B42C-4C12-BFB1-A5C48EC2E77E}"/>
              </a:ext>
            </a:extLst>
          </p:cNvPr>
          <p:cNvSpPr/>
          <p:nvPr/>
        </p:nvSpPr>
        <p:spPr>
          <a:xfrm rot="18137996">
            <a:off x="7089360" y="2174587"/>
            <a:ext cx="454105" cy="1541965"/>
          </a:xfrm>
          <a:prstGeom prst="moon">
            <a:avLst>
              <a:gd name="adj" fmla="val 325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Месяц 26">
            <a:extLst>
              <a:ext uri="{FF2B5EF4-FFF2-40B4-BE49-F238E27FC236}">
                <a16:creationId xmlns:a16="http://schemas.microsoft.com/office/drawing/2014/main" id="{6028EF82-9922-4189-9F86-FE052F8C227B}"/>
              </a:ext>
            </a:extLst>
          </p:cNvPr>
          <p:cNvSpPr/>
          <p:nvPr/>
        </p:nvSpPr>
        <p:spPr>
          <a:xfrm rot="19226342">
            <a:off x="5076241" y="3191836"/>
            <a:ext cx="812781" cy="3144271"/>
          </a:xfrm>
          <a:prstGeom prst="moon">
            <a:avLst>
              <a:gd name="adj" fmla="val 3693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325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51372B-3BF8-449E-BBE0-80A8B78075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7CCB7-8A81-40FF-AA41-321A446E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aberne" panose="02000000000000000000" pitchFamily="2" charset="0"/>
              </a:rPr>
              <a:t>композиция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1227D1AF-B6ED-46E5-BAF0-E0809D4F3822}"/>
              </a:ext>
            </a:extLst>
          </p:cNvPr>
          <p:cNvSpPr/>
          <p:nvPr/>
        </p:nvSpPr>
        <p:spPr>
          <a:xfrm>
            <a:off x="316546" y="1544475"/>
            <a:ext cx="4033520" cy="3769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71CB949-A05B-480D-81A6-6A5ABF872846}"/>
              </a:ext>
            </a:extLst>
          </p:cNvPr>
          <p:cNvSpPr/>
          <p:nvPr/>
        </p:nvSpPr>
        <p:spPr>
          <a:xfrm>
            <a:off x="7637780" y="365125"/>
            <a:ext cx="4033520" cy="3769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93BE66D3-801F-4D82-AEAC-812D939E6677}"/>
              </a:ext>
            </a:extLst>
          </p:cNvPr>
          <p:cNvSpPr/>
          <p:nvPr/>
        </p:nvSpPr>
        <p:spPr>
          <a:xfrm>
            <a:off x="4288790" y="2723831"/>
            <a:ext cx="4033520" cy="37690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264E2C05-BA0F-4524-AE87-59F1A4CF6AAA}"/>
              </a:ext>
            </a:extLst>
          </p:cNvPr>
          <p:cNvSpPr/>
          <p:nvPr/>
        </p:nvSpPr>
        <p:spPr>
          <a:xfrm>
            <a:off x="1571337" y="2674582"/>
            <a:ext cx="1540510" cy="1427163"/>
          </a:xfrm>
          <a:prstGeom prst="ellipse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59FF991A-31BA-40EB-8FB4-024C70C1AB96}"/>
              </a:ext>
            </a:extLst>
          </p:cNvPr>
          <p:cNvSpPr/>
          <p:nvPr/>
        </p:nvSpPr>
        <p:spPr>
          <a:xfrm>
            <a:off x="5535295" y="4534693"/>
            <a:ext cx="1540510" cy="1427163"/>
          </a:xfrm>
          <a:prstGeom prst="ellipse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DFE2520C-C24B-48D6-9EDD-05C0DEDD5213}"/>
              </a:ext>
            </a:extLst>
          </p:cNvPr>
          <p:cNvSpPr/>
          <p:nvPr/>
        </p:nvSpPr>
        <p:spPr>
          <a:xfrm>
            <a:off x="5487317" y="3043028"/>
            <a:ext cx="1540510" cy="1427163"/>
          </a:xfrm>
          <a:prstGeom prst="ellipse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691E53FD-8496-4E3F-9FF0-1D68C23CE84A}"/>
              </a:ext>
            </a:extLst>
          </p:cNvPr>
          <p:cNvSpPr/>
          <p:nvPr/>
        </p:nvSpPr>
        <p:spPr>
          <a:xfrm>
            <a:off x="9863801" y="854041"/>
            <a:ext cx="1540510" cy="1427163"/>
          </a:xfrm>
          <a:prstGeom prst="ellipse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2D074205-D9F3-4CAA-81B2-3D5459C8CB14}"/>
              </a:ext>
            </a:extLst>
          </p:cNvPr>
          <p:cNvSpPr/>
          <p:nvPr/>
        </p:nvSpPr>
        <p:spPr>
          <a:xfrm>
            <a:off x="7963558" y="2186231"/>
            <a:ext cx="1540510" cy="1427163"/>
          </a:xfrm>
          <a:prstGeom prst="ellipse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AA701FB8-6BB9-4FDD-A7FA-AA1D4716B71D}"/>
              </a:ext>
            </a:extLst>
          </p:cNvPr>
          <p:cNvSpPr/>
          <p:nvPr/>
        </p:nvSpPr>
        <p:spPr>
          <a:xfrm>
            <a:off x="9019274" y="1606072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1952B40D-BC5B-4222-82FA-AAEAC6DFC869}"/>
              </a:ext>
            </a:extLst>
          </p:cNvPr>
          <p:cNvSpPr/>
          <p:nvPr/>
        </p:nvSpPr>
        <p:spPr>
          <a:xfrm>
            <a:off x="9582389" y="2228234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A9A7CE1D-BE07-408B-BB34-364AF205189F}"/>
              </a:ext>
            </a:extLst>
          </p:cNvPr>
          <p:cNvSpPr/>
          <p:nvPr/>
        </p:nvSpPr>
        <p:spPr>
          <a:xfrm>
            <a:off x="2985245" y="2237510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5DA67B1B-6A5F-467C-8706-58D9114DA483}"/>
              </a:ext>
            </a:extLst>
          </p:cNvPr>
          <p:cNvSpPr/>
          <p:nvPr/>
        </p:nvSpPr>
        <p:spPr>
          <a:xfrm>
            <a:off x="862647" y="2158730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45763761-EF26-41B7-BAB3-C9D3B27BB7E0}"/>
              </a:ext>
            </a:extLst>
          </p:cNvPr>
          <p:cNvSpPr/>
          <p:nvPr/>
        </p:nvSpPr>
        <p:spPr>
          <a:xfrm>
            <a:off x="2843847" y="3945673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13238BE0-2F91-421E-BC6F-7FBF34D9BB02}"/>
              </a:ext>
            </a:extLst>
          </p:cNvPr>
          <p:cNvSpPr/>
          <p:nvPr/>
        </p:nvSpPr>
        <p:spPr>
          <a:xfrm>
            <a:off x="4778692" y="4155868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5A80E3B3-87BA-444F-A078-6D340B903E5D}"/>
              </a:ext>
            </a:extLst>
          </p:cNvPr>
          <p:cNvSpPr/>
          <p:nvPr/>
        </p:nvSpPr>
        <p:spPr>
          <a:xfrm>
            <a:off x="6904990" y="4115037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71DEE4BF-E831-405A-BB49-518DDE61259E}"/>
              </a:ext>
            </a:extLst>
          </p:cNvPr>
          <p:cNvSpPr/>
          <p:nvPr/>
        </p:nvSpPr>
        <p:spPr>
          <a:xfrm>
            <a:off x="963295" y="3945673"/>
            <a:ext cx="821690" cy="736915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омб 22">
            <a:extLst>
              <a:ext uri="{FF2B5EF4-FFF2-40B4-BE49-F238E27FC236}">
                <a16:creationId xmlns:a16="http://schemas.microsoft.com/office/drawing/2014/main" id="{DE6EE7B5-6964-4DA3-ACC4-D55BDD845011}"/>
              </a:ext>
            </a:extLst>
          </p:cNvPr>
          <p:cNvSpPr/>
          <p:nvPr/>
        </p:nvSpPr>
        <p:spPr>
          <a:xfrm rot="9326984">
            <a:off x="676016" y="3028527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омб 24">
            <a:extLst>
              <a:ext uri="{FF2B5EF4-FFF2-40B4-BE49-F238E27FC236}">
                <a16:creationId xmlns:a16="http://schemas.microsoft.com/office/drawing/2014/main" id="{BF77B020-ADB7-482A-B65A-0AE69807D7FC}"/>
              </a:ext>
            </a:extLst>
          </p:cNvPr>
          <p:cNvSpPr/>
          <p:nvPr/>
        </p:nvSpPr>
        <p:spPr>
          <a:xfrm rot="1898794">
            <a:off x="6924077" y="4966022"/>
            <a:ext cx="1076793" cy="378993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омб 25">
            <a:extLst>
              <a:ext uri="{FF2B5EF4-FFF2-40B4-BE49-F238E27FC236}">
                <a16:creationId xmlns:a16="http://schemas.microsoft.com/office/drawing/2014/main" id="{3A9CD567-9F95-4374-A1BE-1BECA32C0B3E}"/>
              </a:ext>
            </a:extLst>
          </p:cNvPr>
          <p:cNvSpPr/>
          <p:nvPr/>
        </p:nvSpPr>
        <p:spPr>
          <a:xfrm rot="19741117">
            <a:off x="4594393" y="4968391"/>
            <a:ext cx="1100991" cy="374255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омб 26">
            <a:extLst>
              <a:ext uri="{FF2B5EF4-FFF2-40B4-BE49-F238E27FC236}">
                <a16:creationId xmlns:a16="http://schemas.microsoft.com/office/drawing/2014/main" id="{1724DB91-FA90-4D69-80F7-50CD920A79BA}"/>
              </a:ext>
            </a:extLst>
          </p:cNvPr>
          <p:cNvSpPr/>
          <p:nvPr/>
        </p:nvSpPr>
        <p:spPr>
          <a:xfrm rot="5617422">
            <a:off x="9195033" y="886039"/>
            <a:ext cx="1233933" cy="298037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омб 27">
            <a:extLst>
              <a:ext uri="{FF2B5EF4-FFF2-40B4-BE49-F238E27FC236}">
                <a16:creationId xmlns:a16="http://schemas.microsoft.com/office/drawing/2014/main" id="{3710A9AC-CC86-4E1A-BDC0-A209565BF4ED}"/>
              </a:ext>
            </a:extLst>
          </p:cNvPr>
          <p:cNvSpPr/>
          <p:nvPr/>
        </p:nvSpPr>
        <p:spPr>
          <a:xfrm rot="1399060">
            <a:off x="7760648" y="1718417"/>
            <a:ext cx="1233933" cy="298037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Ромб 28">
            <a:extLst>
              <a:ext uri="{FF2B5EF4-FFF2-40B4-BE49-F238E27FC236}">
                <a16:creationId xmlns:a16="http://schemas.microsoft.com/office/drawing/2014/main" id="{ACC41F20-7777-4E47-89C2-D90CB50FDF9D}"/>
              </a:ext>
            </a:extLst>
          </p:cNvPr>
          <p:cNvSpPr/>
          <p:nvPr/>
        </p:nvSpPr>
        <p:spPr>
          <a:xfrm rot="12348720">
            <a:off x="10279713" y="2435503"/>
            <a:ext cx="1233933" cy="255374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Ромб 29">
            <a:extLst>
              <a:ext uri="{FF2B5EF4-FFF2-40B4-BE49-F238E27FC236}">
                <a16:creationId xmlns:a16="http://schemas.microsoft.com/office/drawing/2014/main" id="{3D03CCAC-A30B-44FF-A03F-1E48BB28808F}"/>
              </a:ext>
            </a:extLst>
          </p:cNvPr>
          <p:cNvSpPr/>
          <p:nvPr/>
        </p:nvSpPr>
        <p:spPr>
          <a:xfrm rot="15603851">
            <a:off x="9069261" y="3279979"/>
            <a:ext cx="1233933" cy="298037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Ромб 30">
            <a:extLst>
              <a:ext uri="{FF2B5EF4-FFF2-40B4-BE49-F238E27FC236}">
                <a16:creationId xmlns:a16="http://schemas.microsoft.com/office/drawing/2014/main" id="{0B1D9DA2-DC29-4C98-BA2B-386C554CDD16}"/>
              </a:ext>
            </a:extLst>
          </p:cNvPr>
          <p:cNvSpPr/>
          <p:nvPr/>
        </p:nvSpPr>
        <p:spPr>
          <a:xfrm rot="2347211">
            <a:off x="4643944" y="3685385"/>
            <a:ext cx="1076793" cy="378993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Ромб 31">
            <a:extLst>
              <a:ext uri="{FF2B5EF4-FFF2-40B4-BE49-F238E27FC236}">
                <a16:creationId xmlns:a16="http://schemas.microsoft.com/office/drawing/2014/main" id="{C96C8580-6F6B-4384-951E-D9806C0CED4D}"/>
              </a:ext>
            </a:extLst>
          </p:cNvPr>
          <p:cNvSpPr/>
          <p:nvPr/>
        </p:nvSpPr>
        <p:spPr>
          <a:xfrm rot="7841020">
            <a:off x="6800007" y="3584991"/>
            <a:ext cx="1076793" cy="378993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омб 34">
            <a:extLst>
              <a:ext uri="{FF2B5EF4-FFF2-40B4-BE49-F238E27FC236}">
                <a16:creationId xmlns:a16="http://schemas.microsoft.com/office/drawing/2014/main" id="{FDD86372-1D2C-4FF4-8C26-A5057ECB0390}"/>
              </a:ext>
            </a:extLst>
          </p:cNvPr>
          <p:cNvSpPr/>
          <p:nvPr/>
        </p:nvSpPr>
        <p:spPr>
          <a:xfrm rot="7050382">
            <a:off x="2073682" y="4360005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Ромб 35">
            <a:extLst>
              <a:ext uri="{FF2B5EF4-FFF2-40B4-BE49-F238E27FC236}">
                <a16:creationId xmlns:a16="http://schemas.microsoft.com/office/drawing/2014/main" id="{BF8A762F-EE08-4EA0-9E62-05E6F69FC538}"/>
              </a:ext>
            </a:extLst>
          </p:cNvPr>
          <p:cNvSpPr/>
          <p:nvPr/>
        </p:nvSpPr>
        <p:spPr>
          <a:xfrm rot="1033436">
            <a:off x="693437" y="3571692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омб 36">
            <a:extLst>
              <a:ext uri="{FF2B5EF4-FFF2-40B4-BE49-F238E27FC236}">
                <a16:creationId xmlns:a16="http://schemas.microsoft.com/office/drawing/2014/main" id="{E76245FA-D2FB-4F1E-8646-7D12D10E453C}"/>
              </a:ext>
            </a:extLst>
          </p:cNvPr>
          <p:cNvSpPr/>
          <p:nvPr/>
        </p:nvSpPr>
        <p:spPr>
          <a:xfrm rot="7237994">
            <a:off x="1518064" y="2185025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омб 37">
            <a:extLst>
              <a:ext uri="{FF2B5EF4-FFF2-40B4-BE49-F238E27FC236}">
                <a16:creationId xmlns:a16="http://schemas.microsoft.com/office/drawing/2014/main" id="{74304874-7BFD-4C2E-8023-92AC69DB8A65}"/>
              </a:ext>
            </a:extLst>
          </p:cNvPr>
          <p:cNvSpPr/>
          <p:nvPr/>
        </p:nvSpPr>
        <p:spPr>
          <a:xfrm rot="4018350">
            <a:off x="1556063" y="4343809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омб 38">
            <a:extLst>
              <a:ext uri="{FF2B5EF4-FFF2-40B4-BE49-F238E27FC236}">
                <a16:creationId xmlns:a16="http://schemas.microsoft.com/office/drawing/2014/main" id="{17C74B4F-ABB6-4670-9FA3-596A927A8421}"/>
              </a:ext>
            </a:extLst>
          </p:cNvPr>
          <p:cNvSpPr/>
          <p:nvPr/>
        </p:nvSpPr>
        <p:spPr>
          <a:xfrm rot="1113663">
            <a:off x="3056648" y="3044927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омб 40">
            <a:extLst>
              <a:ext uri="{FF2B5EF4-FFF2-40B4-BE49-F238E27FC236}">
                <a16:creationId xmlns:a16="http://schemas.microsoft.com/office/drawing/2014/main" id="{CE7B9B90-2B1C-42FD-AE61-B110599A329B}"/>
              </a:ext>
            </a:extLst>
          </p:cNvPr>
          <p:cNvSpPr/>
          <p:nvPr/>
        </p:nvSpPr>
        <p:spPr>
          <a:xfrm rot="21083381">
            <a:off x="3061192" y="3595192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омб 41">
            <a:extLst>
              <a:ext uri="{FF2B5EF4-FFF2-40B4-BE49-F238E27FC236}">
                <a16:creationId xmlns:a16="http://schemas.microsoft.com/office/drawing/2014/main" id="{F8D1BD1C-89C3-428B-8AF9-82B20D661AAE}"/>
              </a:ext>
            </a:extLst>
          </p:cNvPr>
          <p:cNvSpPr/>
          <p:nvPr/>
        </p:nvSpPr>
        <p:spPr>
          <a:xfrm rot="3801163">
            <a:off x="2181025" y="2189793"/>
            <a:ext cx="1011536" cy="315082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01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51372B-3BF8-449E-BBE0-80A8B78075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D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7CCB7-8A81-40FF-AA41-321A446E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aberne" panose="02000000000000000000" pitchFamily="2" charset="0"/>
              </a:rPr>
              <a:t>Городецкая роза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93781F-ECB6-498C-9B92-7198F81E77BE}"/>
              </a:ext>
            </a:extLst>
          </p:cNvPr>
          <p:cNvSpPr txBox="1"/>
          <p:nvPr/>
        </p:nvSpPr>
        <p:spPr>
          <a:xfrm>
            <a:off x="528917" y="1613646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labama" panose="02000503000000020004" pitchFamily="2" charset="0"/>
              </a:rPr>
              <a:t>Подмалёвок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E11DDC-A713-4893-BFE9-644489045DBB}"/>
              </a:ext>
            </a:extLst>
          </p:cNvPr>
          <p:cNvSpPr txBox="1"/>
          <p:nvPr/>
        </p:nvSpPr>
        <p:spPr>
          <a:xfrm>
            <a:off x="4751293" y="1596585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>
                <a:latin typeface="Alabama" panose="02000503000000020004" pitchFamily="2" charset="0"/>
              </a:rPr>
              <a:t>Тенёвка</a:t>
            </a:r>
            <a:endParaRPr lang="ru-RU" sz="3600" dirty="0">
              <a:latin typeface="Alabama" panose="02000503000000020004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2DA0B-C29A-4536-8B77-9C8A74264D02}"/>
              </a:ext>
            </a:extLst>
          </p:cNvPr>
          <p:cNvSpPr txBox="1"/>
          <p:nvPr/>
        </p:nvSpPr>
        <p:spPr>
          <a:xfrm>
            <a:off x="8641977" y="1596585"/>
            <a:ext cx="321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labama" panose="02000503000000020004" pitchFamily="2" charset="0"/>
              </a:rPr>
              <a:t>Оживка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F0DEA74-2F86-40CF-B18C-D7E5D59D8A54}"/>
              </a:ext>
            </a:extLst>
          </p:cNvPr>
          <p:cNvGrpSpPr/>
          <p:nvPr/>
        </p:nvGrpSpPr>
        <p:grpSpPr>
          <a:xfrm>
            <a:off x="105565" y="2646719"/>
            <a:ext cx="3694940" cy="3282902"/>
            <a:chOff x="115420" y="2323597"/>
            <a:chExt cx="4928347" cy="4544305"/>
          </a:xfrm>
        </p:grpSpPr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5625EE-FB88-4A1F-AA63-6825E6AFDB41}"/>
                </a:ext>
              </a:extLst>
            </p:cNvPr>
            <p:cNvSpPr/>
            <p:nvPr/>
          </p:nvSpPr>
          <p:spPr>
            <a:xfrm>
              <a:off x="977153" y="2323597"/>
              <a:ext cx="3307976" cy="306593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C46B46D4-A955-4BEC-AEC3-6485B6566BA2}"/>
                </a:ext>
              </a:extLst>
            </p:cNvPr>
            <p:cNvSpPr/>
            <p:nvPr/>
          </p:nvSpPr>
          <p:spPr>
            <a:xfrm>
              <a:off x="1654549" y="4955992"/>
              <a:ext cx="2115671" cy="19119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B35E54B6-B215-411B-89C7-010F57B80581}"/>
                </a:ext>
              </a:extLst>
            </p:cNvPr>
            <p:cNvSpPr/>
            <p:nvPr/>
          </p:nvSpPr>
          <p:spPr>
            <a:xfrm>
              <a:off x="248770" y="3988044"/>
              <a:ext cx="1810871" cy="16927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21308C43-3206-44BD-B1E6-1D4111582672}"/>
                </a:ext>
              </a:extLst>
            </p:cNvPr>
            <p:cNvSpPr/>
            <p:nvPr/>
          </p:nvSpPr>
          <p:spPr>
            <a:xfrm>
              <a:off x="3108207" y="4033167"/>
              <a:ext cx="1810871" cy="16927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1480EB86-B5EF-490B-80CA-59FAD0FDCE15}"/>
                </a:ext>
              </a:extLst>
            </p:cNvPr>
            <p:cNvSpPr/>
            <p:nvPr/>
          </p:nvSpPr>
          <p:spPr>
            <a:xfrm>
              <a:off x="115420" y="2991651"/>
              <a:ext cx="1354791" cy="117545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19466021-E710-4928-A500-80D9A2BDD680}"/>
                </a:ext>
              </a:extLst>
            </p:cNvPr>
            <p:cNvSpPr/>
            <p:nvPr/>
          </p:nvSpPr>
          <p:spPr>
            <a:xfrm>
              <a:off x="3688976" y="2991651"/>
              <a:ext cx="1354791" cy="117545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4C054269-0BFA-4761-9205-EEC97C3C894E}"/>
                </a:ext>
              </a:extLst>
            </p:cNvPr>
            <p:cNvSpPr/>
            <p:nvPr/>
          </p:nvSpPr>
          <p:spPr>
            <a:xfrm>
              <a:off x="862294" y="2437136"/>
              <a:ext cx="841000" cy="78268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13FE4045-0280-4047-80EC-7F8E8F259DD5}"/>
                </a:ext>
              </a:extLst>
            </p:cNvPr>
            <p:cNvSpPr/>
            <p:nvPr/>
          </p:nvSpPr>
          <p:spPr>
            <a:xfrm>
              <a:off x="3627902" y="2516338"/>
              <a:ext cx="772086" cy="70083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892CC406-F8D9-4856-B799-B2876E4DC57E}"/>
              </a:ext>
            </a:extLst>
          </p:cNvPr>
          <p:cNvGrpSpPr/>
          <p:nvPr/>
        </p:nvGrpSpPr>
        <p:grpSpPr>
          <a:xfrm>
            <a:off x="3907435" y="2361884"/>
            <a:ext cx="3596870" cy="3508294"/>
            <a:chOff x="3094277" y="1730877"/>
            <a:chExt cx="5181940" cy="5064396"/>
          </a:xfrm>
        </p:grpSpPr>
        <p:sp>
          <p:nvSpPr>
            <p:cNvPr id="33" name="Овал 32">
              <a:extLst>
                <a:ext uri="{FF2B5EF4-FFF2-40B4-BE49-F238E27FC236}">
                  <a16:creationId xmlns:a16="http://schemas.microsoft.com/office/drawing/2014/main" id="{82E9244D-E41B-4F0F-B5EF-481F46E99C54}"/>
                </a:ext>
              </a:extLst>
            </p:cNvPr>
            <p:cNvSpPr/>
            <p:nvPr/>
          </p:nvSpPr>
          <p:spPr>
            <a:xfrm>
              <a:off x="4123765" y="2208213"/>
              <a:ext cx="3307976" cy="306593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>
              <a:extLst>
                <a:ext uri="{FF2B5EF4-FFF2-40B4-BE49-F238E27FC236}">
                  <a16:creationId xmlns:a16="http://schemas.microsoft.com/office/drawing/2014/main" id="{393FCF3D-6D9E-4A58-A682-1593B336CBA9}"/>
                </a:ext>
              </a:extLst>
            </p:cNvPr>
            <p:cNvSpPr/>
            <p:nvPr/>
          </p:nvSpPr>
          <p:spPr>
            <a:xfrm>
              <a:off x="4801161" y="4840608"/>
              <a:ext cx="2115671" cy="19119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>
              <a:extLst>
                <a:ext uri="{FF2B5EF4-FFF2-40B4-BE49-F238E27FC236}">
                  <a16:creationId xmlns:a16="http://schemas.microsoft.com/office/drawing/2014/main" id="{509EBDBF-91AD-4DD9-9A1F-1FB916F4F9A4}"/>
                </a:ext>
              </a:extLst>
            </p:cNvPr>
            <p:cNvSpPr/>
            <p:nvPr/>
          </p:nvSpPr>
          <p:spPr>
            <a:xfrm>
              <a:off x="3395382" y="3872660"/>
              <a:ext cx="1810871" cy="16927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extLst>
                <a:ext uri="{FF2B5EF4-FFF2-40B4-BE49-F238E27FC236}">
                  <a16:creationId xmlns:a16="http://schemas.microsoft.com/office/drawing/2014/main" id="{8C6ECD11-71E9-4EEA-B481-1282407C3A82}"/>
                </a:ext>
              </a:extLst>
            </p:cNvPr>
            <p:cNvSpPr/>
            <p:nvPr/>
          </p:nvSpPr>
          <p:spPr>
            <a:xfrm>
              <a:off x="6254819" y="3917783"/>
              <a:ext cx="1810871" cy="16927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extLst>
                <a:ext uri="{FF2B5EF4-FFF2-40B4-BE49-F238E27FC236}">
                  <a16:creationId xmlns:a16="http://schemas.microsoft.com/office/drawing/2014/main" id="{AB98AE18-7DA5-40AD-A415-2FF7BE5F7956}"/>
                </a:ext>
              </a:extLst>
            </p:cNvPr>
            <p:cNvSpPr/>
            <p:nvPr/>
          </p:nvSpPr>
          <p:spPr>
            <a:xfrm>
              <a:off x="3262032" y="2876267"/>
              <a:ext cx="1354791" cy="117545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>
              <a:extLst>
                <a:ext uri="{FF2B5EF4-FFF2-40B4-BE49-F238E27FC236}">
                  <a16:creationId xmlns:a16="http://schemas.microsoft.com/office/drawing/2014/main" id="{77E42DBA-416B-4D9F-9BCB-77C1073BB6E9}"/>
                </a:ext>
              </a:extLst>
            </p:cNvPr>
            <p:cNvSpPr/>
            <p:nvPr/>
          </p:nvSpPr>
          <p:spPr>
            <a:xfrm>
              <a:off x="6835588" y="2876267"/>
              <a:ext cx="1354791" cy="117545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>
              <a:extLst>
                <a:ext uri="{FF2B5EF4-FFF2-40B4-BE49-F238E27FC236}">
                  <a16:creationId xmlns:a16="http://schemas.microsoft.com/office/drawing/2014/main" id="{313AA02F-BA2B-43B7-BAD3-F511E565D6E9}"/>
                </a:ext>
              </a:extLst>
            </p:cNvPr>
            <p:cNvSpPr/>
            <p:nvPr/>
          </p:nvSpPr>
          <p:spPr>
            <a:xfrm>
              <a:off x="4008906" y="2321752"/>
              <a:ext cx="841000" cy="78268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extLst>
                <a:ext uri="{FF2B5EF4-FFF2-40B4-BE49-F238E27FC236}">
                  <a16:creationId xmlns:a16="http://schemas.microsoft.com/office/drawing/2014/main" id="{58CE3D05-8430-484A-ABE9-301EFBCE0863}"/>
                </a:ext>
              </a:extLst>
            </p:cNvPr>
            <p:cNvSpPr/>
            <p:nvPr/>
          </p:nvSpPr>
          <p:spPr>
            <a:xfrm>
              <a:off x="6774514" y="2400954"/>
              <a:ext cx="772086" cy="70083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>
              <a:extLst>
                <a:ext uri="{FF2B5EF4-FFF2-40B4-BE49-F238E27FC236}">
                  <a16:creationId xmlns:a16="http://schemas.microsoft.com/office/drawing/2014/main" id="{1B3CC41D-2A81-41DB-9E70-796656598339}"/>
                </a:ext>
              </a:extLst>
            </p:cNvPr>
            <p:cNvSpPr/>
            <p:nvPr/>
          </p:nvSpPr>
          <p:spPr>
            <a:xfrm>
              <a:off x="5242670" y="1730877"/>
              <a:ext cx="1139080" cy="10213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Месяц 41">
              <a:extLst>
                <a:ext uri="{FF2B5EF4-FFF2-40B4-BE49-F238E27FC236}">
                  <a16:creationId xmlns:a16="http://schemas.microsoft.com/office/drawing/2014/main" id="{120CA365-4CA9-46D1-B57A-2312E2F7B81E}"/>
                </a:ext>
              </a:extLst>
            </p:cNvPr>
            <p:cNvSpPr/>
            <p:nvPr/>
          </p:nvSpPr>
          <p:spPr>
            <a:xfrm rot="16578949">
              <a:off x="5319852" y="5267677"/>
              <a:ext cx="984716" cy="2070475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Дуга 42">
              <a:extLst>
                <a:ext uri="{FF2B5EF4-FFF2-40B4-BE49-F238E27FC236}">
                  <a16:creationId xmlns:a16="http://schemas.microsoft.com/office/drawing/2014/main" id="{A2825C05-5CF9-4334-A68E-849CA45E597D}"/>
                </a:ext>
              </a:extLst>
            </p:cNvPr>
            <p:cNvSpPr/>
            <p:nvPr/>
          </p:nvSpPr>
          <p:spPr>
            <a:xfrm rot="11648205">
              <a:off x="4204221" y="2193248"/>
              <a:ext cx="3138461" cy="3226817"/>
            </a:xfrm>
            <a:prstGeom prst="arc">
              <a:avLst>
                <a:gd name="adj1" fmla="val 5771154"/>
                <a:gd name="adj2" fmla="val 3758694"/>
              </a:avLst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Месяц 43">
              <a:extLst>
                <a:ext uri="{FF2B5EF4-FFF2-40B4-BE49-F238E27FC236}">
                  <a16:creationId xmlns:a16="http://schemas.microsoft.com/office/drawing/2014/main" id="{F0CE7C21-9B8C-4E2C-9D56-421244D81A7A}"/>
                </a:ext>
              </a:extLst>
            </p:cNvPr>
            <p:cNvSpPr/>
            <p:nvPr/>
          </p:nvSpPr>
          <p:spPr>
            <a:xfrm rot="19891781">
              <a:off x="3341645" y="4111245"/>
              <a:ext cx="991164" cy="1741906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Месяц 44">
              <a:extLst>
                <a:ext uri="{FF2B5EF4-FFF2-40B4-BE49-F238E27FC236}">
                  <a16:creationId xmlns:a16="http://schemas.microsoft.com/office/drawing/2014/main" id="{727CA871-88BF-4238-8C1C-527FE3FAAB2A}"/>
                </a:ext>
              </a:extLst>
            </p:cNvPr>
            <p:cNvSpPr/>
            <p:nvPr/>
          </p:nvSpPr>
          <p:spPr>
            <a:xfrm rot="185687">
              <a:off x="3094277" y="2839132"/>
              <a:ext cx="714302" cy="1194174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Месяц 45">
              <a:extLst>
                <a:ext uri="{FF2B5EF4-FFF2-40B4-BE49-F238E27FC236}">
                  <a16:creationId xmlns:a16="http://schemas.microsoft.com/office/drawing/2014/main" id="{6AA9D40E-D341-4ED0-8789-3B010D433228}"/>
                </a:ext>
              </a:extLst>
            </p:cNvPr>
            <p:cNvSpPr/>
            <p:nvPr/>
          </p:nvSpPr>
          <p:spPr>
            <a:xfrm rot="2993826">
              <a:off x="4025928" y="2092705"/>
              <a:ext cx="458301" cy="774810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Месяц 46">
              <a:extLst>
                <a:ext uri="{FF2B5EF4-FFF2-40B4-BE49-F238E27FC236}">
                  <a16:creationId xmlns:a16="http://schemas.microsoft.com/office/drawing/2014/main" id="{7E7CA3A5-A8D1-4E55-B2A1-921F10F4A49E}"/>
                </a:ext>
              </a:extLst>
            </p:cNvPr>
            <p:cNvSpPr/>
            <p:nvPr/>
          </p:nvSpPr>
          <p:spPr>
            <a:xfrm rot="11840408">
              <a:off x="7164829" y="4032593"/>
              <a:ext cx="1070272" cy="1732642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Месяц 47">
              <a:extLst>
                <a:ext uri="{FF2B5EF4-FFF2-40B4-BE49-F238E27FC236}">
                  <a16:creationId xmlns:a16="http://schemas.microsoft.com/office/drawing/2014/main" id="{864D904D-9408-48F6-B25F-80ED3A68609F}"/>
                </a:ext>
              </a:extLst>
            </p:cNvPr>
            <p:cNvSpPr/>
            <p:nvPr/>
          </p:nvSpPr>
          <p:spPr>
            <a:xfrm rot="10506816">
              <a:off x="7561915" y="2839132"/>
              <a:ext cx="714302" cy="1194174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Месяц 48">
              <a:extLst>
                <a:ext uri="{FF2B5EF4-FFF2-40B4-BE49-F238E27FC236}">
                  <a16:creationId xmlns:a16="http://schemas.microsoft.com/office/drawing/2014/main" id="{8AAF6EB9-ABB4-442B-AA82-D5637B2F8A4D}"/>
                </a:ext>
              </a:extLst>
            </p:cNvPr>
            <p:cNvSpPr/>
            <p:nvPr/>
          </p:nvSpPr>
          <p:spPr>
            <a:xfrm rot="7531345">
              <a:off x="7090685" y="2152966"/>
              <a:ext cx="458301" cy="774810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Месяц 49">
              <a:extLst>
                <a:ext uri="{FF2B5EF4-FFF2-40B4-BE49-F238E27FC236}">
                  <a16:creationId xmlns:a16="http://schemas.microsoft.com/office/drawing/2014/main" id="{A81DA33B-9157-4095-8513-D52B11668BAC}"/>
                </a:ext>
              </a:extLst>
            </p:cNvPr>
            <p:cNvSpPr/>
            <p:nvPr/>
          </p:nvSpPr>
          <p:spPr>
            <a:xfrm rot="16402745">
              <a:off x="4748161" y="2925815"/>
              <a:ext cx="1970848" cy="3191945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ECFEF47F-8FEF-44C1-8D2D-6A3200991F9D}"/>
              </a:ext>
            </a:extLst>
          </p:cNvPr>
          <p:cNvGrpSpPr/>
          <p:nvPr/>
        </p:nvGrpSpPr>
        <p:grpSpPr>
          <a:xfrm>
            <a:off x="7820796" y="2297129"/>
            <a:ext cx="3646992" cy="3736117"/>
            <a:chOff x="2941877" y="1578477"/>
            <a:chExt cx="5181940" cy="5064396"/>
          </a:xfrm>
        </p:grpSpPr>
        <p:sp>
          <p:nvSpPr>
            <p:cNvPr id="52" name="Овал 51">
              <a:extLst>
                <a:ext uri="{FF2B5EF4-FFF2-40B4-BE49-F238E27FC236}">
                  <a16:creationId xmlns:a16="http://schemas.microsoft.com/office/drawing/2014/main" id="{49DEB979-404F-406A-B4B8-900C8EFC60A4}"/>
                </a:ext>
              </a:extLst>
            </p:cNvPr>
            <p:cNvSpPr/>
            <p:nvPr/>
          </p:nvSpPr>
          <p:spPr>
            <a:xfrm>
              <a:off x="3971365" y="2055813"/>
              <a:ext cx="3307976" cy="306593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extLst>
                <a:ext uri="{FF2B5EF4-FFF2-40B4-BE49-F238E27FC236}">
                  <a16:creationId xmlns:a16="http://schemas.microsoft.com/office/drawing/2014/main" id="{F4ABBBAE-78CB-4524-9539-C4C5E6294975}"/>
                </a:ext>
              </a:extLst>
            </p:cNvPr>
            <p:cNvSpPr/>
            <p:nvPr/>
          </p:nvSpPr>
          <p:spPr>
            <a:xfrm>
              <a:off x="4648761" y="4688208"/>
              <a:ext cx="2115671" cy="19119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>
              <a:extLst>
                <a:ext uri="{FF2B5EF4-FFF2-40B4-BE49-F238E27FC236}">
                  <a16:creationId xmlns:a16="http://schemas.microsoft.com/office/drawing/2014/main" id="{4848C08C-23AA-4D44-AE21-71E7A95E9BF6}"/>
                </a:ext>
              </a:extLst>
            </p:cNvPr>
            <p:cNvSpPr/>
            <p:nvPr/>
          </p:nvSpPr>
          <p:spPr>
            <a:xfrm>
              <a:off x="3242982" y="3720260"/>
              <a:ext cx="1810871" cy="16927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>
              <a:extLst>
                <a:ext uri="{FF2B5EF4-FFF2-40B4-BE49-F238E27FC236}">
                  <a16:creationId xmlns:a16="http://schemas.microsoft.com/office/drawing/2014/main" id="{D65A0A6F-53EE-43C1-87B2-5E11891831D8}"/>
                </a:ext>
              </a:extLst>
            </p:cNvPr>
            <p:cNvSpPr/>
            <p:nvPr/>
          </p:nvSpPr>
          <p:spPr>
            <a:xfrm>
              <a:off x="6102419" y="3765383"/>
              <a:ext cx="1810871" cy="169274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>
              <a:extLst>
                <a:ext uri="{FF2B5EF4-FFF2-40B4-BE49-F238E27FC236}">
                  <a16:creationId xmlns:a16="http://schemas.microsoft.com/office/drawing/2014/main" id="{CD624EA3-4996-446B-BA95-8A7DE9593D27}"/>
                </a:ext>
              </a:extLst>
            </p:cNvPr>
            <p:cNvSpPr/>
            <p:nvPr/>
          </p:nvSpPr>
          <p:spPr>
            <a:xfrm>
              <a:off x="3109632" y="2723867"/>
              <a:ext cx="1354791" cy="117545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>
              <a:extLst>
                <a:ext uri="{FF2B5EF4-FFF2-40B4-BE49-F238E27FC236}">
                  <a16:creationId xmlns:a16="http://schemas.microsoft.com/office/drawing/2014/main" id="{A8D1B8AA-E441-48CF-94CC-065C64365A90}"/>
                </a:ext>
              </a:extLst>
            </p:cNvPr>
            <p:cNvSpPr/>
            <p:nvPr/>
          </p:nvSpPr>
          <p:spPr>
            <a:xfrm>
              <a:off x="6683188" y="2723867"/>
              <a:ext cx="1354791" cy="117545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>
              <a:extLst>
                <a:ext uri="{FF2B5EF4-FFF2-40B4-BE49-F238E27FC236}">
                  <a16:creationId xmlns:a16="http://schemas.microsoft.com/office/drawing/2014/main" id="{FDBADA2C-92BB-4AC6-9945-918AFACE28EF}"/>
                </a:ext>
              </a:extLst>
            </p:cNvPr>
            <p:cNvSpPr/>
            <p:nvPr/>
          </p:nvSpPr>
          <p:spPr>
            <a:xfrm>
              <a:off x="3856506" y="2169352"/>
              <a:ext cx="841000" cy="78268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>
              <a:extLst>
                <a:ext uri="{FF2B5EF4-FFF2-40B4-BE49-F238E27FC236}">
                  <a16:creationId xmlns:a16="http://schemas.microsoft.com/office/drawing/2014/main" id="{5D4E1DFB-CB8A-4DFF-89DB-585D797EC13F}"/>
                </a:ext>
              </a:extLst>
            </p:cNvPr>
            <p:cNvSpPr/>
            <p:nvPr/>
          </p:nvSpPr>
          <p:spPr>
            <a:xfrm>
              <a:off x="6622114" y="2248554"/>
              <a:ext cx="772086" cy="70083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>
              <a:extLst>
                <a:ext uri="{FF2B5EF4-FFF2-40B4-BE49-F238E27FC236}">
                  <a16:creationId xmlns:a16="http://schemas.microsoft.com/office/drawing/2014/main" id="{0C24023C-EC38-45F9-BFE3-62BC13DD90B5}"/>
                </a:ext>
              </a:extLst>
            </p:cNvPr>
            <p:cNvSpPr/>
            <p:nvPr/>
          </p:nvSpPr>
          <p:spPr>
            <a:xfrm>
              <a:off x="5090270" y="1578477"/>
              <a:ext cx="1139080" cy="10213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Месяц 60">
              <a:extLst>
                <a:ext uri="{FF2B5EF4-FFF2-40B4-BE49-F238E27FC236}">
                  <a16:creationId xmlns:a16="http://schemas.microsoft.com/office/drawing/2014/main" id="{C9498A5B-29A6-4673-956C-C93618A16DE6}"/>
                </a:ext>
              </a:extLst>
            </p:cNvPr>
            <p:cNvSpPr/>
            <p:nvPr/>
          </p:nvSpPr>
          <p:spPr>
            <a:xfrm rot="16578949">
              <a:off x="5167452" y="5115277"/>
              <a:ext cx="984716" cy="2070475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>
              <a:extLst>
                <a:ext uri="{FF2B5EF4-FFF2-40B4-BE49-F238E27FC236}">
                  <a16:creationId xmlns:a16="http://schemas.microsoft.com/office/drawing/2014/main" id="{BBFE0A6B-B467-4CB7-8DC7-D80FA61A4FE2}"/>
                </a:ext>
              </a:extLst>
            </p:cNvPr>
            <p:cNvSpPr/>
            <p:nvPr/>
          </p:nvSpPr>
          <p:spPr>
            <a:xfrm rot="11648205">
              <a:off x="4051821" y="2040848"/>
              <a:ext cx="3138461" cy="3226817"/>
            </a:xfrm>
            <a:prstGeom prst="arc">
              <a:avLst>
                <a:gd name="adj1" fmla="val 5771154"/>
                <a:gd name="adj2" fmla="val 3758694"/>
              </a:avLst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Месяц 62">
              <a:extLst>
                <a:ext uri="{FF2B5EF4-FFF2-40B4-BE49-F238E27FC236}">
                  <a16:creationId xmlns:a16="http://schemas.microsoft.com/office/drawing/2014/main" id="{FD652032-ECDD-4376-8C5A-415A50342F9B}"/>
                </a:ext>
              </a:extLst>
            </p:cNvPr>
            <p:cNvSpPr/>
            <p:nvPr/>
          </p:nvSpPr>
          <p:spPr>
            <a:xfrm rot="19891781">
              <a:off x="3189245" y="3958845"/>
              <a:ext cx="991164" cy="1741906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Месяц 63">
              <a:extLst>
                <a:ext uri="{FF2B5EF4-FFF2-40B4-BE49-F238E27FC236}">
                  <a16:creationId xmlns:a16="http://schemas.microsoft.com/office/drawing/2014/main" id="{09BB7559-8F71-45E8-A7D5-D4269EE1400C}"/>
                </a:ext>
              </a:extLst>
            </p:cNvPr>
            <p:cNvSpPr/>
            <p:nvPr/>
          </p:nvSpPr>
          <p:spPr>
            <a:xfrm rot="185687">
              <a:off x="2941877" y="2686732"/>
              <a:ext cx="714302" cy="1194174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Месяц 64">
              <a:extLst>
                <a:ext uri="{FF2B5EF4-FFF2-40B4-BE49-F238E27FC236}">
                  <a16:creationId xmlns:a16="http://schemas.microsoft.com/office/drawing/2014/main" id="{B4142B35-1008-46AA-9B41-E1F49E87672A}"/>
                </a:ext>
              </a:extLst>
            </p:cNvPr>
            <p:cNvSpPr/>
            <p:nvPr/>
          </p:nvSpPr>
          <p:spPr>
            <a:xfrm rot="2993826">
              <a:off x="3873528" y="1940305"/>
              <a:ext cx="458301" cy="774810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Месяц 65">
              <a:extLst>
                <a:ext uri="{FF2B5EF4-FFF2-40B4-BE49-F238E27FC236}">
                  <a16:creationId xmlns:a16="http://schemas.microsoft.com/office/drawing/2014/main" id="{35284326-A323-467F-B0FB-5821AD6D7315}"/>
                </a:ext>
              </a:extLst>
            </p:cNvPr>
            <p:cNvSpPr/>
            <p:nvPr/>
          </p:nvSpPr>
          <p:spPr>
            <a:xfrm rot="11840408">
              <a:off x="7012429" y="3880193"/>
              <a:ext cx="1070272" cy="1732642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Месяц 66">
              <a:extLst>
                <a:ext uri="{FF2B5EF4-FFF2-40B4-BE49-F238E27FC236}">
                  <a16:creationId xmlns:a16="http://schemas.microsoft.com/office/drawing/2014/main" id="{23A1FD85-2374-482E-B646-68054084F8BF}"/>
                </a:ext>
              </a:extLst>
            </p:cNvPr>
            <p:cNvSpPr/>
            <p:nvPr/>
          </p:nvSpPr>
          <p:spPr>
            <a:xfrm rot="10506816">
              <a:off x="7409515" y="2686732"/>
              <a:ext cx="714302" cy="1194174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Месяц 67">
              <a:extLst>
                <a:ext uri="{FF2B5EF4-FFF2-40B4-BE49-F238E27FC236}">
                  <a16:creationId xmlns:a16="http://schemas.microsoft.com/office/drawing/2014/main" id="{698E8362-D01F-4B9C-ADAE-96A293C984A3}"/>
                </a:ext>
              </a:extLst>
            </p:cNvPr>
            <p:cNvSpPr/>
            <p:nvPr/>
          </p:nvSpPr>
          <p:spPr>
            <a:xfrm rot="7531345">
              <a:off x="6938285" y="2000566"/>
              <a:ext cx="458301" cy="774810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>
              <a:extLst>
                <a:ext uri="{FF2B5EF4-FFF2-40B4-BE49-F238E27FC236}">
                  <a16:creationId xmlns:a16="http://schemas.microsoft.com/office/drawing/2014/main" id="{5AD32A69-FE30-4792-8361-8263BDA3F2F2}"/>
                </a:ext>
              </a:extLst>
            </p:cNvPr>
            <p:cNvSpPr/>
            <p:nvPr/>
          </p:nvSpPr>
          <p:spPr>
            <a:xfrm>
              <a:off x="5706596" y="1783869"/>
              <a:ext cx="376518" cy="3854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Месяц 69">
              <a:extLst>
                <a:ext uri="{FF2B5EF4-FFF2-40B4-BE49-F238E27FC236}">
                  <a16:creationId xmlns:a16="http://schemas.microsoft.com/office/drawing/2014/main" id="{677AA522-A26C-4857-934D-37D53CAF0DE4}"/>
                </a:ext>
              </a:extLst>
            </p:cNvPr>
            <p:cNvSpPr/>
            <p:nvPr/>
          </p:nvSpPr>
          <p:spPr>
            <a:xfrm rot="16200000">
              <a:off x="5380355" y="1814128"/>
              <a:ext cx="599819" cy="1132126"/>
            </a:xfrm>
            <a:prstGeom prst="moon">
              <a:avLst>
                <a:gd name="adj" fmla="val 2906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Месяц 70">
              <a:extLst>
                <a:ext uri="{FF2B5EF4-FFF2-40B4-BE49-F238E27FC236}">
                  <a16:creationId xmlns:a16="http://schemas.microsoft.com/office/drawing/2014/main" id="{52D98481-B811-4B24-BDF8-1F0E36DB6E06}"/>
                </a:ext>
              </a:extLst>
            </p:cNvPr>
            <p:cNvSpPr/>
            <p:nvPr/>
          </p:nvSpPr>
          <p:spPr>
            <a:xfrm rot="16402745">
              <a:off x="4595761" y="2773415"/>
              <a:ext cx="1970848" cy="3191945"/>
            </a:xfrm>
            <a:prstGeom prst="moon">
              <a:avLst>
                <a:gd name="adj" fmla="val 290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апля 71">
              <a:extLst>
                <a:ext uri="{FF2B5EF4-FFF2-40B4-BE49-F238E27FC236}">
                  <a16:creationId xmlns:a16="http://schemas.microsoft.com/office/drawing/2014/main" id="{0895DF26-87A5-468F-BA6E-2ABB402C8FE4}"/>
                </a:ext>
              </a:extLst>
            </p:cNvPr>
            <p:cNvSpPr/>
            <p:nvPr/>
          </p:nvSpPr>
          <p:spPr>
            <a:xfrm>
              <a:off x="4364855" y="2957857"/>
              <a:ext cx="324182" cy="1087701"/>
            </a:xfrm>
            <a:prstGeom prst="teardrop">
              <a:avLst>
                <a:gd name="adj" fmla="val 2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апля 72">
              <a:extLst>
                <a:ext uri="{FF2B5EF4-FFF2-40B4-BE49-F238E27FC236}">
                  <a16:creationId xmlns:a16="http://schemas.microsoft.com/office/drawing/2014/main" id="{478E51B1-551F-4C02-B358-2FD1E2BFA986}"/>
                </a:ext>
              </a:extLst>
            </p:cNvPr>
            <p:cNvSpPr/>
            <p:nvPr/>
          </p:nvSpPr>
          <p:spPr>
            <a:xfrm>
              <a:off x="4742224" y="3321713"/>
              <a:ext cx="324182" cy="1087701"/>
            </a:xfrm>
            <a:prstGeom prst="teardrop">
              <a:avLst>
                <a:gd name="adj" fmla="val 2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апля 73">
              <a:extLst>
                <a:ext uri="{FF2B5EF4-FFF2-40B4-BE49-F238E27FC236}">
                  <a16:creationId xmlns:a16="http://schemas.microsoft.com/office/drawing/2014/main" id="{F5A997C5-0564-4479-AA32-1A08A27D86CC}"/>
                </a:ext>
              </a:extLst>
            </p:cNvPr>
            <p:cNvSpPr/>
            <p:nvPr/>
          </p:nvSpPr>
          <p:spPr>
            <a:xfrm flipH="1">
              <a:off x="6535125" y="2971144"/>
              <a:ext cx="352025" cy="1087701"/>
            </a:xfrm>
            <a:prstGeom prst="teardrop">
              <a:avLst>
                <a:gd name="adj" fmla="val 2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апля 74">
              <a:extLst>
                <a:ext uri="{FF2B5EF4-FFF2-40B4-BE49-F238E27FC236}">
                  <a16:creationId xmlns:a16="http://schemas.microsoft.com/office/drawing/2014/main" id="{DC53B77B-3C93-4C27-B99C-CA2F3C9C5A90}"/>
                </a:ext>
              </a:extLst>
            </p:cNvPr>
            <p:cNvSpPr/>
            <p:nvPr/>
          </p:nvSpPr>
          <p:spPr>
            <a:xfrm flipH="1">
              <a:off x="6092299" y="3283819"/>
              <a:ext cx="352024" cy="1087701"/>
            </a:xfrm>
            <a:prstGeom prst="teardrop">
              <a:avLst>
                <a:gd name="adj" fmla="val 2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Капля 75">
              <a:extLst>
                <a:ext uri="{FF2B5EF4-FFF2-40B4-BE49-F238E27FC236}">
                  <a16:creationId xmlns:a16="http://schemas.microsoft.com/office/drawing/2014/main" id="{705F1A9C-2138-4796-8B4F-9CEEC30C57DD}"/>
                </a:ext>
              </a:extLst>
            </p:cNvPr>
            <p:cNvSpPr/>
            <p:nvPr/>
          </p:nvSpPr>
          <p:spPr>
            <a:xfrm>
              <a:off x="5208729" y="3850654"/>
              <a:ext cx="247504" cy="812532"/>
            </a:xfrm>
            <a:prstGeom prst="teardrop">
              <a:avLst>
                <a:gd name="adj" fmla="val 2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Капля 76">
              <a:extLst>
                <a:ext uri="{FF2B5EF4-FFF2-40B4-BE49-F238E27FC236}">
                  <a16:creationId xmlns:a16="http://schemas.microsoft.com/office/drawing/2014/main" id="{3AA46A78-E44C-48C7-8D13-850AC2419151}"/>
                </a:ext>
              </a:extLst>
            </p:cNvPr>
            <p:cNvSpPr/>
            <p:nvPr/>
          </p:nvSpPr>
          <p:spPr>
            <a:xfrm flipH="1">
              <a:off x="5736822" y="3825631"/>
              <a:ext cx="250302" cy="812532"/>
            </a:xfrm>
            <a:prstGeom prst="teardrop">
              <a:avLst>
                <a:gd name="adj" fmla="val 2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Месяц 77">
              <a:extLst>
                <a:ext uri="{FF2B5EF4-FFF2-40B4-BE49-F238E27FC236}">
                  <a16:creationId xmlns:a16="http://schemas.microsoft.com/office/drawing/2014/main" id="{0F0D393B-7213-49C9-9A43-5AA1B26EBEC9}"/>
                </a:ext>
              </a:extLst>
            </p:cNvPr>
            <p:cNvSpPr/>
            <p:nvPr/>
          </p:nvSpPr>
          <p:spPr>
            <a:xfrm rot="2225814">
              <a:off x="4035853" y="2284184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Месяц 78">
              <a:extLst>
                <a:ext uri="{FF2B5EF4-FFF2-40B4-BE49-F238E27FC236}">
                  <a16:creationId xmlns:a16="http://schemas.microsoft.com/office/drawing/2014/main" id="{1585C3E9-34AF-4FE1-BCDC-7212A1844B0B}"/>
                </a:ext>
              </a:extLst>
            </p:cNvPr>
            <p:cNvSpPr/>
            <p:nvPr/>
          </p:nvSpPr>
          <p:spPr>
            <a:xfrm rot="1735621">
              <a:off x="3719793" y="2801397"/>
              <a:ext cx="404835" cy="605543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Месяц 79">
              <a:extLst>
                <a:ext uri="{FF2B5EF4-FFF2-40B4-BE49-F238E27FC236}">
                  <a16:creationId xmlns:a16="http://schemas.microsoft.com/office/drawing/2014/main" id="{FEB1A0F4-9799-45D8-9A2D-AF67E9092763}"/>
                </a:ext>
              </a:extLst>
            </p:cNvPr>
            <p:cNvSpPr/>
            <p:nvPr/>
          </p:nvSpPr>
          <p:spPr>
            <a:xfrm rot="21235438">
              <a:off x="3632231" y="3474862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Месяц 80">
              <a:extLst>
                <a:ext uri="{FF2B5EF4-FFF2-40B4-BE49-F238E27FC236}">
                  <a16:creationId xmlns:a16="http://schemas.microsoft.com/office/drawing/2014/main" id="{36D2178F-7F60-4414-9172-6CA51F572F8F}"/>
                </a:ext>
              </a:extLst>
            </p:cNvPr>
            <p:cNvSpPr/>
            <p:nvPr/>
          </p:nvSpPr>
          <p:spPr>
            <a:xfrm rot="19877733">
              <a:off x="3800309" y="4098589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Месяц 81">
              <a:extLst>
                <a:ext uri="{FF2B5EF4-FFF2-40B4-BE49-F238E27FC236}">
                  <a16:creationId xmlns:a16="http://schemas.microsoft.com/office/drawing/2014/main" id="{63C203BD-CA9C-4382-B4ED-744DE6CB43BF}"/>
                </a:ext>
              </a:extLst>
            </p:cNvPr>
            <p:cNvSpPr/>
            <p:nvPr/>
          </p:nvSpPr>
          <p:spPr>
            <a:xfrm rot="19409304">
              <a:off x="4160887" y="4603395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Месяц 82">
              <a:extLst>
                <a:ext uri="{FF2B5EF4-FFF2-40B4-BE49-F238E27FC236}">
                  <a16:creationId xmlns:a16="http://schemas.microsoft.com/office/drawing/2014/main" id="{845A716E-3F16-46C8-AA22-DA751F6EE9DD}"/>
                </a:ext>
              </a:extLst>
            </p:cNvPr>
            <p:cNvSpPr/>
            <p:nvPr/>
          </p:nvSpPr>
          <p:spPr>
            <a:xfrm rot="12800845">
              <a:off x="6957250" y="4219365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Месяц 83">
              <a:extLst>
                <a:ext uri="{FF2B5EF4-FFF2-40B4-BE49-F238E27FC236}">
                  <a16:creationId xmlns:a16="http://schemas.microsoft.com/office/drawing/2014/main" id="{F1FEE9E3-4F70-4114-A118-B14E505B886B}"/>
                </a:ext>
              </a:extLst>
            </p:cNvPr>
            <p:cNvSpPr/>
            <p:nvPr/>
          </p:nvSpPr>
          <p:spPr>
            <a:xfrm rot="11483625">
              <a:off x="7152985" y="3588249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Месяц 84">
              <a:extLst>
                <a:ext uri="{FF2B5EF4-FFF2-40B4-BE49-F238E27FC236}">
                  <a16:creationId xmlns:a16="http://schemas.microsoft.com/office/drawing/2014/main" id="{28EC1262-DB80-4EF7-A4CA-5F4230C4DFC7}"/>
                </a:ext>
              </a:extLst>
            </p:cNvPr>
            <p:cNvSpPr/>
            <p:nvPr/>
          </p:nvSpPr>
          <p:spPr>
            <a:xfrm rot="9891794">
              <a:off x="7117370" y="2906410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Месяц 85">
              <a:extLst>
                <a:ext uri="{FF2B5EF4-FFF2-40B4-BE49-F238E27FC236}">
                  <a16:creationId xmlns:a16="http://schemas.microsoft.com/office/drawing/2014/main" id="{641474FD-24B7-49A2-83F6-4355FB32414F}"/>
                </a:ext>
              </a:extLst>
            </p:cNvPr>
            <p:cNvSpPr/>
            <p:nvPr/>
          </p:nvSpPr>
          <p:spPr>
            <a:xfrm rot="8768166">
              <a:off x="6842788" y="2332509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Месяц 86">
              <a:extLst>
                <a:ext uri="{FF2B5EF4-FFF2-40B4-BE49-F238E27FC236}">
                  <a16:creationId xmlns:a16="http://schemas.microsoft.com/office/drawing/2014/main" id="{226AB8E7-B92C-4C7C-843C-4933A5890488}"/>
                </a:ext>
              </a:extLst>
            </p:cNvPr>
            <p:cNvSpPr/>
            <p:nvPr/>
          </p:nvSpPr>
          <p:spPr>
            <a:xfrm rot="17921981">
              <a:off x="4689357" y="5025435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00543C29-9B16-494B-B59C-EB2A3B35620C}"/>
                </a:ext>
              </a:extLst>
            </p:cNvPr>
            <p:cNvSpPr/>
            <p:nvPr/>
          </p:nvSpPr>
          <p:spPr>
            <a:xfrm rot="13768502">
              <a:off x="6574262" y="4703985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B9B8470F-4B56-4BC5-AFCA-33995C3C8C40}"/>
                </a:ext>
              </a:extLst>
            </p:cNvPr>
            <p:cNvSpPr/>
            <p:nvPr/>
          </p:nvSpPr>
          <p:spPr>
            <a:xfrm rot="16200000">
              <a:off x="5383648" y="5192809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Месяц 89">
              <a:extLst>
                <a:ext uri="{FF2B5EF4-FFF2-40B4-BE49-F238E27FC236}">
                  <a16:creationId xmlns:a16="http://schemas.microsoft.com/office/drawing/2014/main" id="{6E0BF548-44C7-417C-AA0A-DC03A938C459}"/>
                </a:ext>
              </a:extLst>
            </p:cNvPr>
            <p:cNvSpPr/>
            <p:nvPr/>
          </p:nvSpPr>
          <p:spPr>
            <a:xfrm rot="14846262">
              <a:off x="6035366" y="5051346"/>
              <a:ext cx="420369" cy="593796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30793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23</Words>
  <Application>Microsoft Office PowerPoint</Application>
  <PresentationFormat>Широкоэкранный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Alabama</vt:lpstr>
      <vt:lpstr>Arial</vt:lpstr>
      <vt:lpstr>Caberne</vt:lpstr>
      <vt:lpstr>Calibri</vt:lpstr>
      <vt:lpstr>Calibri Light</vt:lpstr>
      <vt:lpstr>Тема Office</vt:lpstr>
      <vt:lpstr>Городецкая роспись</vt:lpstr>
      <vt:lpstr>Городец</vt:lpstr>
      <vt:lpstr>Городец</vt:lpstr>
      <vt:lpstr>Городец</vt:lpstr>
      <vt:lpstr>Городецкая роза</vt:lpstr>
      <vt:lpstr>бутон</vt:lpstr>
      <vt:lpstr>Листья</vt:lpstr>
      <vt:lpstr>композиция</vt:lpstr>
      <vt:lpstr>Городецкая роза</vt:lpstr>
      <vt:lpstr>бутон</vt:lpstr>
      <vt:lpstr>Листья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Городецкая роспись</dc:title>
  <dc:creator>Ксения Гришина</dc:creator>
  <cp:lastModifiedBy>Ксения Гришина</cp:lastModifiedBy>
  <cp:revision>6</cp:revision>
  <dcterms:created xsi:type="dcterms:W3CDTF">2022-04-10T07:44:38Z</dcterms:created>
  <dcterms:modified xsi:type="dcterms:W3CDTF">2022-04-18T17:42:13Z</dcterms:modified>
</cp:coreProperties>
</file>