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9" r:id="rId4"/>
    <p:sldId id="270" r:id="rId5"/>
    <p:sldId id="265" r:id="rId6"/>
    <p:sldId id="266" r:id="rId7"/>
    <p:sldId id="271" r:id="rId8"/>
    <p:sldId id="258" r:id="rId9"/>
    <p:sldId id="260" r:id="rId10"/>
    <p:sldId id="261" r:id="rId11"/>
    <p:sldId id="268" r:id="rId12"/>
    <p:sldId id="263" r:id="rId13"/>
    <p:sldId id="264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406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441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761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447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298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04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44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49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1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2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85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C0454-CA6D-41B9-AB6F-F7C7D4E5C9C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F7EA9-B6AB-4BB7-970C-3F1525BF8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1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316" y="368300"/>
            <a:ext cx="12304632" cy="612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5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ds02.infourok.ru/uploads/ex/1315/0004f514-4a46d064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901700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49300" y="6311900"/>
            <a:ext cx="44450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5746750" y="3155950"/>
            <a:ext cx="66548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07200" y="2241560"/>
            <a:ext cx="487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Привез Егорка </a:t>
            </a:r>
            <a:endParaRPr lang="en-US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 дров горку.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551104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9289" y="1052514"/>
            <a:ext cx="19446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23383708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0238" y="1052514"/>
            <a:ext cx="18716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lobster[5]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00826" y="1052513"/>
            <a:ext cx="2087563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017329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7851" y="2997201"/>
            <a:ext cx="25558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b-pear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2039" y="2852739"/>
            <a:ext cx="17287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omegranate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59600" y="2852739"/>
            <a:ext cx="1606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111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19289" y="4724400"/>
            <a:ext cx="23764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1163615425_g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27576" y="4652964"/>
            <a:ext cx="20161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12530807542749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16726" y="4652964"/>
            <a:ext cx="187166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279171"/>
              </p:ext>
            </p:extLst>
          </p:nvPr>
        </p:nvGraphicFramePr>
        <p:xfrm>
          <a:off x="8759825" y="1628775"/>
          <a:ext cx="1512168" cy="65887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88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747365"/>
              </p:ext>
            </p:extLst>
          </p:nvPr>
        </p:nvGraphicFramePr>
        <p:xfrm>
          <a:off x="8904288" y="3500438"/>
          <a:ext cx="1512168" cy="65887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88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105468"/>
              </p:ext>
            </p:extLst>
          </p:nvPr>
        </p:nvGraphicFramePr>
        <p:xfrm>
          <a:off x="8759825" y="5445125"/>
          <a:ext cx="1512168" cy="65887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88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513889" y="3670300"/>
            <a:ext cx="270000" cy="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8846950" y="1777938"/>
            <a:ext cx="270000" cy="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9888350" y="5625307"/>
            <a:ext cx="270000" cy="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81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stihi.ru/pics/2010/12/19/5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438" y="-161926"/>
            <a:ext cx="12334438" cy="701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16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bukva_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612" y="0"/>
            <a:ext cx="105171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76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303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stihi.ru/pics/2010/12/19/5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438" y="-161926"/>
            <a:ext cx="12334438" cy="701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5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 Р согнула ручку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Ну-ка с кем пройти под ручку.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proza.moscow/pics/2017/04/07/1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75" y="1844675"/>
            <a:ext cx="47625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19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lipart-library.com/data_images/6015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131" y="113347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s04.infourok.ru/uploads/ex/01af/00006356-e64771f2/hello_html_3cb665d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1133475"/>
            <a:ext cx="4413250" cy="441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00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stihi.ru/pics/2010/12/19/5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438" y="-161926"/>
            <a:ext cx="12334438" cy="701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92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981200" y="428604"/>
            <a:ext cx="7972452" cy="60453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Ра-ра-ра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мостом стоит 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</a:t>
            </a: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Ро-ро-ро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потерял петух 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Ры-ры-ры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 ребят в руках 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</a:t>
            </a: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Ру-ру-ру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мышка спряталась в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 descr="Cartoon Mountains Clip Art Joy Studio Design Gallery - Best 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6" y="1"/>
            <a:ext cx="1381250" cy="1385901"/>
          </a:xfrm>
          <a:prstGeom prst="rect">
            <a:avLst/>
          </a:prstGeom>
          <a:noFill/>
        </p:spPr>
      </p:pic>
      <p:pic>
        <p:nvPicPr>
          <p:cNvPr id="22532" name="Picture 4" descr="Саша Полт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68" y="1142984"/>
            <a:ext cx="1290170" cy="1285884"/>
          </a:xfrm>
          <a:prstGeom prst="rect">
            <a:avLst/>
          </a:prstGeom>
          <a:noFill/>
        </p:spPr>
      </p:pic>
      <p:pic>
        <p:nvPicPr>
          <p:cNvPr id="22534" name="Picture 6" descr="Клипарт праздник: шары, подарки, торты, серпантин и пр - shulzz - Photo.Qip.ru / id: va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8877" y="2643183"/>
            <a:ext cx="1018423" cy="2066367"/>
          </a:xfrm>
          <a:prstGeom prst="rect">
            <a:avLst/>
          </a:prstGeom>
          <a:noFill/>
        </p:spPr>
      </p:pic>
      <p:pic>
        <p:nvPicPr>
          <p:cNvPr id="22536" name="Picture 8" descr="Mouse In Hole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39074" y="4357695"/>
            <a:ext cx="2228850" cy="885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109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0" y="0"/>
            <a:ext cx="12192000" cy="68580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7600" y="139700"/>
            <a:ext cx="10337800" cy="657542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Ар-ар-ар горячий 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Ор-ор-ор спелый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Ыр-ыр-ыр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мышка любит</a:t>
            </a: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Ур-</a:t>
            </a:r>
            <a:r>
              <a:rPr lang="ru-RU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ур-ур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мы кормили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3554" name="Picture 2" descr="Герои мультфильмов - растровый клипарт &quot; NIFIGA-SEBE.RU - фотографии, клипарты, вектор, картинки и шабл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91" y="0"/>
            <a:ext cx="958864" cy="1857364"/>
          </a:xfrm>
          <a:prstGeom prst="rect">
            <a:avLst/>
          </a:prstGeom>
          <a:noFill/>
        </p:spPr>
      </p:pic>
      <p:pic>
        <p:nvPicPr>
          <p:cNvPr id="23556" name="Picture 4" descr="tomato ripe clipart - public domain clip art image @ wpclipa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1231" y="1081368"/>
            <a:ext cx="1770830" cy="1523476"/>
          </a:xfrm>
          <a:prstGeom prst="rect">
            <a:avLst/>
          </a:prstGeom>
          <a:noFill/>
        </p:spPr>
      </p:pic>
      <p:pic>
        <p:nvPicPr>
          <p:cNvPr id="23558" name="Picture 6" descr="Молодежны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9474" y="2539486"/>
            <a:ext cx="1994626" cy="1511552"/>
          </a:xfrm>
          <a:prstGeom prst="rect">
            <a:avLst/>
          </a:prstGeom>
          <a:noFill/>
        </p:spPr>
      </p:pic>
      <p:pic>
        <p:nvPicPr>
          <p:cNvPr id="23560" name="Picture 8" descr="Гигиена курятника Я-фермер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1231" y="3766951"/>
            <a:ext cx="1891621" cy="2063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823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www.stihi.ru/pics/2010/12/19/5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438" y="-161926"/>
            <a:ext cx="12334438" cy="701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40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yavix.ru/i/7/b/7/5e1d07401863d6279eacfd8cc6a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0"/>
            <a:ext cx="10303933" cy="6688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4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dou-shkola.ru/IMG/jpg/1a3c11e34849fe18f8735f43c03fa08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365125"/>
            <a:ext cx="11379200" cy="577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05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41</Words>
  <Application>Microsoft Office PowerPoint</Application>
  <PresentationFormat>Широкоэкранный</PresentationFormat>
  <Paragraphs>24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Буква Р согнула ручку  Ну-ка с кем пройти под ручку.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ilya.game37@outlook.com</dc:creator>
  <cp:lastModifiedBy>ilya.game37@outlook.com</cp:lastModifiedBy>
  <cp:revision>17</cp:revision>
  <dcterms:created xsi:type="dcterms:W3CDTF">2017-11-21T17:45:15Z</dcterms:created>
  <dcterms:modified xsi:type="dcterms:W3CDTF">2017-12-05T05:45:33Z</dcterms:modified>
</cp:coreProperties>
</file>