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  <p:sldId id="270" r:id="rId3"/>
    <p:sldId id="317" r:id="rId4"/>
    <p:sldId id="271" r:id="rId5"/>
    <p:sldId id="303" r:id="rId6"/>
    <p:sldId id="275" r:id="rId7"/>
    <p:sldId id="304" r:id="rId8"/>
    <p:sldId id="305" r:id="rId9"/>
    <p:sldId id="274" r:id="rId10"/>
    <p:sldId id="281" r:id="rId11"/>
    <p:sldId id="283" r:id="rId12"/>
    <p:sldId id="285" r:id="rId13"/>
    <p:sldId id="289" r:id="rId14"/>
    <p:sldId id="300" r:id="rId15"/>
    <p:sldId id="288" r:id="rId16"/>
    <p:sldId id="291" r:id="rId17"/>
    <p:sldId id="293" r:id="rId18"/>
    <p:sldId id="331" r:id="rId19"/>
    <p:sldId id="329" r:id="rId20"/>
    <p:sldId id="310" r:id="rId21"/>
    <p:sldId id="295" r:id="rId22"/>
    <p:sldId id="323" r:id="rId23"/>
    <p:sldId id="294" r:id="rId24"/>
    <p:sldId id="290" r:id="rId25"/>
    <p:sldId id="297" r:id="rId26"/>
    <p:sldId id="333" r:id="rId27"/>
    <p:sldId id="296" r:id="rId28"/>
    <p:sldId id="314" r:id="rId29"/>
    <p:sldId id="32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36" autoAdjust="0"/>
  </p:normalViewPr>
  <p:slideViewPr>
    <p:cSldViewPr>
      <p:cViewPr>
        <p:scale>
          <a:sx n="100" d="100"/>
          <a:sy n="100" d="100"/>
        </p:scale>
        <p:origin x="-414" y="13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8547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45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54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3984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3847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117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8009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3041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636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4003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67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51C4-59E4-48C6-A5A7-9DB5ED5C36D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84350-A6BF-4F15-AF28-999FDA6254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079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stihi.ru/pics/2016/06/25/1705.jpg" TargetMode="External"/><Relationship Id="rId3" Type="http://schemas.openxmlformats.org/officeDocument/2006/relationships/hyperlink" Target="https://i.pinimg.com/originals/fb/46/9f/fb469ff7d824ddbf17f4a4e522049f7b.jpg" TargetMode="External"/><Relationship Id="rId7" Type="http://schemas.openxmlformats.org/officeDocument/2006/relationships/hyperlink" Target="https://i.pinimg.com/170x/44/56/34/44563456f71a4e799973dd2c1d08efbe.jpg" TargetMode="External"/><Relationship Id="rId12" Type="http://schemas.openxmlformats.org/officeDocument/2006/relationships/hyperlink" Target="https://yandex.ru/images/search?from=tabbar&amp;img_url=https:%2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fsd.multiurok.ru/html/2017/11/12/s_5a07fc259f93c/img16.jpg" TargetMode="External"/><Relationship Id="rId11" Type="http://schemas.openxmlformats.org/officeDocument/2006/relationships/hyperlink" Target="https://yandex.ru/images/search?cbir_id=1774901/gmOojfMYkKCRvWiJDxhbgw5270&amp;" TargetMode="External"/><Relationship Id="rId5" Type="http://schemas.openxmlformats.org/officeDocument/2006/relationships/hyperlink" Target="https://yandex.ru/images/search?from=tabbar&amp;img_url=https://zabavniki.club/wp-content%252" TargetMode="External"/><Relationship Id="rId10" Type="http://schemas.openxmlformats.org/officeDocument/2006/relationships/hyperlink" Target="https://r1.mt.ru/r3/photo3C49/20898058356-0/jpg/bp.jpeg" TargetMode="External"/><Relationship Id="rId4" Type="http://schemas.openxmlformats.org/officeDocument/2006/relationships/hyperlink" Target="https://yandex.ru/images/search?img_url=https://thumbs.dreamstime.com/z/weathe" TargetMode="External"/><Relationship Id="rId9" Type="http://schemas.openxmlformats.org/officeDocument/2006/relationships/hyperlink" Target="https://fsd.multiurok.ru/html/2018/06/23/s_5b2d7c550ad89/921782_13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Ольга\Pictures\614379c8e4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4824536" cy="4050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35696" y="2636912"/>
            <a:ext cx="5904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«Повторение и уточнение представлений об имени прилагательном».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184482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916832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   Обобщить……                          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2)   Учиться   правильно …..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3)   Узнать……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98072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1772816"/>
            <a:ext cx="56886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    Обобщить  знания об имени                             прилагательном.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2)Учиться   правильно    использовать прилагательные.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3)Узнать ,какую роль играют  прилагательные в речи.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1196752"/>
            <a:ext cx="1428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331640" y="332656"/>
          <a:ext cx="6077585" cy="4258012"/>
        </p:xfrm>
        <a:graphic>
          <a:graphicData uri="http://schemas.openxmlformats.org/drawingml/2006/table">
            <a:tbl>
              <a:tblPr/>
              <a:tblGrid>
                <a:gridCol w="2025650"/>
                <a:gridCol w="2025650"/>
                <a:gridCol w="2026285"/>
              </a:tblGrid>
              <a:tr h="448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  у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Прилагательное часть речи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u="sng" dirty="0" smtClean="0">
                          <a:latin typeface="Times New Roman"/>
                          <a:ea typeface="Calibri"/>
                          <a:cs typeface="Times New Roman"/>
                        </a:rPr>
                        <a:t>которая </a:t>
                      </a:r>
                      <a:r>
                        <a:rPr lang="ru-RU" sz="1600" b="1" u="sng" dirty="0">
                          <a:latin typeface="Times New Roman"/>
                          <a:ea typeface="Calibri"/>
                          <a:cs typeface="Times New Roman"/>
                        </a:rPr>
                        <a:t>обозначает признак предмета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Какую роль играют прилагательные в нашей речи?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Отвечает на вопросы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 какой?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какая?какое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?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какие?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 предложении имя прилагательное связано с именем существительным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99792" y="692696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Дерево предсказаний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Ольга\Pictures\i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556792"/>
            <a:ext cx="412837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251504" cy="6669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984" y="177281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119675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1640" y="4293096"/>
            <a:ext cx="7393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Был …   день.   Дул … ветер.    По        небу плыли … облака. Погода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была ... .  И настроение было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323528" y="4941168"/>
            <a:ext cx="1177954" cy="1440160"/>
            <a:chOff x="0" y="4929198"/>
            <a:chExt cx="1645498" cy="1654982"/>
          </a:xfrm>
        </p:grpSpPr>
        <p:grpSp>
          <p:nvGrpSpPr>
            <p:cNvPr id="23" name="Группа 15"/>
            <p:cNvGrpSpPr/>
            <p:nvPr/>
          </p:nvGrpSpPr>
          <p:grpSpPr>
            <a:xfrm>
              <a:off x="0" y="4929198"/>
              <a:ext cx="1645498" cy="1654982"/>
              <a:chOff x="-1357354" y="6357958"/>
              <a:chExt cx="1645498" cy="1654982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-928726" y="7429528"/>
                <a:ext cx="928726" cy="42862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/>
              <p:cNvSpPr/>
              <p:nvPr/>
            </p:nvSpPr>
            <p:spPr>
              <a:xfrm>
                <a:off x="-928726" y="6679405"/>
                <a:ext cx="571504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7" name="Picture 4" descr="C:\Documents and Settings\UserXP\Мои документы\Мама картинки2\Мама 3\Новая папка (8)\cb894bb7a561t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b="6682"/>
              <a:stretch>
                <a:fillRect/>
              </a:stretch>
            </p:blipFill>
            <p:spPr bwMode="auto">
              <a:xfrm>
                <a:off x="-1357354" y="6357958"/>
                <a:ext cx="1645498" cy="1654982"/>
              </a:xfrm>
              <a:prstGeom prst="rect">
                <a:avLst/>
              </a:prstGeom>
              <a:noFill/>
            </p:spPr>
          </p:pic>
        </p:grpSp>
        <p:pic>
          <p:nvPicPr>
            <p:cNvPr id="24" name="Picture 2" descr="C:\Documents and Settings\UserXP\Мои документы\Мама картинки2\Мама 2\картинки из папки Вика2\Новая папка (3)\6afcd2cf7ce8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4458"/>
            <a:stretch>
              <a:fillRect/>
            </a:stretch>
          </p:blipFill>
          <p:spPr bwMode="auto">
            <a:xfrm flipH="1">
              <a:off x="928662" y="5572140"/>
              <a:ext cx="714380" cy="816434"/>
            </a:xfrm>
            <a:prstGeom prst="rect">
              <a:avLst/>
            </a:prstGeom>
            <a:noFill/>
          </p:spPr>
        </p:pic>
      </p:grpSp>
      <p:pic>
        <p:nvPicPr>
          <p:cNvPr id="28" name="Picture 2" descr="C:\Users\Ольга\Desktop\Открытый урок\картинки\1000_F_42645772_mQxBDlQKzSNCFlsiTM4FGJkA3ivTwGJY.jpg"/>
          <p:cNvPicPr>
            <a:picLocks noChangeAspect="1" noChangeArrowheads="1"/>
          </p:cNvPicPr>
          <p:nvPr/>
        </p:nvPicPr>
        <p:blipFill>
          <a:blip r:embed="rId5" cstate="print"/>
          <a:srcRect l="3452" t="52755" r="53915" b="3666"/>
          <a:stretch>
            <a:fillRect/>
          </a:stretch>
        </p:blipFill>
        <p:spPr bwMode="auto">
          <a:xfrm>
            <a:off x="755576" y="1484784"/>
            <a:ext cx="3654405" cy="2160240"/>
          </a:xfrm>
          <a:prstGeom prst="rect">
            <a:avLst/>
          </a:prstGeom>
          <a:noFill/>
        </p:spPr>
      </p:pic>
      <p:pic>
        <p:nvPicPr>
          <p:cNvPr id="31" name="Picture 3" descr="C:\Users\Ольга\Desktop\Открытый урок\картинки\1000_F_42645772_mQxBDlQKzSNCFlsiTM4FGJkA3ivTwGJY.jpg"/>
          <p:cNvPicPr>
            <a:picLocks noChangeAspect="1" noChangeArrowheads="1"/>
          </p:cNvPicPr>
          <p:nvPr/>
        </p:nvPicPr>
        <p:blipFill>
          <a:blip r:embed="rId5" cstate="print"/>
          <a:srcRect l="51974" t="3206" r="1663" b="55122"/>
          <a:stretch>
            <a:fillRect/>
          </a:stretch>
        </p:blipFill>
        <p:spPr bwMode="auto">
          <a:xfrm>
            <a:off x="4932040" y="1484784"/>
            <a:ext cx="3260743" cy="21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1412776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Выполняй задание вместе с товарищем.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Уважай его.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Высказался сам, выслушай другого.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Будь тактичен.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Помоги товарищу, если у него не получается.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Следи за временем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31641" y="764704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Правила работы в паре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91680" y="332656"/>
          <a:ext cx="6077585" cy="4315943"/>
        </p:xfrm>
        <a:graphic>
          <a:graphicData uri="http://schemas.openxmlformats.org/drawingml/2006/table">
            <a:tbl>
              <a:tblPr/>
              <a:tblGrid>
                <a:gridCol w="2025650"/>
                <a:gridCol w="2025650"/>
                <a:gridCol w="2026285"/>
              </a:tblGrid>
              <a:tr h="4480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  у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Прилагательное часть речи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u="sng" dirty="0" smtClean="0">
                          <a:latin typeface="Times New Roman"/>
                          <a:ea typeface="Calibri"/>
                          <a:cs typeface="Times New Roman"/>
                        </a:rPr>
                        <a:t>которая </a:t>
                      </a:r>
                      <a:r>
                        <a:rPr lang="ru-RU" sz="1600" b="1" u="sng" dirty="0">
                          <a:latin typeface="Times New Roman"/>
                          <a:ea typeface="Calibri"/>
                          <a:cs typeface="Times New Roman"/>
                        </a:rPr>
                        <a:t>обозначает признак предмета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Какую роль играют прилагательные в нашей речи?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Делают текст  полным ,красочным ,выразительным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Отвечает на вопросы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 какой?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какая?какое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?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какие?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 предложении имя прилагательное связано с именем существительным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99792" y="692696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Дерево предсказаний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Ольга\Pictures\i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556792"/>
            <a:ext cx="412837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Ольга\Downloads\1646932950_4-kartinkin-net-p-fizminutka-kartinki-4.jpg"/>
          <p:cNvPicPr>
            <a:picLocks noChangeAspect="1" noChangeArrowheads="1"/>
          </p:cNvPicPr>
          <p:nvPr/>
        </p:nvPicPr>
        <p:blipFill>
          <a:blip r:embed="rId3" cstate="print"/>
          <a:srcRect t="7686" b="2647"/>
          <a:stretch>
            <a:fillRect/>
          </a:stretch>
        </p:blipFill>
        <p:spPr bwMode="auto">
          <a:xfrm>
            <a:off x="539552" y="980728"/>
            <a:ext cx="8136904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2060848"/>
            <a:ext cx="7272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УРОК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РУССКОГО ЯЗЫКА</a:t>
            </a:r>
          </a:p>
          <a:p>
            <a:pPr algn="ctr"/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8" name="Прямоугольник 7"/>
          <p:cNvSpPr/>
          <p:nvPr/>
        </p:nvSpPr>
        <p:spPr>
          <a:xfrm rot="10800000" flipV="1">
            <a:off x="5148064" y="5463401"/>
            <a:ext cx="3672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latin typeface="Georgia" pitchFamily="18" charset="0"/>
              </a:rPr>
              <a:t>Бондарева Ольга </a:t>
            </a:r>
            <a:r>
              <a:rPr lang="ru-RU" sz="1200" b="1" i="1" dirty="0" err="1" smtClean="0">
                <a:latin typeface="Georgia" pitchFamily="18" charset="0"/>
              </a:rPr>
              <a:t>Вячеславна</a:t>
            </a:r>
            <a:r>
              <a:rPr lang="ru-RU" sz="1200" b="1" i="1" dirty="0" smtClean="0">
                <a:latin typeface="Georgia" pitchFamily="18" charset="0"/>
              </a:rPr>
              <a:t>, </a:t>
            </a:r>
          </a:p>
          <a:p>
            <a:pPr algn="ctr"/>
            <a:r>
              <a:rPr lang="ru-RU" sz="1200" b="1" i="1" dirty="0" smtClean="0">
                <a:latin typeface="Georgia" pitchFamily="18" charset="0"/>
              </a:rPr>
              <a:t>учитель начальных классов</a:t>
            </a:r>
          </a:p>
          <a:p>
            <a:pPr algn="ctr"/>
            <a:r>
              <a:rPr lang="ru-RU" sz="1200" b="1" i="1" dirty="0" smtClean="0">
                <a:latin typeface="Georgia" pitchFamily="18" charset="0"/>
              </a:rPr>
              <a:t>МБОУ БГО СОШ №12, </a:t>
            </a:r>
          </a:p>
          <a:p>
            <a:pPr algn="ctr"/>
            <a:r>
              <a:rPr lang="ru-RU" sz="1200" b="1" i="1" dirty="0" smtClean="0">
                <a:latin typeface="Georgia" pitchFamily="18" charset="0"/>
              </a:rPr>
              <a:t>г. Борисоглебск, </a:t>
            </a:r>
          </a:p>
          <a:p>
            <a:pPr algn="ctr"/>
            <a:r>
              <a:rPr lang="ru-RU" sz="1200" b="1" i="1" dirty="0" smtClean="0">
                <a:latin typeface="Georgia" pitchFamily="18" charset="0"/>
              </a:rPr>
              <a:t>Воронежская область.</a:t>
            </a:r>
            <a:endParaRPr lang="ru-RU" sz="12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1847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3923928" y="1268760"/>
            <a:ext cx="4032448" cy="2448272"/>
          </a:xfrm>
          <a:prstGeom prst="cloudCallout">
            <a:avLst>
              <a:gd name="adj1" fmla="val -79970"/>
              <a:gd name="adj2" fmla="val 5347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Какие бывают</a:t>
            </a:r>
          </a:p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признаки?</a:t>
            </a:r>
            <a:endParaRPr lang="ru-RU" sz="28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323528" y="3068960"/>
            <a:ext cx="2232248" cy="2304256"/>
            <a:chOff x="-1357354" y="6357958"/>
            <a:chExt cx="1645498" cy="1654982"/>
          </a:xfrm>
        </p:grpSpPr>
        <p:sp>
          <p:nvSpPr>
            <p:cNvPr id="10" name="Овал 9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91680" y="755306"/>
          <a:ext cx="6077585" cy="4740978"/>
        </p:xfrm>
        <a:graphic>
          <a:graphicData uri="http://schemas.openxmlformats.org/drawingml/2006/table">
            <a:tbl>
              <a:tblPr/>
              <a:tblGrid>
                <a:gridCol w="2025650"/>
                <a:gridCol w="2025650"/>
                <a:gridCol w="202628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  у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Прилагательное часть речи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u="sng" dirty="0" smtClean="0">
                          <a:latin typeface="Times New Roman"/>
                          <a:ea typeface="Calibri"/>
                          <a:cs typeface="Times New Roman"/>
                        </a:rPr>
                        <a:t>которая </a:t>
                      </a:r>
                      <a:r>
                        <a:rPr lang="ru-RU" sz="1600" b="1" u="sng" dirty="0">
                          <a:latin typeface="Times New Roman"/>
                          <a:ea typeface="Calibri"/>
                          <a:cs typeface="Times New Roman"/>
                        </a:rPr>
                        <a:t>обозначает признак предмета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Какую роль играют прилагательные в нашей речи?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Помогают уточнить признаки предметов ,представить их в своём воображении.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Отвечает на вопросы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 какой?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какая?какое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?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какие?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Делают текст  полным, красочным, выразительным.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 предложении имя прилагательное связано с именем существительным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Какие бывают признаки?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1847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/>
          </a:p>
        </p:txBody>
      </p:sp>
      <p:pic>
        <p:nvPicPr>
          <p:cNvPr id="9" name="Picture 2" descr="https://im2-tub-ru.yandex.net/i?id=aacc83cd7ae410944255b593b80c87d0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76672"/>
            <a:ext cx="7344816" cy="4285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31640" y="476672"/>
          <a:ext cx="6077585" cy="4530666"/>
        </p:xfrm>
        <a:graphic>
          <a:graphicData uri="http://schemas.openxmlformats.org/drawingml/2006/table">
            <a:tbl>
              <a:tblPr/>
              <a:tblGrid>
                <a:gridCol w="2025650"/>
                <a:gridCol w="2025650"/>
                <a:gridCol w="202628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                у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1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Прилагательное часть речи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u="sng" dirty="0" smtClean="0">
                          <a:latin typeface="Times New Roman"/>
                          <a:ea typeface="Calibri"/>
                          <a:cs typeface="Times New Roman"/>
                        </a:rPr>
                        <a:t>которая </a:t>
                      </a:r>
                      <a:r>
                        <a:rPr lang="ru-RU" sz="1600" b="1" u="sng" dirty="0">
                          <a:latin typeface="Times New Roman"/>
                          <a:ea typeface="Calibri"/>
                          <a:cs typeface="Times New Roman"/>
                        </a:rPr>
                        <a:t>обозначает признак предмета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Какую роль играют прилагательные в нашей речи? 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Помогают уточнить признаки предметов ,представить их в своём воображении.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6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Отвечает на вопросы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 какой?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какая?какое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?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какие?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 предложении имя прилагательное связано с именем существительным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Какие бывают признаки?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none" dirty="0" smtClean="0">
                          <a:latin typeface="Times New Roman"/>
                          <a:ea typeface="Calibri"/>
                          <a:cs typeface="Times New Roman"/>
                        </a:rPr>
                        <a:t>Прилагательные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u="none" dirty="0" smtClean="0">
                          <a:latin typeface="Times New Roman"/>
                          <a:ea typeface="Calibri"/>
                          <a:cs typeface="Times New Roman"/>
                        </a:rPr>
                        <a:t>обозначают признак предмета </a:t>
                      </a:r>
                      <a:r>
                        <a:rPr lang="ru-RU" sz="1600" b="1" u="none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цвету ,температуре, величине, вкусу, весу,  характеру</a:t>
                      </a:r>
                      <a:r>
                        <a:rPr lang="ru-RU" sz="1600" b="1" u="none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endParaRPr lang="ru-RU" sz="1600" b="1" u="none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526272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С.65 упражнение 111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1916832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   Обобщить……                          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2)   Учиться   правильно …..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3)   Узнать……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980728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063/00072c52-d87c17e2/hello_html_m77634a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856984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1847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3923928" y="1268760"/>
            <a:ext cx="4032448" cy="2448272"/>
          </a:xfrm>
          <a:prstGeom prst="cloudCallout">
            <a:avLst>
              <a:gd name="adj1" fmla="val -79970"/>
              <a:gd name="adj2" fmla="val 5347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До новых встреч,</a:t>
            </a:r>
          </a:p>
          <a:p>
            <a:pPr algn="ctr"/>
            <a:r>
              <a:rPr 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ребята!!!</a:t>
            </a:r>
            <a:endParaRPr lang="ru-RU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23528" y="3068960"/>
            <a:ext cx="2232248" cy="2304256"/>
            <a:chOff x="-1357354" y="6357958"/>
            <a:chExt cx="1645498" cy="1654982"/>
          </a:xfrm>
        </p:grpSpPr>
        <p:sp>
          <p:nvSpPr>
            <p:cNvPr id="10" name="Овал 9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435939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С.65 упражнение 112</a:t>
            </a:r>
          </a:p>
          <a:p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1772816"/>
            <a:ext cx="4518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Домашнее задание.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1772816"/>
            <a:ext cx="4518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627784" y="188640"/>
            <a:ext cx="5040560" cy="720080"/>
          </a:xfrm>
          <a:prstGeom prst="cloudCallout">
            <a:avLst>
              <a:gd name="adj1" fmla="val -79970"/>
              <a:gd name="adj2" fmla="val 5347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Источники: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6876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hlinkClick r:id="rId3"/>
              </a:rPr>
              <a:t>https://i.pinimg.com/originals/fb/46/9f/fb469ff7d824ddbf17f4a4e522049f7b.jpg</a:t>
            </a:r>
            <a:r>
              <a:rPr lang="ru-RU" sz="1200" dirty="0" smtClean="0"/>
              <a:t> фон для каждого слайда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7728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hlinkClick r:id="rId4"/>
              </a:rPr>
              <a:t>https://yandex.ru/images/search?img_url=https%253A%252F%252Fthumbs.dreamstime.com%252Fz%252Fweathe</a:t>
            </a:r>
            <a:r>
              <a:rPr lang="ru-RU" sz="1200" dirty="0" smtClean="0"/>
              <a:t> пейзаж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27687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hlinkClick r:id="rId5"/>
              </a:rPr>
              <a:t>https://yandex.ru/images/search?from=tabbar&amp;img_url=https%253A%252F%252Fzabavniki.club%252Fwp-content%252</a:t>
            </a:r>
            <a:r>
              <a:rPr lang="ru-RU" sz="1200" dirty="0" smtClean="0"/>
              <a:t> </a:t>
            </a:r>
            <a:r>
              <a:rPr lang="ru-RU" sz="1200" dirty="0" err="1" smtClean="0"/>
              <a:t>лунтик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285293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6"/>
              </a:rPr>
              <a:t>https://fsd.multiurok.ru/html/2017/11/12/s_5a07fc259f93c/img16.jpg</a:t>
            </a:r>
            <a:r>
              <a:rPr lang="ru-RU" sz="1200" dirty="0" smtClean="0"/>
              <a:t> «Лесенка успеха»</a:t>
            </a: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32849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7"/>
              </a:rPr>
              <a:t>https://i.pinimg.com/170x/44/56/34/44563456f71a4e799973dd2c1d08efbe.jpg</a:t>
            </a:r>
            <a:r>
              <a:rPr lang="ru-RU" sz="1200" dirty="0" smtClean="0"/>
              <a:t> «Дерево предсказаний»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3717032"/>
            <a:ext cx="30594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8"/>
              </a:rPr>
              <a:t>https://stihi.ru/pics/2016/06/25/1705.jpg</a:t>
            </a:r>
            <a:r>
              <a:rPr lang="ru-RU" sz="1200" dirty="0" smtClean="0"/>
              <a:t> лес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4005064"/>
            <a:ext cx="4716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9"/>
              </a:rPr>
              <a:t>https://fsd.multiurok.ru/html/2018/06/23/s_5b2d7c550ad89/921782_13.jpeg</a:t>
            </a:r>
            <a:r>
              <a:rPr lang="ru-RU" sz="1200" dirty="0" smtClean="0"/>
              <a:t>  минутка чистописания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4437112"/>
            <a:ext cx="4644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0"/>
              </a:rPr>
              <a:t>https://r1.mt.ru/r3/photo3C49/20898058356-0/jpg/bp.jpeg</a:t>
            </a:r>
            <a:r>
              <a:rPr lang="ru-RU" sz="1200" dirty="0" smtClean="0"/>
              <a:t> солнышко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486916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hlinkClick r:id="rId11"/>
              </a:rPr>
              <a:t>https://yandex.ru/images/search?cbir_id=1774901%252FgmOojfMYkKCRvWiJDxhbgw5270&amp;</a:t>
            </a:r>
            <a:r>
              <a:rPr lang="ru-RU" sz="1200" dirty="0" smtClean="0"/>
              <a:t> правила работы в группе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5373216"/>
            <a:ext cx="4644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hlinkClick r:id="rId12"/>
              </a:rPr>
              <a:t>https://yandex.ru/images/search?from=tabbar&amp;img_url=https%253A%20</a:t>
            </a:r>
            <a:r>
              <a:rPr lang="ru-RU" sz="1200" dirty="0" smtClean="0"/>
              <a:t> физкультминутка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7074024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5085184"/>
            <a:ext cx="2054602" cy="1772816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grpSp>
        <p:nvGrpSpPr>
          <p:cNvPr id="30" name="Группа 24"/>
          <p:cNvGrpSpPr/>
          <p:nvPr/>
        </p:nvGrpSpPr>
        <p:grpSpPr>
          <a:xfrm>
            <a:off x="0" y="1412776"/>
            <a:ext cx="8675936" cy="3460758"/>
            <a:chOff x="357158" y="1428736"/>
            <a:chExt cx="8280400" cy="3460758"/>
          </a:xfrm>
        </p:grpSpPr>
        <p:grpSp>
          <p:nvGrpSpPr>
            <p:cNvPr id="31" name="Группа 20"/>
            <p:cNvGrpSpPr/>
            <p:nvPr/>
          </p:nvGrpSpPr>
          <p:grpSpPr>
            <a:xfrm>
              <a:off x="357158" y="1428736"/>
              <a:ext cx="8280400" cy="3452816"/>
              <a:chOff x="-323881" y="1428736"/>
              <a:chExt cx="8280400" cy="3452816"/>
            </a:xfrm>
          </p:grpSpPr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-323881" y="3714752"/>
                <a:ext cx="82804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i="1"/>
              </a:p>
            </p:txBody>
          </p:sp>
          <p:pic>
            <p:nvPicPr>
              <p:cNvPr id="36" name="Picture 4" descr="C07D43B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9464" r="50607" b="2112"/>
              <a:stretch>
                <a:fillRect/>
              </a:stretch>
            </p:blipFill>
            <p:spPr bwMode="auto">
              <a:xfrm>
                <a:off x="3182957" y="1428736"/>
                <a:ext cx="2571768" cy="3452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2" name="AutoShape 10"/>
            <p:cNvSpPr>
              <a:spLocks noChangeArrowheads="1"/>
            </p:cNvSpPr>
            <p:nvPr/>
          </p:nvSpPr>
          <p:spPr bwMode="auto">
            <a:xfrm>
              <a:off x="3786182" y="4500570"/>
              <a:ext cx="357187" cy="358775"/>
            </a:xfrm>
            <a:prstGeom prst="star8">
              <a:avLst>
                <a:gd name="adj" fmla="val 3825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i="1"/>
            </a:p>
          </p:txBody>
        </p:sp>
        <p:pic>
          <p:nvPicPr>
            <p:cNvPr id="33" name="Picture 4" descr="C07D43B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694" t="68649" r="18208" b="2892"/>
            <a:stretch>
              <a:fillRect/>
            </a:stretch>
          </p:blipFill>
          <p:spPr bwMode="auto">
            <a:xfrm>
              <a:off x="5786446" y="3714752"/>
              <a:ext cx="1627496" cy="1174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AutoShape 10"/>
            <p:cNvSpPr>
              <a:spLocks noChangeArrowheads="1"/>
            </p:cNvSpPr>
            <p:nvPr/>
          </p:nvSpPr>
          <p:spPr bwMode="auto">
            <a:xfrm>
              <a:off x="5643570" y="4500570"/>
              <a:ext cx="357187" cy="358775"/>
            </a:xfrm>
            <a:prstGeom prst="star8">
              <a:avLst>
                <a:gd name="adj" fmla="val 3825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i="1"/>
            </a:p>
          </p:txBody>
        </p:sp>
      </p:grpSp>
      <p:cxnSp>
        <p:nvCxnSpPr>
          <p:cNvPr id="38" name="Прямая соединительная линия 37"/>
          <p:cNvCxnSpPr/>
          <p:nvPr/>
        </p:nvCxnSpPr>
        <p:spPr>
          <a:xfrm flipH="1">
            <a:off x="251520" y="4869160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Ольга\Pictures\image00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08720"/>
            <a:ext cx="6840760" cy="4463950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971600" y="4149080"/>
            <a:ext cx="1944216" cy="1656184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2267744" y="314096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лес 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любит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2267744" y="3140968"/>
            <a:ext cx="5219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любит лес.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547664" y="2636912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Лунтик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любит летний лес.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1259632" y="184482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Ж.р.           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Ср.р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М.р.               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презент\Красивые фоны для презентаций\11\787008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0792"/>
            <a:ext cx="9144000" cy="7128792"/>
          </a:xfrm>
          <a:prstGeom prst="rect">
            <a:avLst/>
          </a:prstGeom>
          <a:noFill/>
        </p:spPr>
      </p:pic>
      <p:grpSp>
        <p:nvGrpSpPr>
          <p:cNvPr id="2" name="Группа 3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5" name="Овал 4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682"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8" name="TextBox 7"/>
          <p:cNvSpPr txBox="1"/>
          <p:nvPr/>
        </p:nvSpPr>
        <p:spPr>
          <a:xfrm>
            <a:off x="1691680" y="1268760"/>
            <a:ext cx="17281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ж.р.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лисица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пчела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лягушка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1340768"/>
            <a:ext cx="172819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err="1" smtClean="0">
                <a:latin typeface="Times New Roman" pitchFamily="18" charset="0"/>
                <a:cs typeface="Times New Roman" pitchFamily="18" charset="0"/>
              </a:rPr>
              <a:t>ср.р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облако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яблоко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молоко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868144" y="1340769"/>
            <a:ext cx="20882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м.р.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заяц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медведь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воробей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478</Words>
  <Application>Microsoft Office PowerPoint</Application>
  <PresentationFormat>Экран (4:3)</PresentationFormat>
  <Paragraphs>103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 чудес бобра</dc:title>
  <dc:creator>maverick</dc:creator>
  <cp:lastModifiedBy>Ольга</cp:lastModifiedBy>
  <cp:revision>80</cp:revision>
  <dcterms:created xsi:type="dcterms:W3CDTF">2010-12-05T13:45:18Z</dcterms:created>
  <dcterms:modified xsi:type="dcterms:W3CDTF">2024-12-08T20:04:37Z</dcterms:modified>
</cp:coreProperties>
</file>