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5" r:id="rId3"/>
    <p:sldId id="266" r:id="rId4"/>
    <p:sldId id="259" r:id="rId5"/>
    <p:sldId id="267" r:id="rId6"/>
    <p:sldId id="258" r:id="rId7"/>
    <p:sldId id="260" r:id="rId8"/>
    <p:sldId id="268" r:id="rId9"/>
    <p:sldId id="269" r:id="rId10"/>
    <p:sldId id="270" r:id="rId11"/>
    <p:sldId id="261" r:id="rId12"/>
    <p:sldId id="262" r:id="rId13"/>
    <p:sldId id="271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80" autoAdjust="0"/>
  </p:normalViewPr>
  <p:slideViewPr>
    <p:cSldViewPr>
      <p:cViewPr varScale="1">
        <p:scale>
          <a:sx n="65" d="100"/>
          <a:sy n="65" d="100"/>
        </p:scale>
        <p:origin x="-102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3582D-1133-4986-809E-897327B5F082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CB92E9-0AE9-4386-B8EA-1BB929ABC1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969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B92E9-0AE9-4386-B8EA-1BB929ABC176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1750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B92E9-0AE9-4386-B8EA-1BB929ABC176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959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png"/><Relationship Id="rId3" Type="http://schemas.openxmlformats.org/officeDocument/2006/relationships/image" Target="../media/image6.jpeg"/><Relationship Id="rId7" Type="http://schemas.microsoft.com/office/2007/relationships/hdphoto" Target="../media/hdphoto2.wdp"/><Relationship Id="rId12" Type="http://schemas.microsoft.com/office/2007/relationships/hdphoto" Target="../media/hdphoto4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openxmlformats.org/officeDocument/2006/relationships/image" Target="../media/image8.jpeg"/><Relationship Id="rId15" Type="http://schemas.openxmlformats.org/officeDocument/2006/relationships/image" Target="../media/image14.png"/><Relationship Id="rId10" Type="http://schemas.microsoft.com/office/2007/relationships/hdphoto" Target="../media/hdphoto3.wdp"/><Relationship Id="rId4" Type="http://schemas.openxmlformats.org/officeDocument/2006/relationships/image" Target="../media/image7.jpeg"/><Relationship Id="rId9" Type="http://schemas.openxmlformats.org/officeDocument/2006/relationships/image" Target="../media/image11.png"/><Relationship Id="rId1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тудент.K-18.000\Desktop\Review_and_Install_GIMP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4" b="100000" l="0" r="100000">
                        <a14:foregroundMark x1="51286" y1="85714" x2="51286" y2="85714"/>
                        <a14:foregroundMark x1="45714" y1="75380" x2="45714" y2="75380"/>
                        <a14:foregroundMark x1="47571" y1="77508" x2="47571" y2="77508"/>
                        <a14:foregroundMark x1="44714" y1="70821" x2="44714" y2="70821"/>
                        <a14:foregroundMark x1="46000" y1="72644" x2="46000" y2="72644"/>
                        <a14:foregroundMark x1="46714" y1="74164" x2="46714" y2="74164"/>
                        <a14:foregroundMark x1="47571" y1="75988" x2="47571" y2="75988"/>
                        <a14:foregroundMark x1="48286" y1="78116" x2="48286" y2="78116"/>
                        <a14:foregroundMark x1="23714" y1="48632" x2="19571" y2="44985"/>
                        <a14:foregroundMark x1="19143" y1="38906" x2="13429" y2="35562"/>
                        <a14:foregroundMark x1="6857" y1="36170" x2="6857" y2="36170"/>
                        <a14:foregroundMark x1="31143" y1="42249" x2="27571" y2="30699"/>
                        <a14:foregroundMark x1="30857" y1="24620" x2="28286" y2="22492"/>
                        <a14:foregroundMark x1="50143" y1="42553" x2="50143" y2="42553"/>
                        <a14:foregroundMark x1="63143" y1="46505" x2="63143" y2="46505"/>
                        <a14:foregroundMark x1="68000" y1="48024" x2="68000" y2="48024"/>
                        <a14:foregroundMark x1="81571" y1="47416" x2="81571" y2="474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9304">
            <a:off x="59509" y="1093393"/>
            <a:ext cx="10268265" cy="482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553862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открытый урок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60370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38" y="329567"/>
            <a:ext cx="914400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Анимация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  <a:p>
            <a:pPr algn="ctr"/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0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Покадровая </a:t>
            </a:r>
          </a:p>
          <a:p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анимация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55338" y="355975"/>
            <a:ext cx="72008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последовательность изображений (кадров), при последовательном просмотре которых возникает иллюзия движения или изменения свойств объекта</a:t>
            </a:r>
            <a:r>
              <a:rPr lang="ru-RU" sz="36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95736" y="4005064"/>
            <a:ext cx="583264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50" dirty="0">
                <a:ln w="13500">
                  <a:solidFill>
                    <a:sysClr val="windowText" lastClr="000000">
                      <a:alpha val="6500"/>
                    </a:sysClr>
                  </a:solidFill>
                  <a:prstDash val="solid"/>
                </a:ln>
                <a:solidFill>
                  <a:sysClr val="windowText" lastClr="000000">
                    <a:alpha val="95000"/>
                  </a:sys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одна из техник анимации, когда прорисовывается каждый кадр. </a:t>
            </a:r>
            <a:endParaRPr lang="ru-RU" sz="3600" b="1" cap="none" spc="50" dirty="0">
              <a:ln w="13500">
                <a:solidFill>
                  <a:sysClr val="windowText" lastClr="000000">
                    <a:alpha val="6500"/>
                  </a:sysClr>
                </a:solidFill>
                <a:prstDash val="solid"/>
              </a:ln>
              <a:solidFill>
                <a:sysClr val="windowText" lastClr="000000">
                  <a:alpha val="95000"/>
                </a:sys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052670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897"/>
            <a:ext cx="9144000" cy="677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289504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13c67e61e8b6cc466758891c786ad6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" y="15668"/>
            <a:ext cx="9193061" cy="63661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41187559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2005571"/>
            <a:ext cx="61744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дома сценарий </a:t>
            </a:r>
            <a:r>
              <a:rPr lang="ru-RU" sz="3600" b="1" i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«Воздушный шарик», </a:t>
            </a: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сначала воздушный </a:t>
            </a:r>
            <a:r>
              <a:rPr lang="ru-RU" sz="3600" b="1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 </a:t>
            </a:r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находится у земли, потом улетает и лопается.</a:t>
            </a:r>
          </a:p>
          <a:p>
            <a:pPr algn="ctr"/>
            <a:r>
              <a:rPr lang="ru-RU" sz="3600" b="1" dirty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должно быть эстетичным, подойти к нему нужно творчески.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10" l="0" r="100000">
                        <a14:foregroundMark x1="6748" y1="77419" x2="6748" y2="77419"/>
                        <a14:foregroundMark x1="8589" y1="71613" x2="8589" y2="71613"/>
                        <a14:foregroundMark x1="10736" y1="70968" x2="10736" y2="70968"/>
                        <a14:foregroundMark x1="6748" y1="61935" x2="6748" y2="61935"/>
                        <a14:foregroundMark x1="11043" y1="74839" x2="11043" y2="74839"/>
                        <a14:foregroundMark x1="11043" y1="89677" x2="11043" y2="89677"/>
                        <a14:foregroundMark x1="9509" y1="83871" x2="9509" y2="83871"/>
                        <a14:foregroundMark x1="12577" y1="94839" x2="12577" y2="94839"/>
                        <a14:foregroundMark x1="8282" y1="93548" x2="8282" y2="93548"/>
                        <a14:foregroundMark x1="4294" y1="57419" x2="4294" y2="57419"/>
                        <a14:foregroundMark x1="95706" y1="70968" x2="95706" y2="70968"/>
                        <a14:foregroundMark x1="93558" y1="53548" x2="90491" y2="77419"/>
                        <a14:foregroundMark x1="91718" y1="24516" x2="89571" y2="42581"/>
                        <a14:foregroundMark x1="93558" y1="20000" x2="93558" y2="20000"/>
                        <a14:foregroundMark x1="82822" y1="86452" x2="69018" y2="864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1226"/>
            <a:ext cx="4671392" cy="222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94062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7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75603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22385"/>
            <a:ext cx="46442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«Ассоциации»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1203131"/>
            <a:ext cx="684803" cy="618630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</a:p>
          <a:p>
            <a:pPr algn="ctr"/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196752"/>
            <a:ext cx="364202" cy="618630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  <a:endParaRPr lang="ru-RU" sz="4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46406" y="1209526"/>
            <a:ext cx="35189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активность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91459" y="3153742"/>
            <a:ext cx="35046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мотивация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6916" y="1857598"/>
            <a:ext cx="5831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наблюдательность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67744" y="4509120"/>
            <a:ext cx="6445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целеустремленность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5805264"/>
            <a:ext cx="24721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ясность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39752" y="2492896"/>
            <a:ext cx="25703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интерес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72890" y="5157192"/>
            <a:ext cx="33512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идейность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45223" y="3828241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актуальность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275931740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62516" y="45565"/>
            <a:ext cx="58876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ЭКСПРЕСС - ОПРОС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537519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создается изображение в векторной графике?</a:t>
            </a:r>
            <a:endParaRPr lang="ru-RU" sz="36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>
                  <a:lumMod val="8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62632" y="4317037"/>
            <a:ext cx="5578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</a:t>
            </a: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</a:t>
            </a:r>
            <a:r>
              <a:rPr lang="ru-RU" sz="3600" dirty="0"/>
              <a:t>из объектов, называемых примитивами (точка, линия, окружность, прямоугольник и т.д.)</a:t>
            </a:r>
            <a:endParaRPr lang="ru-RU" sz="36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>
                  <a:lumMod val="8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6478" y="1537519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окрашивается объект в растровой графике?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493">
            <a:off x="4771982" y="1396274"/>
            <a:ext cx="4029306" cy="22281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8575">
            <a:off x="291978" y="3475501"/>
            <a:ext cx="2744338" cy="292865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362632" y="4509120"/>
            <a:ext cx="5578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</a:t>
            </a: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 </a:t>
            </a:r>
            <a:r>
              <a:rPr lang="ru-RU" sz="3600" dirty="0" smtClean="0"/>
              <a:t>Окрашивается </a:t>
            </a:r>
            <a:r>
              <a:rPr lang="ru-RU" sz="3600" dirty="0"/>
              <a:t>каждый пиксель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67085" y="143117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окрашивается объект в </a:t>
            </a:r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векторной </a:t>
            </a:r>
            <a:r>
              <a:rPr lang="ru-RU" sz="36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графике?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688573" y="4699481"/>
            <a:ext cx="5578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Ответ: </a:t>
            </a:r>
            <a:r>
              <a:rPr lang="ru-RU" sz="3600" dirty="0"/>
              <a:t>О</a:t>
            </a:r>
            <a:r>
              <a:rPr lang="ru-RU" sz="3600" dirty="0" smtClean="0"/>
              <a:t>крашивается </a:t>
            </a:r>
            <a:r>
              <a:rPr lang="ru-RU" sz="3600" dirty="0"/>
              <a:t>вся фигура целиком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67085" y="1006003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Где применяется растровые графические редакторы??</a:t>
            </a:r>
            <a:endParaRPr lang="ru-RU" sz="3600" b="1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>
                  <a:lumMod val="8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81218" y="3732355"/>
            <a:ext cx="557865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Ответ: </a:t>
            </a:r>
            <a:r>
              <a:rPr lang="ru-RU" sz="3600" dirty="0"/>
              <a:t>там, где необходимо высокое качество. Например: в цифровой фотографии, полиграфии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8464" y="1154179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36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применяется векторные графические редакторы?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462982" y="4303912"/>
            <a:ext cx="55786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Ответ: </a:t>
            </a:r>
            <a:r>
              <a:rPr lang="ru-RU" sz="3600" dirty="0"/>
              <a:t>там, где необходимы четкие линии, чистые цвета. Например: в черчении, картографии.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323528" y="128300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Какие растровые </a:t>
            </a:r>
            <a:r>
              <a:rPr lang="ru-RU" sz="36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редакторы вы знаете?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554083" y="5386283"/>
            <a:ext cx="5578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Ответ: </a:t>
            </a:r>
            <a:r>
              <a:rPr lang="ru-RU" sz="3600" dirty="0" err="1"/>
              <a:t>Gimp</a:t>
            </a:r>
            <a:r>
              <a:rPr lang="ru-RU" sz="3600" dirty="0"/>
              <a:t>, </a:t>
            </a:r>
            <a:r>
              <a:rPr lang="ru-RU" sz="3600" dirty="0" err="1"/>
              <a:t>Photoshop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9300988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15" grpId="0"/>
      <p:bldP spid="15" grpId="1"/>
      <p:bldP spid="16" grpId="0"/>
      <p:bldP spid="16" grpId="1"/>
      <p:bldP spid="17" grpId="0"/>
      <p:bldP spid="17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3862" y="188640"/>
            <a:ext cx="53479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«Проверь себя!»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Рисунок 2" descr="векторная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68760"/>
            <a:ext cx="9144000" cy="4997963"/>
          </a:xfrm>
          <a:prstGeom prst="rect">
            <a:avLst/>
          </a:prstGeom>
        </p:spPr>
      </p:pic>
      <p:pic>
        <p:nvPicPr>
          <p:cNvPr id="4" name="Рисунок 3" descr="растровая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9679" y="1150644"/>
            <a:ext cx="7884368" cy="5116079"/>
          </a:xfrm>
          <a:prstGeom prst="rect">
            <a:avLst/>
          </a:prstGeom>
        </p:spPr>
      </p:pic>
      <p:pic>
        <p:nvPicPr>
          <p:cNvPr id="6" name="Рисунок 5" descr="растировая 2 - коп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17933" y="1111970"/>
            <a:ext cx="6467718" cy="5627672"/>
          </a:xfrm>
          <a:prstGeom prst="rect">
            <a:avLst/>
          </a:prstGeom>
        </p:spPr>
      </p:pic>
      <p:pic>
        <p:nvPicPr>
          <p:cNvPr id="7" name="Рисунок 6" descr="растровая 3 - копия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86" b="96429" l="9375" r="955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806605">
            <a:off x="5041924" y="1245433"/>
            <a:ext cx="3804599" cy="3804599"/>
          </a:xfrm>
          <a:prstGeom prst="rect">
            <a:avLst/>
          </a:prstGeom>
        </p:spPr>
      </p:pic>
      <p:pic>
        <p:nvPicPr>
          <p:cNvPr id="8" name="Рисунок 7" descr="векторная 2 - копия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67744" y="1124744"/>
            <a:ext cx="5006511" cy="4991248"/>
          </a:xfrm>
          <a:prstGeom prst="rect">
            <a:avLst/>
          </a:prstGeom>
        </p:spPr>
      </p:pic>
      <p:pic>
        <p:nvPicPr>
          <p:cNvPr id="9" name="Рисунок 8" descr="векторная 3 - копия.jp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8200">
                        <a14:foregroundMark x1="48600" y1="29701" x2="53200" y2="6837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033110">
            <a:off x="49336" y="1414944"/>
            <a:ext cx="4762500" cy="4457700"/>
          </a:xfrm>
          <a:prstGeom prst="rect">
            <a:avLst/>
          </a:prstGeom>
        </p:spPr>
      </p:pic>
      <p:pic>
        <p:nvPicPr>
          <p:cNvPr id="10" name="Рисунок 9" descr="векторная 4 - копия.png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311500">
            <a:off x="161764" y="1208762"/>
            <a:ext cx="4211960" cy="4211960"/>
          </a:xfrm>
          <a:prstGeom prst="rect">
            <a:avLst/>
          </a:prstGeom>
        </p:spPr>
      </p:pic>
      <p:pic>
        <p:nvPicPr>
          <p:cNvPr id="11" name="Рисунок 10" descr="векторная - копия.jpg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33781">
            <a:off x="5322757" y="1759355"/>
            <a:ext cx="3361573" cy="3361573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763688" y="5934670"/>
            <a:ext cx="60883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Векторная графика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17711" y="6039499"/>
            <a:ext cx="5980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Растровая графика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21098182">
            <a:off x="2531885" y="3934955"/>
            <a:ext cx="49437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Векторная графика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10410" y="6039501"/>
            <a:ext cx="5980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Растровая графика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951475">
            <a:off x="4120538" y="4968134"/>
            <a:ext cx="49287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Растровая графика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1098182">
            <a:off x="750978" y="4788783"/>
            <a:ext cx="49437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Векторная графика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364531" y="5057506"/>
            <a:ext cx="494377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Векторная графика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растровая 4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923237" y="1233719"/>
            <a:ext cx="5616624" cy="4793876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901271" y="5742563"/>
            <a:ext cx="5980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Растровая графика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848997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открытый урок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9450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295" b="100000" l="0" r="100000">
                        <a14:backgroundMark x1="25200" y1="32234" x2="100" y2="35232"/>
                        <a14:backgroundMark x1="63900" y1="30285" x2="72700" y2="245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9144000" cy="566124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82627" y="116632"/>
            <a:ext cx="55948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«Эверест знаний»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2108" y="1204583"/>
            <a:ext cx="766077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«Можно 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ли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графическом редакторе </a:t>
            </a:r>
            <a:r>
              <a:rPr lang="en-US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Gimp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создать анимацию?»</a:t>
            </a:r>
          </a:p>
        </p:txBody>
      </p:sp>
    </p:spTree>
    <p:extLst>
      <p:ext uri="{BB962C8B-B14F-4D97-AF65-F5344CB8AC3E}">
        <p14:creationId xmlns:p14="http://schemas.microsoft.com/office/powerpoint/2010/main" val="278187205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332656"/>
            <a:ext cx="5591536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урока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endParaRPr lang="ru-RU" sz="4400" dirty="0"/>
          </a:p>
          <a:p>
            <a:pPr algn="r"/>
            <a:endParaRPr lang="ru-RU" sz="4400" dirty="0"/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2060848"/>
            <a:ext cx="7776864" cy="37856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Цели:</a:t>
            </a:r>
          </a:p>
          <a:p>
            <a:r>
              <a:rPr lang="ru-RU" sz="4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r>
              <a:rPr lang="ru-RU" sz="40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endParaRPr lang="ru-RU" sz="4000" dirty="0" smtClean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ru-RU" sz="4000" dirty="0" smtClean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40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</a:t>
            </a:r>
          </a:p>
          <a:p>
            <a:endParaRPr lang="ru-RU" sz="400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ru-RU" sz="4000" dirty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17611" y="365062"/>
            <a:ext cx="59402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Покадровая анимация.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98844" y="2708920"/>
            <a:ext cx="86577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Создать </a:t>
            </a:r>
            <a:r>
              <a: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покадровую анимацию в программе </a:t>
            </a:r>
            <a:r>
              <a:rPr lang="ru-RU" sz="3600" b="1" cap="none" spc="0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Gimp</a:t>
            </a:r>
            <a:r>
              <a: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59582" y="3956863"/>
            <a:ext cx="785792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Познакомиться с технологией создания покадровой анимации.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07358" y="5179681"/>
            <a:ext cx="781015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Оценить </a:t>
            </a:r>
            <a:r>
              <a:rPr lang="ru-RU" sz="3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результаты работы на </a:t>
            </a:r>
            <a:r>
              <a:rPr lang="ru-RU" sz="3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уроке.</a:t>
            </a:r>
            <a:endParaRPr lang="ru-RU" sz="3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098217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88640"/>
            <a:ext cx="74186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Деятельность на уроке: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64493" y="2204864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1.Создание </a:t>
            </a:r>
            <a:r>
              <a:rPr lang="ru-RU" sz="3600" b="1" dirty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покадрового анимационного фрагмента</a:t>
            </a:r>
            <a:r>
              <a:rPr lang="ru-RU" sz="36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r>
              <a:rPr lang="ru-RU" sz="3600" b="1" dirty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2.Выполнение пошаговой работы по созданию покадровой анимации</a:t>
            </a:r>
            <a:r>
              <a:rPr lang="ru-RU" sz="36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  <a:endParaRPr lang="ru-RU" sz="3600" b="1" dirty="0">
              <a:ln w="17780" cmpd="sng">
                <a:solidFill>
                  <a:schemeClr val="bg1"/>
                </a:solidFill>
                <a:prstDash val="solid"/>
                <a:miter lim="800000"/>
              </a:ln>
              <a:solidFill>
                <a:sysClr val="windowText" lastClr="00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r>
              <a:rPr lang="ru-RU" sz="3600" b="1" dirty="0" smtClean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3. </a:t>
            </a:r>
            <a:r>
              <a:rPr lang="ru-RU" sz="3600" b="1" dirty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Знакомство с технологией создания анимации.</a:t>
            </a:r>
          </a:p>
          <a:p>
            <a:r>
              <a:rPr lang="ru-RU" sz="3600" b="1" dirty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4.Оценка результатов своего труда.</a:t>
            </a:r>
          </a:p>
        </p:txBody>
      </p:sp>
    </p:spTree>
    <p:extLst>
      <p:ext uri="{BB962C8B-B14F-4D97-AF65-F5344CB8AC3E}">
        <p14:creationId xmlns:p14="http://schemas.microsoft.com/office/powerpoint/2010/main" val="178145932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300</Words>
  <Application>Microsoft Office PowerPoint</Application>
  <PresentationFormat>Экран (4:3)</PresentationFormat>
  <Paragraphs>78</Paragraphs>
  <Slides>14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Студент</dc:creator>
  <cp:lastModifiedBy>Студент</cp:lastModifiedBy>
  <cp:revision>28</cp:revision>
  <dcterms:created xsi:type="dcterms:W3CDTF">2021-02-24T05:14:06Z</dcterms:created>
  <dcterms:modified xsi:type="dcterms:W3CDTF">2021-03-11T01:50:34Z</dcterms:modified>
</cp:coreProperties>
</file>