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Autofit/>
          </a:bodyPr>
          <a:lstStyle/>
          <a:p>
            <a:r>
              <a:rPr lang="en-US" sz="8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Hobbys</a:t>
            </a:r>
            <a:endParaRPr lang="ru-RU" sz="8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2971800" cy="1979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0"/>
            <a:ext cx="1676400" cy="229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990600"/>
            <a:ext cx="28956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724400"/>
            <a:ext cx="21209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1800" y="381000"/>
            <a:ext cx="208311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9400" y="3657600"/>
            <a:ext cx="2895600" cy="2085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24600" y="4724400"/>
            <a:ext cx="2476946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Wir</a:t>
            </a:r>
            <a:r>
              <a:rPr lang="en-US" dirty="0"/>
              <a:t> </a:t>
            </a:r>
            <a:r>
              <a:rPr lang="en-US" dirty="0" err="1"/>
              <a:t>arbeiten</a:t>
            </a:r>
            <a:r>
              <a:rPr lang="en-US" dirty="0"/>
              <a:t> am Text</a:t>
            </a:r>
            <a:br>
              <a:rPr lang="en-US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b="1" u="sng" dirty="0" err="1"/>
              <a:t>Ergänzt</a:t>
            </a:r>
            <a:r>
              <a:rPr lang="en-US" b="1" u="sng" dirty="0"/>
              <a:t> den Text und </a:t>
            </a:r>
            <a:r>
              <a:rPr lang="en-US" b="1" u="sng" dirty="0" err="1"/>
              <a:t>hört</a:t>
            </a:r>
            <a:r>
              <a:rPr lang="en-US" b="1" u="sng" dirty="0"/>
              <a:t> </a:t>
            </a:r>
            <a:r>
              <a:rPr lang="en-US" b="1" u="sng" dirty="0" err="1"/>
              <a:t>zur</a:t>
            </a:r>
            <a:r>
              <a:rPr lang="en-US" b="1" u="sng" dirty="0"/>
              <a:t> </a:t>
            </a:r>
            <a:r>
              <a:rPr lang="en-US" b="1" u="sng" dirty="0" err="1"/>
              <a:t>Kontrolle</a:t>
            </a:r>
            <a:r>
              <a:rPr lang="en-US" b="1" u="sng" dirty="0"/>
              <a:t>.</a:t>
            </a:r>
          </a:p>
          <a:p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heisse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Katharina,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aber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alle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sagen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Kathy.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bin 14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Jahre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a…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mache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n…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gerne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Sport, m... Hobby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M…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hören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m.. “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Tokio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Hotel” und Robbie Williams.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t…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auch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gerne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Am W…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gehe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g… ins K… Sandra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meine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F…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mögen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F..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mit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Leonardo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Dicaprio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Mein Name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Robert,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bin 13. Mein Hobby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Sport,Sport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Sport.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Nachmittags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treffe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m..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Freunde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und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dann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s..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Fussball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g..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auch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gerne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oder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fahren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F..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Abends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sehe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gerne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f.. : Tennis,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Fussball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oder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Radfahren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oder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>
              <a:buNone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   --------------------------------------------------------------------------</a:t>
            </a:r>
          </a:p>
          <a:p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alt,nicht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mein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Musik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mag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tanze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Wochenende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gerne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Kino,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Freundin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Filme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meine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spielen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gehen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schwimmen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Fahrrad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immer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Was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dein</a:t>
            </a:r>
            <a:r>
              <a:rPr lang="en-US" dirty="0"/>
              <a:t> Hobby?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u="sng" dirty="0" err="1"/>
              <a:t>Erzählt</a:t>
            </a:r>
            <a:r>
              <a:rPr lang="en-US" b="1" u="sng" dirty="0"/>
              <a:t> </a:t>
            </a:r>
            <a:r>
              <a:rPr lang="en-US" b="1" u="sng" dirty="0" err="1"/>
              <a:t>bitte</a:t>
            </a:r>
            <a:r>
              <a:rPr lang="en-US" b="1" u="sng" dirty="0"/>
              <a:t> </a:t>
            </a:r>
            <a:r>
              <a:rPr lang="en-US" b="1" u="sng" dirty="0" err="1"/>
              <a:t>nach</a:t>
            </a:r>
            <a:r>
              <a:rPr lang="en-US" b="1" u="sng" dirty="0"/>
              <a:t> </a:t>
            </a:r>
            <a:r>
              <a:rPr lang="en-US" b="1" u="sng" dirty="0" err="1"/>
              <a:t>dem</a:t>
            </a:r>
            <a:r>
              <a:rPr lang="en-US" b="1" u="sng" dirty="0"/>
              <a:t> Plan:</a:t>
            </a:r>
          </a:p>
          <a:p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heisst</a:t>
            </a:r>
            <a:r>
              <a:rPr lang="en-US" dirty="0"/>
              <a:t> du? </a:t>
            </a:r>
          </a:p>
          <a:p>
            <a:r>
              <a:rPr lang="en-US" dirty="0" err="1"/>
              <a:t>Wie</a:t>
            </a:r>
            <a:r>
              <a:rPr lang="en-US" dirty="0"/>
              <a:t> alt </a:t>
            </a:r>
            <a:r>
              <a:rPr lang="en-US" dirty="0" err="1"/>
              <a:t>bist</a:t>
            </a:r>
            <a:r>
              <a:rPr lang="en-US" dirty="0"/>
              <a:t> du?</a:t>
            </a:r>
          </a:p>
          <a:p>
            <a:r>
              <a:rPr lang="en-US" dirty="0" err="1"/>
              <a:t>Woher</a:t>
            </a:r>
            <a:r>
              <a:rPr lang="en-US" dirty="0"/>
              <a:t> </a:t>
            </a:r>
            <a:r>
              <a:rPr lang="en-US" dirty="0" err="1"/>
              <a:t>kommst</a:t>
            </a:r>
            <a:r>
              <a:rPr lang="en-US" dirty="0"/>
              <a:t> du?</a:t>
            </a:r>
          </a:p>
          <a:p>
            <a:r>
              <a:rPr lang="en-US" dirty="0" err="1"/>
              <a:t>Wo</a:t>
            </a:r>
            <a:r>
              <a:rPr lang="en-US" dirty="0"/>
              <a:t> </a:t>
            </a:r>
            <a:r>
              <a:rPr lang="en-US" dirty="0" err="1"/>
              <a:t>lernst</a:t>
            </a:r>
            <a:r>
              <a:rPr lang="en-US" dirty="0"/>
              <a:t>/</a:t>
            </a:r>
            <a:r>
              <a:rPr lang="en-US" dirty="0" err="1"/>
              <a:t>arbeitest</a:t>
            </a:r>
            <a:r>
              <a:rPr lang="en-US" dirty="0"/>
              <a:t>  du?</a:t>
            </a:r>
          </a:p>
          <a:p>
            <a:r>
              <a:rPr lang="en-US" dirty="0"/>
              <a:t>Was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dein</a:t>
            </a:r>
            <a:r>
              <a:rPr lang="en-US" dirty="0"/>
              <a:t> Hobby?</a:t>
            </a:r>
          </a:p>
          <a:p>
            <a:r>
              <a:rPr lang="en-US" dirty="0" err="1"/>
              <a:t>Wann</a:t>
            </a:r>
            <a:r>
              <a:rPr lang="en-US" dirty="0"/>
              <a:t> hast du die </a:t>
            </a:r>
            <a:r>
              <a:rPr lang="en-US" dirty="0" err="1"/>
              <a:t>Zeit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dein</a:t>
            </a:r>
            <a:r>
              <a:rPr lang="en-US" dirty="0"/>
              <a:t> Hobby?</a:t>
            </a:r>
          </a:p>
          <a:p>
            <a:r>
              <a:rPr lang="en-US" dirty="0"/>
              <a:t>Was </a:t>
            </a:r>
            <a:r>
              <a:rPr lang="en-US" dirty="0" err="1"/>
              <a:t>kannst</a:t>
            </a:r>
            <a:r>
              <a:rPr lang="en-US" dirty="0"/>
              <a:t> du super </a:t>
            </a:r>
            <a:r>
              <a:rPr lang="en-US" dirty="0" err="1"/>
              <a:t>machen</a:t>
            </a:r>
            <a:r>
              <a:rPr lang="en-US" dirty="0"/>
              <a:t>?</a:t>
            </a:r>
          </a:p>
          <a:p>
            <a:r>
              <a:rPr lang="en-US" dirty="0"/>
              <a:t>Was </a:t>
            </a:r>
            <a:r>
              <a:rPr lang="en-US" dirty="0" err="1"/>
              <a:t>kannst</a:t>
            </a:r>
            <a:r>
              <a:rPr lang="en-US" dirty="0"/>
              <a:t> du </a:t>
            </a:r>
            <a:r>
              <a:rPr lang="en-US" dirty="0" err="1"/>
              <a:t>nicht</a:t>
            </a:r>
            <a:r>
              <a:rPr lang="en-US" dirty="0"/>
              <a:t>, </a:t>
            </a:r>
            <a:r>
              <a:rPr lang="en-US" dirty="0" err="1"/>
              <a:t>aber</a:t>
            </a:r>
            <a:r>
              <a:rPr lang="en-US" dirty="0"/>
              <a:t> du </a:t>
            </a:r>
            <a:r>
              <a:rPr lang="en-US" dirty="0" err="1"/>
              <a:t>möchtest</a:t>
            </a:r>
            <a:r>
              <a:rPr lang="en-US" dirty="0"/>
              <a:t> </a:t>
            </a:r>
            <a:r>
              <a:rPr lang="en-US" dirty="0" err="1"/>
              <a:t>erlernen</a:t>
            </a:r>
            <a:r>
              <a:rPr lang="en-US" dirty="0"/>
              <a:t>?</a:t>
            </a:r>
          </a:p>
          <a:p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findest</a:t>
            </a:r>
            <a:r>
              <a:rPr lang="en-US" dirty="0"/>
              <a:t> du </a:t>
            </a:r>
            <a:r>
              <a:rPr lang="en-US" dirty="0" err="1"/>
              <a:t>dein</a:t>
            </a:r>
            <a:r>
              <a:rPr lang="en-US" dirty="0"/>
              <a:t> Hobby und </a:t>
            </a:r>
            <a:r>
              <a:rPr lang="en-US" dirty="0" err="1"/>
              <a:t>warum</a:t>
            </a:r>
            <a:r>
              <a:rPr lang="en-US" dirty="0"/>
              <a:t>?</a:t>
            </a:r>
          </a:p>
          <a:p>
            <a:endParaRPr lang="ru-RU" dirty="0"/>
          </a:p>
        </p:txBody>
      </p:sp>
      <p:pic>
        <p:nvPicPr>
          <p:cNvPr id="5" name="Рисунок 4" descr="113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38725" y="1870652"/>
            <a:ext cx="3876675" cy="200198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Die</a:t>
            </a:r>
            <a:r>
              <a:rPr lang="ru-RU" dirty="0"/>
              <a:t> </a:t>
            </a:r>
            <a:r>
              <a:rPr lang="ru-RU" dirty="0" err="1"/>
              <a:t>Stunde</a:t>
            </a:r>
            <a:r>
              <a:rPr lang="ru-RU" dirty="0"/>
              <a:t> </a:t>
            </a:r>
            <a:r>
              <a:rPr lang="ru-RU" dirty="0" err="1"/>
              <a:t>ist</a:t>
            </a:r>
            <a:r>
              <a:rPr lang="ru-RU" dirty="0"/>
              <a:t> </a:t>
            </a:r>
            <a:r>
              <a:rPr lang="ru-RU" dirty="0" err="1"/>
              <a:t>zu</a:t>
            </a:r>
            <a:r>
              <a:rPr lang="ru-RU" dirty="0"/>
              <a:t> </a:t>
            </a:r>
            <a:r>
              <a:rPr lang="ru-RU" dirty="0" err="1"/>
              <a:t>Ende</a:t>
            </a:r>
            <a:r>
              <a:rPr lang="ru-RU" dirty="0"/>
              <a:t>!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xfrm>
            <a:off x="228600" y="1295401"/>
            <a:ext cx="8458200" cy="3505200"/>
          </a:xfrm>
        </p:spPr>
        <p:txBody>
          <a:bodyPr anchor="ctr"/>
          <a:lstStyle/>
          <a:p>
            <a:pPr marL="0" indent="0" algn="ctr" eaLnBrk="1"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err="1">
                <a:solidFill>
                  <a:srgbClr val="99284C"/>
                </a:solidFill>
              </a:rPr>
              <a:t>Vielen</a:t>
            </a:r>
            <a:r>
              <a:rPr lang="ru-RU" dirty="0">
                <a:solidFill>
                  <a:srgbClr val="99284C"/>
                </a:solidFill>
              </a:rPr>
              <a:t> </a:t>
            </a:r>
            <a:r>
              <a:rPr lang="ru-RU" dirty="0" err="1">
                <a:solidFill>
                  <a:srgbClr val="99284C"/>
                </a:solidFill>
              </a:rPr>
              <a:t>Dank</a:t>
            </a:r>
            <a:r>
              <a:rPr lang="ru-RU" dirty="0">
                <a:solidFill>
                  <a:srgbClr val="99284C"/>
                </a:solidFill>
              </a:rPr>
              <a:t> </a:t>
            </a:r>
            <a:r>
              <a:rPr lang="ru-RU" dirty="0" err="1">
                <a:solidFill>
                  <a:srgbClr val="99284C"/>
                </a:solidFill>
              </a:rPr>
              <a:t>f</a:t>
            </a:r>
            <a:r>
              <a:rPr lang="ru-RU" dirty="0" err="1">
                <a:solidFill>
                  <a:srgbClr val="99284C"/>
                </a:solidFill>
                <a:latin typeface="Segoe UI" pitchFamily="34" charset="0"/>
              </a:rPr>
              <a:t>ü</a:t>
            </a:r>
            <a:r>
              <a:rPr lang="ru-RU" dirty="0" err="1">
                <a:solidFill>
                  <a:srgbClr val="99284C"/>
                </a:solidFill>
              </a:rPr>
              <a:t>r</a:t>
            </a:r>
            <a:r>
              <a:rPr lang="ru-RU" dirty="0">
                <a:solidFill>
                  <a:srgbClr val="99284C"/>
                </a:solidFill>
              </a:rPr>
              <a:t> </a:t>
            </a:r>
            <a:r>
              <a:rPr lang="ru-RU" dirty="0" err="1">
                <a:solidFill>
                  <a:srgbClr val="99284C"/>
                </a:solidFill>
              </a:rPr>
              <a:t>die</a:t>
            </a:r>
            <a:r>
              <a:rPr lang="ru-RU" dirty="0">
                <a:solidFill>
                  <a:srgbClr val="99284C"/>
                </a:solidFill>
              </a:rPr>
              <a:t> </a:t>
            </a:r>
            <a:r>
              <a:rPr lang="ru-RU" dirty="0" err="1">
                <a:solidFill>
                  <a:srgbClr val="99284C"/>
                </a:solidFill>
              </a:rPr>
              <a:t>Arbeit</a:t>
            </a:r>
            <a:r>
              <a:rPr lang="ru-RU" dirty="0">
                <a:solidFill>
                  <a:srgbClr val="99284C"/>
                </a:solidFill>
              </a:rPr>
              <a:t>!</a:t>
            </a:r>
          </a:p>
          <a:p>
            <a:pPr marL="0" indent="0" algn="ctr" eaLnBrk="1"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err="1">
                <a:solidFill>
                  <a:srgbClr val="99284C"/>
                </a:solidFill>
              </a:rPr>
              <a:t>Auf</a:t>
            </a:r>
            <a:r>
              <a:rPr lang="ru-RU" dirty="0">
                <a:solidFill>
                  <a:srgbClr val="99284C"/>
                </a:solidFill>
              </a:rPr>
              <a:t> </a:t>
            </a:r>
            <a:r>
              <a:rPr lang="ru-RU" dirty="0" err="1">
                <a:solidFill>
                  <a:srgbClr val="99284C"/>
                </a:solidFill>
              </a:rPr>
              <a:t>Wiedersehen</a:t>
            </a:r>
            <a:r>
              <a:rPr lang="ru-RU" dirty="0">
                <a:solidFill>
                  <a:srgbClr val="99284C"/>
                </a:solidFill>
              </a:rPr>
              <a:t>!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4999" y="4038600"/>
            <a:ext cx="4731657" cy="243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Die </a:t>
            </a:r>
            <a:r>
              <a:rPr lang="en-US" u="sng" dirty="0" err="1"/>
              <a:t>Hausaufgabe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ru-RU" dirty="0"/>
          </a:p>
          <a:p>
            <a:r>
              <a:rPr lang="en-US" dirty="0"/>
              <a:t>1) </a:t>
            </a:r>
            <a:r>
              <a:rPr lang="en-US" dirty="0" err="1"/>
              <a:t>Macht,bitte</a:t>
            </a:r>
            <a:r>
              <a:rPr lang="en-US" dirty="0"/>
              <a:t>, die </a:t>
            </a:r>
            <a:r>
              <a:rPr lang="en-US" dirty="0" err="1"/>
              <a:t>Umfrage</a:t>
            </a:r>
            <a:r>
              <a:rPr lang="en-US" dirty="0"/>
              <a:t> </a:t>
            </a:r>
            <a:r>
              <a:rPr lang="en-US" dirty="0" err="1"/>
              <a:t>bei</a:t>
            </a:r>
            <a:r>
              <a:rPr lang="en-US" dirty="0"/>
              <a:t> den </a:t>
            </a:r>
            <a:r>
              <a:rPr lang="en-US" dirty="0" err="1"/>
              <a:t>Mitschülern</a:t>
            </a:r>
            <a:r>
              <a:rPr lang="en-US" dirty="0"/>
              <a:t> und </a:t>
            </a:r>
            <a:r>
              <a:rPr lang="en-US" dirty="0" err="1"/>
              <a:t>bildet</a:t>
            </a:r>
            <a:r>
              <a:rPr lang="en-US" dirty="0"/>
              <a:t> </a:t>
            </a:r>
            <a:r>
              <a:rPr lang="en-US" dirty="0" err="1"/>
              <a:t>eine</a:t>
            </a:r>
            <a:r>
              <a:rPr lang="en-US" dirty="0"/>
              <a:t> </a:t>
            </a:r>
            <a:r>
              <a:rPr lang="en-US" dirty="0" err="1"/>
              <a:t>Hobbyliste</a:t>
            </a:r>
            <a:r>
              <a:rPr lang="en-US" dirty="0"/>
              <a:t>: </a:t>
            </a:r>
            <a:r>
              <a:rPr lang="en-US" dirty="0" err="1"/>
              <a:t>Welche</a:t>
            </a:r>
            <a:r>
              <a:rPr lang="en-US" dirty="0"/>
              <a:t> </a:t>
            </a:r>
            <a:r>
              <a:rPr lang="en-US" dirty="0" err="1"/>
              <a:t>Hobbys</a:t>
            </a:r>
            <a:r>
              <a:rPr lang="en-US" dirty="0"/>
              <a:t>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/>
              <a:t>populär</a:t>
            </a:r>
            <a:r>
              <a:rPr lang="en-US" dirty="0"/>
              <a:t>?</a:t>
            </a:r>
          </a:p>
          <a:p>
            <a:r>
              <a:rPr lang="en-US" dirty="0"/>
              <a:t>2) </a:t>
            </a:r>
            <a:r>
              <a:rPr lang="en-US" dirty="0" err="1"/>
              <a:t>Erzählt</a:t>
            </a:r>
            <a:r>
              <a:rPr lang="en-US" dirty="0"/>
              <a:t>, </a:t>
            </a:r>
            <a:r>
              <a:rPr lang="en-US" dirty="0" err="1"/>
              <a:t>bitte</a:t>
            </a:r>
            <a:r>
              <a:rPr lang="en-US" dirty="0"/>
              <a:t>, </a:t>
            </a:r>
            <a:r>
              <a:rPr lang="en-US" dirty="0" err="1"/>
              <a:t>über</a:t>
            </a:r>
            <a:r>
              <a:rPr lang="en-US" dirty="0"/>
              <a:t> das Hobby </a:t>
            </a:r>
            <a:r>
              <a:rPr lang="en-US" dirty="0" err="1"/>
              <a:t>deines</a:t>
            </a:r>
            <a:r>
              <a:rPr lang="en-US" dirty="0"/>
              <a:t> </a:t>
            </a:r>
            <a:r>
              <a:rPr lang="en-US" dirty="0" err="1"/>
              <a:t>Freundes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5" name="Рисунок 4" descr="119129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0"/>
            <a:ext cx="1706880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ru-RU" sz="4000" u="sng" dirty="0" err="1">
                <a:solidFill>
                  <a:srgbClr val="C00000"/>
                </a:solidFill>
                <a:latin typeface="Times New Roman" pitchFamily="18" charset="0"/>
              </a:rPr>
              <a:t>Was</a:t>
            </a:r>
            <a:r>
              <a:rPr lang="ru-RU" sz="4000" u="sng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4000" u="sng" dirty="0" err="1">
                <a:solidFill>
                  <a:srgbClr val="C00000"/>
                </a:solidFill>
                <a:latin typeface="Times New Roman" pitchFamily="18" charset="0"/>
              </a:rPr>
              <a:t>machen</a:t>
            </a:r>
            <a:r>
              <a:rPr lang="ru-RU" sz="4000" u="sng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4000" u="sng" dirty="0" err="1">
                <a:solidFill>
                  <a:srgbClr val="C00000"/>
                </a:solidFill>
                <a:latin typeface="Times New Roman" pitchFamily="18" charset="0"/>
              </a:rPr>
              <a:t>wir</a:t>
            </a:r>
            <a:r>
              <a:rPr lang="ru-RU" sz="4000" u="sng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4000" u="sng" dirty="0" err="1">
                <a:solidFill>
                  <a:srgbClr val="C00000"/>
                </a:solidFill>
                <a:latin typeface="Times New Roman" pitchFamily="18" charset="0"/>
              </a:rPr>
              <a:t>heute</a:t>
            </a:r>
            <a:r>
              <a:rPr lang="ru-RU" sz="4000" u="sng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4000" u="sng" dirty="0" err="1">
                <a:solidFill>
                  <a:srgbClr val="C00000"/>
                </a:solidFill>
                <a:latin typeface="Times New Roman" pitchFamily="18" charset="0"/>
              </a:rPr>
              <a:t>in</a:t>
            </a:r>
            <a:r>
              <a:rPr lang="ru-RU" sz="4000" u="sng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4000" u="sng" dirty="0" err="1">
                <a:solidFill>
                  <a:srgbClr val="C00000"/>
                </a:solidFill>
                <a:latin typeface="Times New Roman" pitchFamily="18" charset="0"/>
              </a:rPr>
              <a:t>der</a:t>
            </a:r>
            <a:r>
              <a:rPr lang="ru-RU" sz="4000" u="sng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4000" u="sng" dirty="0" err="1">
                <a:solidFill>
                  <a:srgbClr val="C00000"/>
                </a:solidFill>
                <a:latin typeface="Times New Roman" pitchFamily="18" charset="0"/>
              </a:rPr>
              <a:t>Stunde</a:t>
            </a:r>
            <a:r>
              <a:rPr lang="ru-RU" sz="4000" u="sng" dirty="0">
                <a:solidFill>
                  <a:srgbClr val="C00000"/>
                </a:solidFill>
                <a:latin typeface="Times New Roman" pitchFamily="18" charset="0"/>
              </a:rPr>
              <a:t>?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534400" cy="5562600"/>
          </a:xfrm>
        </p:spPr>
        <p:txBody>
          <a:bodyPr>
            <a:normAutofit/>
          </a:bodyPr>
          <a:lstStyle/>
          <a:p>
            <a:pPr indent="-341313">
              <a:lnSpc>
                <a:spcPct val="95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600" b="1" u="sng" dirty="0" err="1">
                <a:solidFill>
                  <a:srgbClr val="000000"/>
                </a:solidFill>
                <a:latin typeface="Times New Roman" pitchFamily="18" charset="0"/>
              </a:rPr>
              <a:t>Das</a:t>
            </a:r>
            <a:r>
              <a:rPr lang="ru-RU" sz="3600" b="1" u="sng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3600" b="1" u="sng" dirty="0" err="1">
                <a:solidFill>
                  <a:srgbClr val="000000"/>
                </a:solidFill>
                <a:latin typeface="Times New Roman" pitchFamily="18" charset="0"/>
              </a:rPr>
              <a:t>Ziel</a:t>
            </a:r>
            <a:r>
              <a:rPr lang="ru-RU" sz="3600" b="1" u="sng" dirty="0">
                <a:solidFill>
                  <a:srgbClr val="000000"/>
                </a:solidFill>
                <a:latin typeface="Times New Roman" pitchFamily="18" charset="0"/>
              </a:rPr>
              <a:t>: </a:t>
            </a:r>
            <a:r>
              <a:rPr lang="ru-RU" dirty="0" err="1">
                <a:solidFill>
                  <a:srgbClr val="000000"/>
                </a:solidFill>
                <a:latin typeface="Calibri" pitchFamily="34" charset="0"/>
              </a:rPr>
              <a:t>Wir</a:t>
            </a:r>
            <a:r>
              <a:rPr lang="ru-RU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Calibri" pitchFamily="34" charset="0"/>
              </a:rPr>
              <a:t>sprechen</a:t>
            </a:r>
            <a:r>
              <a:rPr lang="ru-RU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Calibri" pitchFamily="34" charset="0"/>
              </a:rPr>
              <a:t>zum</a:t>
            </a:r>
            <a:r>
              <a:rPr lang="ru-RU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Calibri" pitchFamily="34" charset="0"/>
              </a:rPr>
              <a:t>Thema</a:t>
            </a:r>
            <a:r>
              <a:rPr lang="ru-RU" dirty="0">
                <a:solidFill>
                  <a:srgbClr val="000000"/>
                </a:solidFill>
                <a:latin typeface="Calibri" pitchFamily="34" charset="0"/>
              </a:rPr>
              <a:t>: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Hobby.</a:t>
            </a:r>
            <a:endParaRPr lang="ru-RU" dirty="0">
              <a:solidFill>
                <a:srgbClr val="000000"/>
              </a:solidFill>
              <a:latin typeface="Calibri" pitchFamily="34" charset="0"/>
            </a:endParaRPr>
          </a:p>
          <a:p>
            <a:pPr indent="-341313">
              <a:lnSpc>
                <a:spcPct val="95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600" b="1" u="sng" dirty="0" err="1">
                <a:solidFill>
                  <a:srgbClr val="000000"/>
                </a:solidFill>
                <a:latin typeface="Times New Roman" pitchFamily="18" charset="0"/>
              </a:rPr>
              <a:t>Die</a:t>
            </a:r>
            <a:r>
              <a:rPr lang="ru-RU" sz="3600" b="1" u="sng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3600" b="1" u="sng" dirty="0" err="1">
                <a:solidFill>
                  <a:srgbClr val="000000"/>
                </a:solidFill>
                <a:latin typeface="Times New Roman" pitchFamily="18" charset="0"/>
              </a:rPr>
              <a:t>Aufgaben</a:t>
            </a:r>
            <a:r>
              <a:rPr lang="ru-RU" sz="3600" b="1" u="sng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3600" b="1" u="sng" dirty="0" err="1">
                <a:solidFill>
                  <a:srgbClr val="000000"/>
                </a:solidFill>
                <a:latin typeface="Times New Roman" pitchFamily="18" charset="0"/>
              </a:rPr>
              <a:t>der</a:t>
            </a:r>
            <a:r>
              <a:rPr lang="ru-RU" sz="3600" b="1" u="sng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3600" b="1" u="sng" dirty="0" err="1">
                <a:solidFill>
                  <a:srgbClr val="000000"/>
                </a:solidFill>
                <a:latin typeface="Times New Roman" pitchFamily="18" charset="0"/>
              </a:rPr>
              <a:t>Stunde</a:t>
            </a:r>
            <a:r>
              <a:rPr lang="ru-RU" sz="3600" b="1" u="sng" dirty="0">
                <a:solidFill>
                  <a:srgbClr val="000000"/>
                </a:solidFill>
                <a:latin typeface="Times New Roman" pitchFamily="18" charset="0"/>
              </a:rPr>
              <a:t>:</a:t>
            </a:r>
          </a:p>
          <a:p>
            <a:pPr indent="-341313">
              <a:lnSpc>
                <a:spcPct val="95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dirty="0" err="1">
                <a:solidFill>
                  <a:srgbClr val="000000"/>
                </a:solidFill>
                <a:latin typeface="Times New Roman" pitchFamily="18" charset="0"/>
              </a:rPr>
              <a:t>Wir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itchFamily="18" charset="0"/>
              </a:rPr>
              <a:t>wiederholen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itchFamily="18" charset="0"/>
              </a:rPr>
              <a:t>die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itchFamily="18" charset="0"/>
              </a:rPr>
              <a:t>Lexik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itchFamily="18" charset="0"/>
              </a:rPr>
              <a:t>zum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itchFamily="18" charset="0"/>
              </a:rPr>
              <a:t>Thema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</a:rPr>
              <a:t>: “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</a:rPr>
              <a:t>Meine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</a:rPr>
              <a:t>Freizeit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’’,</a:t>
            </a:r>
            <a:endParaRPr lang="ru-RU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indent="-341313">
              <a:lnSpc>
                <a:spcPct val="95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dirty="0" err="1">
                <a:solidFill>
                  <a:srgbClr val="000000"/>
                </a:solidFill>
                <a:latin typeface="Times New Roman" pitchFamily="18" charset="0"/>
              </a:rPr>
              <a:t>Wir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</a:rPr>
              <a:t>arbeiten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 an 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</a:rPr>
              <a:t>der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 Grammatik,</a:t>
            </a:r>
            <a:endParaRPr lang="ru-RU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indent="-341313">
              <a:lnSpc>
                <a:spcPct val="95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</a:rPr>
              <a:t>Wir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</a:rPr>
              <a:t>nehmen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</a:rPr>
              <a:t>verschiedene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 Interviews,</a:t>
            </a:r>
          </a:p>
          <a:p>
            <a:pPr indent="-341313">
              <a:lnSpc>
                <a:spcPct val="95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</a:rPr>
              <a:t>Wir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</a:rPr>
              <a:t>erzählen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</a:rPr>
              <a:t>über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</a:rPr>
              <a:t>unsere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</a:rPr>
              <a:t>Hobbys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ru-RU" sz="2800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Autofit/>
          </a:bodyPr>
          <a:lstStyle/>
          <a:p>
            <a:pPr algn="l"/>
            <a:r>
              <a:rPr lang="en-US" sz="5400" dirty="0" err="1">
                <a:solidFill>
                  <a:srgbClr val="C00000"/>
                </a:solidFill>
              </a:rPr>
              <a:t>Übung</a:t>
            </a:r>
            <a:r>
              <a:rPr lang="en-US" sz="5400" dirty="0">
                <a:solidFill>
                  <a:srgbClr val="C00000"/>
                </a:solidFill>
              </a:rPr>
              <a:t> </a:t>
            </a:r>
            <a:r>
              <a:rPr lang="en-US" sz="5400" dirty="0" err="1">
                <a:solidFill>
                  <a:srgbClr val="C00000"/>
                </a:solidFill>
              </a:rPr>
              <a:t>macht</a:t>
            </a:r>
            <a:r>
              <a:rPr lang="en-US" sz="5400" dirty="0">
                <a:solidFill>
                  <a:srgbClr val="C00000"/>
                </a:solidFill>
              </a:rPr>
              <a:t> den Meister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US" sz="2800" dirty="0"/>
              <a:t>Was </a:t>
            </a:r>
            <a:r>
              <a:rPr lang="en-US" sz="2800" dirty="0" err="1"/>
              <a:t>machen</a:t>
            </a:r>
            <a:r>
              <a:rPr lang="en-US" sz="2800" dirty="0"/>
              <a:t> </a:t>
            </a:r>
            <a:r>
              <a:rPr lang="en-US" sz="2800" dirty="0" err="1"/>
              <a:t>wir</a:t>
            </a:r>
            <a:r>
              <a:rPr lang="en-US" sz="2800" dirty="0"/>
              <a:t> in </a:t>
            </a:r>
            <a:r>
              <a:rPr lang="en-US" sz="2800" dirty="0" err="1"/>
              <a:t>der</a:t>
            </a:r>
            <a:r>
              <a:rPr lang="en-US" sz="2800" dirty="0"/>
              <a:t> </a:t>
            </a:r>
            <a:r>
              <a:rPr lang="en-US" sz="2800" dirty="0" err="1"/>
              <a:t>Freizeit</a:t>
            </a:r>
            <a:r>
              <a:rPr lang="en-US" sz="2800" dirty="0"/>
              <a:t>?</a:t>
            </a:r>
          </a:p>
          <a:p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Sprecht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mir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nach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und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übersetzt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auf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Russisch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Musik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/Radio/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Märchen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hören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fernsehen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; singen;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tanzen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kochen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basteln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jonglieren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schwimmen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Gitarre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Geige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Flöte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spielen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Internet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surfen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malen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reiten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telefonieren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anrufen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Fahrrad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Schi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Schlittschuh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Skatebord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fahren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Karten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Computerspiele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Schlagzeug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spielen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; Sport/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Fussball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/ Volleyball/ Basketball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treiben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;  stricken; 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nähen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sticken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Blumen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aufziehen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Garten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arbeiten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Haustiere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züchten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fotografieren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Hört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die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Geräusche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aufmerksam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zu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und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sagt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Hobbys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442686"/>
            <a:ext cx="2514600" cy="203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US" dirty="0" err="1"/>
              <a:t>Wortsalat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en-US" dirty="0"/>
              <a:t>Was </a:t>
            </a:r>
            <a:r>
              <a:rPr lang="en-US" dirty="0" err="1"/>
              <a:t>passt</a:t>
            </a:r>
            <a:r>
              <a:rPr lang="en-US" dirty="0"/>
              <a:t> </a:t>
            </a:r>
            <a:r>
              <a:rPr lang="en-US" dirty="0" err="1"/>
              <a:t>zusammen</a:t>
            </a:r>
            <a:r>
              <a:rPr lang="en-US" dirty="0"/>
              <a:t>?</a:t>
            </a:r>
          </a:p>
          <a:p>
            <a:r>
              <a:rPr lang="en-US" dirty="0" err="1"/>
              <a:t>Spielen</a:t>
            </a:r>
            <a:r>
              <a:rPr lang="en-US" dirty="0"/>
              <a:t>:</a:t>
            </a:r>
          </a:p>
          <a:p>
            <a:r>
              <a:rPr lang="en-US" dirty="0" err="1"/>
              <a:t>Fahren</a:t>
            </a:r>
            <a:r>
              <a:rPr lang="en-US" dirty="0"/>
              <a:t>:</a:t>
            </a:r>
          </a:p>
          <a:p>
            <a:r>
              <a:rPr lang="en-US" dirty="0" err="1"/>
              <a:t>Hören</a:t>
            </a:r>
            <a:r>
              <a:rPr lang="en-US" dirty="0"/>
              <a:t>:</a:t>
            </a:r>
          </a:p>
          <a:p>
            <a:r>
              <a:rPr lang="en-US" dirty="0" err="1"/>
              <a:t>Treiben</a:t>
            </a:r>
            <a:r>
              <a:rPr lang="en-US" dirty="0"/>
              <a:t>:</a:t>
            </a:r>
          </a:p>
          <a:p>
            <a:r>
              <a:rPr lang="en-US" dirty="0" err="1"/>
              <a:t>Musik</a:t>
            </a:r>
            <a:r>
              <a:rPr lang="en-US" dirty="0"/>
              <a:t>, </a:t>
            </a:r>
            <a:r>
              <a:rPr lang="en-US" dirty="0" err="1"/>
              <a:t>Fahrrad</a:t>
            </a:r>
            <a:r>
              <a:rPr lang="en-US" dirty="0"/>
              <a:t>, </a:t>
            </a:r>
            <a:r>
              <a:rPr lang="en-US" dirty="0" err="1"/>
              <a:t>Märchen</a:t>
            </a:r>
            <a:r>
              <a:rPr lang="en-US" dirty="0"/>
              <a:t>, </a:t>
            </a:r>
            <a:r>
              <a:rPr lang="en-US" dirty="0" err="1"/>
              <a:t>Gitarre</a:t>
            </a:r>
            <a:r>
              <a:rPr lang="en-US" dirty="0"/>
              <a:t>, Sport, Radio, </a:t>
            </a:r>
            <a:r>
              <a:rPr lang="en-US" dirty="0" err="1"/>
              <a:t>Schi</a:t>
            </a:r>
            <a:r>
              <a:rPr lang="en-US" dirty="0"/>
              <a:t>, </a:t>
            </a:r>
            <a:r>
              <a:rPr lang="en-US" dirty="0" err="1"/>
              <a:t>Karten</a:t>
            </a:r>
            <a:r>
              <a:rPr lang="en-US" dirty="0"/>
              <a:t>, Basketball, </a:t>
            </a:r>
            <a:r>
              <a:rPr lang="en-US" dirty="0" err="1"/>
              <a:t>Schlagzeug</a:t>
            </a:r>
            <a:r>
              <a:rPr lang="en-US" dirty="0"/>
              <a:t>, </a:t>
            </a:r>
            <a:r>
              <a:rPr lang="en-US" dirty="0" err="1"/>
              <a:t>Skatebord</a:t>
            </a:r>
            <a:r>
              <a:rPr lang="en-US" dirty="0"/>
              <a:t>, </a:t>
            </a:r>
            <a:r>
              <a:rPr lang="en-US" dirty="0" err="1"/>
              <a:t>Computerspiele</a:t>
            </a:r>
            <a:r>
              <a:rPr lang="en-US" dirty="0"/>
              <a:t>, </a:t>
            </a:r>
            <a:r>
              <a:rPr lang="en-US" dirty="0" err="1"/>
              <a:t>Schlittschuh</a:t>
            </a:r>
            <a:r>
              <a:rPr lang="en-US" dirty="0"/>
              <a:t>, Volleyball, </a:t>
            </a:r>
            <a:r>
              <a:rPr lang="en-US" dirty="0" err="1"/>
              <a:t>Boxen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4" name="Рисунок 3" descr="dubrovno_brsm_pazl_pm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1600200"/>
            <a:ext cx="2924175" cy="219047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Wortschlange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richtig</a:t>
            </a:r>
            <a:r>
              <a:rPr lang="en-US" dirty="0"/>
              <a:t>?</a:t>
            </a:r>
          </a:p>
          <a:p>
            <a:r>
              <a:rPr lang="en-US" dirty="0"/>
              <a:t>Meinhobbyisttanzenfernsehentelefonieren-schwimmenkochenbastelniminternetsurfen-undwieistdeinhobby? </a:t>
            </a:r>
            <a:r>
              <a:rPr lang="en-US" dirty="0" err="1"/>
              <a:t>Antwortet</a:t>
            </a:r>
            <a:r>
              <a:rPr lang="en-US" dirty="0"/>
              <a:t>, </a:t>
            </a:r>
            <a:r>
              <a:rPr lang="en-US" dirty="0" err="1"/>
              <a:t>bitte</a:t>
            </a:r>
            <a:r>
              <a:rPr lang="en-US" dirty="0"/>
              <a:t> auf </a:t>
            </a:r>
            <a:r>
              <a:rPr lang="en-US" dirty="0" err="1"/>
              <a:t>diese</a:t>
            </a:r>
            <a:r>
              <a:rPr lang="en-US" dirty="0"/>
              <a:t> </a:t>
            </a:r>
            <a:r>
              <a:rPr lang="en-US" dirty="0" err="1"/>
              <a:t>Frage</a:t>
            </a:r>
            <a:r>
              <a:rPr lang="en-US" dirty="0"/>
              <a:t>? </a:t>
            </a:r>
            <a:r>
              <a:rPr lang="en-US" dirty="0" err="1"/>
              <a:t>z.B</a:t>
            </a:r>
            <a:r>
              <a:rPr lang="en-US" dirty="0"/>
              <a:t>: Mein Hobby </a:t>
            </a:r>
            <a:r>
              <a:rPr lang="en-US" dirty="0" err="1"/>
              <a:t>ist</a:t>
            </a:r>
            <a:r>
              <a:rPr lang="en-US" dirty="0"/>
              <a:t> …</a:t>
            </a:r>
          </a:p>
          <a:p>
            <a:endParaRPr lang="en-US" dirty="0"/>
          </a:p>
          <a:p>
            <a:endParaRPr lang="ru-RU" dirty="0"/>
          </a:p>
        </p:txBody>
      </p:sp>
      <p:pic>
        <p:nvPicPr>
          <p:cNvPr id="13" name="Рисунок 12" descr="3205201-funny-snak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609600"/>
            <a:ext cx="1635760" cy="190204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685800"/>
          </a:xfrm>
        </p:spPr>
        <p:txBody>
          <a:bodyPr>
            <a:noAutofit/>
          </a:bodyPr>
          <a:lstStyle/>
          <a:p>
            <a:r>
              <a:rPr lang="en-US" sz="2800" b="1" u="sng" dirty="0" err="1"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en-US" sz="28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u="sng" dirty="0" err="1">
                <a:latin typeface="Times New Roman" pitchFamily="18" charset="0"/>
                <a:cs typeface="Times New Roman" pitchFamily="18" charset="0"/>
              </a:rPr>
              <a:t>arbeiten</a:t>
            </a:r>
            <a:r>
              <a:rPr lang="en-US" sz="2800" b="1" u="sng" dirty="0">
                <a:latin typeface="Times New Roman" pitchFamily="18" charset="0"/>
                <a:cs typeface="Times New Roman" pitchFamily="18" charset="0"/>
              </a:rPr>
              <a:t> an </a:t>
            </a:r>
            <a:r>
              <a:rPr lang="en-US" sz="2800" b="1" u="sng" dirty="0" err="1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2800" b="1" u="sng" dirty="0">
                <a:latin typeface="Times New Roman" pitchFamily="18" charset="0"/>
                <a:cs typeface="Times New Roman" pitchFamily="18" charset="0"/>
              </a:rPr>
              <a:t> Grammatik: </a:t>
            </a:r>
            <a:r>
              <a:rPr lang="en-US" sz="2800" b="1" u="sng" dirty="0" err="1">
                <a:latin typeface="Times New Roman" pitchFamily="18" charset="0"/>
                <a:cs typeface="Times New Roman" pitchFamily="18" charset="0"/>
              </a:rPr>
              <a:t>trennbare</a:t>
            </a:r>
            <a:r>
              <a:rPr lang="en-US" sz="28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u="sng" dirty="0" err="1">
                <a:latin typeface="Times New Roman" pitchFamily="18" charset="0"/>
                <a:cs typeface="Times New Roman" pitchFamily="18" charset="0"/>
              </a:rPr>
              <a:t>Präfixe</a:t>
            </a:r>
            <a:r>
              <a:rPr lang="en-US" sz="2800" b="1" u="sng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sz="2800" b="1" u="sng" dirty="0"/>
            </a:br>
            <a:endParaRPr lang="ru-RU" sz="28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287963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Denkt</a:t>
            </a:r>
            <a:r>
              <a:rPr lang="en-US" dirty="0"/>
              <a:t> </a:t>
            </a:r>
            <a:r>
              <a:rPr lang="en-US" dirty="0" err="1"/>
              <a:t>aufmerksam</a:t>
            </a:r>
            <a:r>
              <a:rPr lang="en-US" dirty="0"/>
              <a:t> </a:t>
            </a:r>
            <a:r>
              <a:rPr lang="en-US" dirty="0" err="1"/>
              <a:t>nach</a:t>
            </a:r>
            <a:r>
              <a:rPr lang="en-US" dirty="0"/>
              <a:t>:</a:t>
            </a:r>
          </a:p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Fern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sehen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sehe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abends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gerne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fern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Und du?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Mit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kommen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komme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morgen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nicht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holen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hole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dich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am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Morgen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          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fangen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Film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fängt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um 7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Uhr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Auf         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stehen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stehe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am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Morgen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früh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auf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Musik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hören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höre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täglich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gerne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Musik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Antwortet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auf die </a:t>
            </a:r>
            <a:r>
              <a:rPr lang="en-US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Fragen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Was </a:t>
            </a:r>
            <a:r>
              <a:rPr lang="en-US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machst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du </a:t>
            </a:r>
            <a:r>
              <a:rPr lang="en-US" sz="24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gerne</a:t>
            </a: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/ </a:t>
            </a:r>
            <a:r>
              <a:rPr lang="en-US" sz="24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nicht</a:t>
            </a: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gerne</a:t>
            </a: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Ins Kino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gehen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am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Wochenende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mit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meiner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Schwester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Aufstehen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am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Morgen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um 7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Uhr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Fernsehen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nachmittags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zu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Hause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Meine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Hausaufgaben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machen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jeden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Tag.</a:t>
            </a: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Fahrrad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fahren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mit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meinen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Freunden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Sommer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95850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980019" flipV="1">
            <a:off x="6326475" y="3514481"/>
            <a:ext cx="532669" cy="381000"/>
          </a:xfrm>
          <a:prstGeom prst="rect">
            <a:avLst/>
          </a:prstGeom>
        </p:spPr>
      </p:pic>
      <p:pic>
        <p:nvPicPr>
          <p:cNvPr id="6" name="Рисунок 5" descr="63843987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1083014" flipV="1">
            <a:off x="8630388" y="3524681"/>
            <a:ext cx="494132" cy="494132"/>
          </a:xfrm>
          <a:prstGeom prst="rect">
            <a:avLst/>
          </a:prstGeom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295400" y="5867400"/>
          <a:ext cx="6096000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6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Times New Roman" pitchFamily="18" charset="0"/>
                          <a:cs typeface="Times New Roman" pitchFamily="18" charset="0"/>
                        </a:rPr>
                        <a:t>Ich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Times New Roman" pitchFamily="18" charset="0"/>
                          <a:cs typeface="Times New Roman" pitchFamily="18" charset="0"/>
                        </a:rPr>
                        <a:t>gehe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am </a:t>
                      </a:r>
                      <a:r>
                        <a:rPr lang="en-US" sz="1600" dirty="0" err="1">
                          <a:latin typeface="Times New Roman" pitchFamily="18" charset="0"/>
                          <a:cs typeface="Times New Roman" pitchFamily="18" charset="0"/>
                        </a:rPr>
                        <a:t>Wochen</a:t>
                      </a: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r>
                        <a:rPr lang="en-US" sz="1600" dirty="0" err="1">
                          <a:latin typeface="Times New Roman" pitchFamily="18" charset="0"/>
                          <a:cs typeface="Times New Roman" pitchFamily="18" charset="0"/>
                        </a:rPr>
                        <a:t>ende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Times New Roman" pitchFamily="18" charset="0"/>
                          <a:cs typeface="Times New Roman" pitchFamily="18" charset="0"/>
                        </a:rPr>
                        <a:t>mit</a:t>
                      </a: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dirty="0" err="1">
                          <a:latin typeface="Times New Roman" pitchFamily="18" charset="0"/>
                          <a:cs typeface="Times New Roman" pitchFamily="18" charset="0"/>
                        </a:rPr>
                        <a:t>meiner</a:t>
                      </a: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dirty="0" err="1">
                          <a:latin typeface="Times New Roman" pitchFamily="18" charset="0"/>
                          <a:cs typeface="Times New Roman" pitchFamily="18" charset="0"/>
                        </a:rPr>
                        <a:t>Schwester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Times New Roman" pitchFamily="18" charset="0"/>
                          <a:cs typeface="Times New Roman" pitchFamily="18" charset="0"/>
                        </a:rPr>
                        <a:t>gerne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ins Kino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br>
              <a:rPr lang="en-US" dirty="0"/>
            </a:br>
            <a:r>
              <a:rPr lang="en-US" sz="5300" dirty="0" err="1">
                <a:latin typeface="Times New Roman" pitchFamily="18" charset="0"/>
                <a:cs typeface="Times New Roman" pitchFamily="18" charset="0"/>
              </a:rPr>
              <a:t>Telephongespräch</a:t>
            </a:r>
            <a:br>
              <a:rPr lang="en-US" sz="5300" dirty="0">
                <a:latin typeface="Times New Roman" pitchFamily="18" charset="0"/>
                <a:cs typeface="Times New Roman" pitchFamily="18" charset="0"/>
              </a:rPr>
            </a:br>
            <a:r>
              <a:rPr lang="en-US" b="1" u="sng" dirty="0"/>
              <a:t> </a:t>
            </a:r>
            <a:br>
              <a:rPr lang="en-US" b="1" u="sng" dirty="0"/>
            </a:br>
            <a:r>
              <a:rPr lang="en-US" sz="4000" b="1" u="sng" dirty="0" err="1">
                <a:latin typeface="Times New Roman" pitchFamily="18" charset="0"/>
                <a:cs typeface="Times New Roman" pitchFamily="18" charset="0"/>
              </a:rPr>
              <a:t>Bildet</a:t>
            </a:r>
            <a:r>
              <a:rPr lang="en-US" sz="4000" b="1" u="sng" dirty="0">
                <a:latin typeface="Times New Roman" pitchFamily="18" charset="0"/>
                <a:cs typeface="Times New Roman" pitchFamily="18" charset="0"/>
              </a:rPr>
              <a:t> den Dialog, </a:t>
            </a:r>
            <a:r>
              <a:rPr lang="en-US" sz="4000" b="1" u="sng" dirty="0" err="1">
                <a:latin typeface="Times New Roman" pitchFamily="18" charset="0"/>
                <a:cs typeface="Times New Roman" pitchFamily="18" charset="0"/>
              </a:rPr>
              <a:t>bitte</a:t>
            </a:r>
            <a:r>
              <a:rPr lang="en-US" sz="4000" b="1" u="sng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  <a:p>
            <a:pPr>
              <a:buNone/>
            </a:pPr>
            <a:r>
              <a:rPr lang="en-US" b="1" u="sng" dirty="0" err="1"/>
              <a:t>Abholen</a:t>
            </a:r>
            <a:r>
              <a:rPr lang="en-US" b="1" u="sng" dirty="0"/>
              <a:t>, ins Kino </a:t>
            </a:r>
            <a:r>
              <a:rPr lang="en-US" b="1" u="sng" dirty="0" err="1"/>
              <a:t>gehen</a:t>
            </a:r>
            <a:r>
              <a:rPr lang="en-US" b="1" u="sng" dirty="0"/>
              <a:t>, hallo, </a:t>
            </a:r>
            <a:r>
              <a:rPr lang="en-US" b="1" u="sng" dirty="0" err="1"/>
              <a:t>mitkommen</a:t>
            </a:r>
            <a:r>
              <a:rPr lang="en-US" b="1" u="sng" dirty="0"/>
              <a:t>.</a:t>
            </a:r>
          </a:p>
          <a:p>
            <a:pPr marL="514350" indent="-514350"/>
            <a:endParaRPr lang="en-US" dirty="0"/>
          </a:p>
          <a:p>
            <a:pPr marL="514350" indent="-514350"/>
            <a:r>
              <a:rPr lang="en-US" dirty="0"/>
              <a:t> --- , Lukas!</a:t>
            </a:r>
          </a:p>
          <a:p>
            <a:pPr marL="514350" indent="-514350"/>
            <a:r>
              <a:rPr lang="en-US" dirty="0"/>
              <a:t>Hallo, </a:t>
            </a:r>
            <a:r>
              <a:rPr lang="en-US" dirty="0" err="1"/>
              <a:t>Sabrine</a:t>
            </a:r>
            <a:r>
              <a:rPr lang="en-US" dirty="0"/>
              <a:t>! ---- du </a:t>
            </a:r>
            <a:r>
              <a:rPr lang="en-US" dirty="0" err="1"/>
              <a:t>gerne</a:t>
            </a:r>
            <a:r>
              <a:rPr lang="en-US" dirty="0"/>
              <a:t> --- ?</a:t>
            </a:r>
          </a:p>
          <a:p>
            <a:pPr marL="514350" indent="-514350"/>
            <a:r>
              <a:rPr lang="en-US" dirty="0"/>
              <a:t>So-so </a:t>
            </a:r>
            <a:r>
              <a:rPr lang="en-US" dirty="0" err="1"/>
              <a:t>lala</a:t>
            </a:r>
            <a:r>
              <a:rPr lang="en-US" dirty="0"/>
              <a:t>.</a:t>
            </a:r>
          </a:p>
          <a:p>
            <a:pPr marL="514350" indent="-514350"/>
            <a:r>
              <a:rPr lang="en-US" dirty="0" err="1"/>
              <a:t>Morgen</a:t>
            </a:r>
            <a:r>
              <a:rPr lang="en-US" dirty="0"/>
              <a:t> </a:t>
            </a:r>
            <a:r>
              <a:rPr lang="en-US" dirty="0" err="1"/>
              <a:t>kommt</a:t>
            </a:r>
            <a:r>
              <a:rPr lang="en-US" dirty="0"/>
              <a:t> “</a:t>
            </a:r>
            <a:r>
              <a:rPr lang="en-US" dirty="0" err="1"/>
              <a:t>Titanik</a:t>
            </a:r>
            <a:r>
              <a:rPr lang="en-US" dirty="0"/>
              <a:t>” </a:t>
            </a:r>
            <a:r>
              <a:rPr lang="en-US" dirty="0" err="1"/>
              <a:t>im</a:t>
            </a:r>
            <a:r>
              <a:rPr lang="en-US" dirty="0"/>
              <a:t> Kino, ---du ---?</a:t>
            </a:r>
          </a:p>
          <a:p>
            <a:pPr marL="514350" indent="-514350"/>
            <a:r>
              <a:rPr lang="en-US" dirty="0" err="1"/>
              <a:t>Ja</a:t>
            </a:r>
            <a:r>
              <a:rPr lang="en-US" dirty="0"/>
              <a:t>, </a:t>
            </a:r>
            <a:r>
              <a:rPr lang="en-US" dirty="0" err="1"/>
              <a:t>natürlich</a:t>
            </a:r>
            <a:r>
              <a:rPr lang="en-US" dirty="0"/>
              <a:t>!</a:t>
            </a:r>
          </a:p>
          <a:p>
            <a:pPr marL="514350" indent="-514350"/>
            <a:r>
              <a:rPr lang="en-US" dirty="0" err="1"/>
              <a:t>Dann</a:t>
            </a:r>
            <a:r>
              <a:rPr lang="en-US" dirty="0"/>
              <a:t> --- </a:t>
            </a:r>
            <a:r>
              <a:rPr lang="en-US" dirty="0" err="1"/>
              <a:t>ich</a:t>
            </a:r>
            <a:r>
              <a:rPr lang="en-US" dirty="0"/>
              <a:t> </a:t>
            </a:r>
            <a:r>
              <a:rPr lang="en-US" dirty="0" err="1"/>
              <a:t>dich</a:t>
            </a:r>
            <a:r>
              <a:rPr lang="en-US" dirty="0"/>
              <a:t> am </a:t>
            </a:r>
            <a:r>
              <a:rPr lang="en-US" dirty="0" err="1"/>
              <a:t>Abend</a:t>
            </a:r>
            <a:r>
              <a:rPr lang="en-US" dirty="0"/>
              <a:t> ---.</a:t>
            </a:r>
          </a:p>
          <a:p>
            <a:pPr marL="514350" indent="-514350"/>
            <a:r>
              <a:rPr lang="en-US" dirty="0" err="1"/>
              <a:t>Abgemacht</a:t>
            </a:r>
            <a:r>
              <a:rPr lang="en-US" dirty="0"/>
              <a:t>. </a:t>
            </a:r>
            <a:r>
              <a:rPr lang="en-US" dirty="0" err="1"/>
              <a:t>Bis</a:t>
            </a:r>
            <a:r>
              <a:rPr lang="en-US" dirty="0"/>
              <a:t> bald.</a:t>
            </a:r>
          </a:p>
          <a:p>
            <a:pPr marL="514350" indent="-514350"/>
            <a:r>
              <a:rPr lang="en-US" dirty="0" err="1"/>
              <a:t>Tschüss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4" name="Рисунок 3" descr="089061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625600" cy="2095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u="sng" dirty="0" err="1"/>
              <a:t>Wir</a:t>
            </a:r>
            <a:r>
              <a:rPr lang="en-US" b="1" u="sng" dirty="0"/>
              <a:t> </a:t>
            </a:r>
            <a:r>
              <a:rPr lang="en-US" b="1" u="sng" dirty="0" err="1"/>
              <a:t>arbeiten</a:t>
            </a:r>
            <a:r>
              <a:rPr lang="en-US" b="1" u="sng" dirty="0"/>
              <a:t> </a:t>
            </a:r>
            <a:r>
              <a:rPr lang="en-US" b="1" u="sng" dirty="0" err="1"/>
              <a:t>weiter</a:t>
            </a:r>
            <a:r>
              <a:rPr lang="en-US" b="1" u="sng" dirty="0"/>
              <a:t> an </a:t>
            </a:r>
            <a:r>
              <a:rPr lang="en-US" b="1" u="sng" dirty="0" err="1"/>
              <a:t>der</a:t>
            </a:r>
            <a:r>
              <a:rPr lang="en-US" b="1" u="sng" dirty="0"/>
              <a:t> Grammatik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    </a:t>
            </a:r>
            <a:r>
              <a:rPr lang="en-US" dirty="0" err="1"/>
              <a:t>Wiederholen</a:t>
            </a:r>
            <a:r>
              <a:rPr lang="en-US" dirty="0"/>
              <a:t> </a:t>
            </a:r>
            <a:r>
              <a:rPr lang="en-US" dirty="0" err="1"/>
              <a:t>wir</a:t>
            </a:r>
            <a:r>
              <a:rPr lang="en-US" dirty="0"/>
              <a:t> das </a:t>
            </a:r>
            <a:r>
              <a:rPr lang="en-US" dirty="0" err="1"/>
              <a:t>Modalverb</a:t>
            </a:r>
            <a:r>
              <a:rPr lang="en-US" dirty="0"/>
              <a:t>: </a:t>
            </a:r>
            <a:r>
              <a:rPr lang="en-US" b="1" u="sng" dirty="0" err="1"/>
              <a:t>können</a:t>
            </a:r>
            <a:endParaRPr lang="en-US" b="1" u="sng" dirty="0"/>
          </a:p>
          <a:p>
            <a:pPr>
              <a:buNone/>
            </a:pPr>
            <a:r>
              <a:rPr lang="en-US" dirty="0"/>
              <a:t>    </a:t>
            </a:r>
            <a:r>
              <a:rPr lang="en-US" dirty="0" err="1"/>
              <a:t>Konjugieren</a:t>
            </a:r>
            <a:r>
              <a:rPr lang="en-US" dirty="0"/>
              <a:t> </a:t>
            </a:r>
            <a:r>
              <a:rPr lang="en-US" dirty="0" err="1"/>
              <a:t>wir</a:t>
            </a:r>
            <a:r>
              <a:rPr lang="en-US" dirty="0"/>
              <a:t> dieses Verb:</a:t>
            </a:r>
          </a:p>
          <a:p>
            <a:r>
              <a:rPr lang="en-US" dirty="0" err="1"/>
              <a:t>Ich</a:t>
            </a:r>
            <a:r>
              <a:rPr lang="en-US" dirty="0"/>
              <a:t> </a:t>
            </a:r>
            <a:r>
              <a:rPr lang="en-US" dirty="0" err="1"/>
              <a:t>kann</a:t>
            </a:r>
            <a:endParaRPr lang="en-US" dirty="0"/>
          </a:p>
          <a:p>
            <a:r>
              <a:rPr lang="en-US" dirty="0"/>
              <a:t>Du …</a:t>
            </a:r>
            <a:r>
              <a:rPr lang="en-US" dirty="0" err="1"/>
              <a:t>kannst</a:t>
            </a:r>
            <a:endParaRPr lang="en-US" dirty="0"/>
          </a:p>
          <a:p>
            <a:r>
              <a:rPr lang="en-US" dirty="0" err="1"/>
              <a:t>Er,sie</a:t>
            </a:r>
            <a:r>
              <a:rPr lang="en-US" dirty="0"/>
              <a:t>, </a:t>
            </a:r>
            <a:r>
              <a:rPr lang="en-US" dirty="0" err="1"/>
              <a:t>es</a:t>
            </a:r>
            <a:r>
              <a:rPr lang="en-US" dirty="0"/>
              <a:t>, man  …</a:t>
            </a:r>
            <a:r>
              <a:rPr lang="en-US" dirty="0" err="1"/>
              <a:t>kann</a:t>
            </a:r>
            <a:endParaRPr lang="en-US" dirty="0"/>
          </a:p>
          <a:p>
            <a:r>
              <a:rPr lang="en-US" dirty="0" err="1"/>
              <a:t>Wir</a:t>
            </a:r>
            <a:r>
              <a:rPr lang="en-US" dirty="0"/>
              <a:t> …</a:t>
            </a:r>
            <a:r>
              <a:rPr lang="en-US" dirty="0" err="1"/>
              <a:t>können</a:t>
            </a:r>
            <a:endParaRPr lang="en-US" dirty="0"/>
          </a:p>
          <a:p>
            <a:r>
              <a:rPr lang="en-US" dirty="0" err="1"/>
              <a:t>Ihr</a:t>
            </a:r>
            <a:r>
              <a:rPr lang="en-US" dirty="0"/>
              <a:t> …</a:t>
            </a:r>
            <a:r>
              <a:rPr lang="en-US" dirty="0" err="1"/>
              <a:t>könnt</a:t>
            </a:r>
            <a:endParaRPr lang="en-US" dirty="0"/>
          </a:p>
          <a:p>
            <a:r>
              <a:rPr lang="en-US" dirty="0" err="1"/>
              <a:t>Sie</a:t>
            </a:r>
            <a:r>
              <a:rPr lang="en-US" dirty="0"/>
              <a:t> …</a:t>
            </a:r>
            <a:r>
              <a:rPr lang="en-US" dirty="0" err="1"/>
              <a:t>können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Wir</a:t>
            </a:r>
            <a:r>
              <a:rPr lang="en-US" dirty="0"/>
              <a:t> </a:t>
            </a:r>
            <a:r>
              <a:rPr lang="en-US" dirty="0" err="1"/>
              <a:t>machen</a:t>
            </a:r>
            <a:r>
              <a:rPr lang="en-US" dirty="0"/>
              <a:t> </a:t>
            </a:r>
            <a:r>
              <a:rPr lang="en-US" dirty="0" err="1"/>
              <a:t>eine</a:t>
            </a:r>
            <a:r>
              <a:rPr lang="en-US" dirty="0"/>
              <a:t> </a:t>
            </a:r>
            <a:r>
              <a:rPr lang="en-US" dirty="0" err="1"/>
              <a:t>Umfrage</a:t>
            </a:r>
            <a:br>
              <a:rPr lang="en-US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 err="1"/>
              <a:t>Hört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und </a:t>
            </a:r>
            <a:r>
              <a:rPr lang="en-US" dirty="0" err="1"/>
              <a:t>schreibt</a:t>
            </a:r>
            <a:r>
              <a:rPr lang="en-US" dirty="0"/>
              <a:t> die </a:t>
            </a:r>
            <a:r>
              <a:rPr lang="en-US" dirty="0" err="1"/>
              <a:t>Antworten</a:t>
            </a:r>
            <a:r>
              <a:rPr lang="en-US" dirty="0"/>
              <a:t>: Was </a:t>
            </a:r>
            <a:r>
              <a:rPr lang="en-US" dirty="0" err="1"/>
              <a:t>kannst</a:t>
            </a:r>
            <a:r>
              <a:rPr lang="en-US" dirty="0"/>
              <a:t> du gut/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besonders</a:t>
            </a:r>
            <a:r>
              <a:rPr lang="en-US" dirty="0"/>
              <a:t> gut ?</a:t>
            </a:r>
          </a:p>
          <a:p>
            <a:r>
              <a:rPr lang="en-US" dirty="0"/>
              <a:t>        -  gut, super, toll…</a:t>
            </a:r>
          </a:p>
          <a:p>
            <a:r>
              <a:rPr lang="en-US" dirty="0"/>
              <a:t>          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besonders</a:t>
            </a:r>
            <a:r>
              <a:rPr lang="en-US" dirty="0"/>
              <a:t> gut, </a:t>
            </a:r>
          </a:p>
          <a:p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bisschen</a:t>
            </a:r>
            <a:r>
              <a:rPr lang="en-US" dirty="0"/>
              <a:t>, </a:t>
            </a:r>
            <a:r>
              <a:rPr lang="en-US" dirty="0" err="1"/>
              <a:t>nicht</a:t>
            </a:r>
            <a:r>
              <a:rPr lang="en-US" dirty="0"/>
              <a:t> …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43000" y="4038600"/>
          <a:ext cx="4876800" cy="281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0078">
                <a:tc>
                  <a:txBody>
                    <a:bodyPr/>
                    <a:lstStyle/>
                    <a:p>
                      <a:r>
                        <a:rPr lang="en-US" dirty="0" err="1"/>
                        <a:t>Ich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kann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super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jonglieren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078">
                <a:tc>
                  <a:txBody>
                    <a:bodyPr/>
                    <a:lstStyle/>
                    <a:p>
                      <a:r>
                        <a:rPr lang="en-US" dirty="0"/>
                        <a:t>1)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singen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078">
                <a:tc>
                  <a:txBody>
                    <a:bodyPr/>
                    <a:lstStyle/>
                    <a:p>
                      <a:r>
                        <a:rPr lang="en-US" dirty="0"/>
                        <a:t>2)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Schi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fahren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9010">
                <a:tc>
                  <a:txBody>
                    <a:bodyPr/>
                    <a:lstStyle/>
                    <a:p>
                      <a:r>
                        <a:rPr lang="en-US" dirty="0"/>
                        <a:t>3)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Deutsch </a:t>
                      </a:r>
                      <a:r>
                        <a:rPr lang="en-US" dirty="0" err="1"/>
                        <a:t>sprechen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0078">
                <a:tc>
                  <a:txBody>
                    <a:bodyPr/>
                    <a:lstStyle/>
                    <a:p>
                      <a:r>
                        <a:rPr lang="en-US" dirty="0"/>
                        <a:t>4)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nicht</a:t>
                      </a:r>
                      <a:r>
                        <a:rPr lang="en-US" dirty="0"/>
                        <a:t> gut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0078">
                <a:tc>
                  <a:txBody>
                    <a:bodyPr/>
                    <a:lstStyle/>
                    <a:p>
                      <a:r>
                        <a:rPr lang="en-US" dirty="0"/>
                        <a:t>5)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sehr</a:t>
                      </a:r>
                      <a:r>
                        <a:rPr lang="en-US" dirty="0"/>
                        <a:t> gut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655</TotalTime>
  <Words>837</Words>
  <Application>Microsoft Office PowerPoint</Application>
  <PresentationFormat>Экран (4:3)</PresentationFormat>
  <Paragraphs>114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Segoe UI</vt:lpstr>
      <vt:lpstr>Times New Roman</vt:lpstr>
      <vt:lpstr>Тема Office</vt:lpstr>
      <vt:lpstr>Hobbys</vt:lpstr>
      <vt:lpstr>Was machen wir heute in der Stunde?</vt:lpstr>
      <vt:lpstr>Übung macht den Meister</vt:lpstr>
      <vt:lpstr>Wortsalat</vt:lpstr>
      <vt:lpstr>Wortschlange</vt:lpstr>
      <vt:lpstr>Wir arbeiten an der Grammatik: trennbare Präfixe. </vt:lpstr>
      <vt:lpstr>      Telephongespräch   Bildet den Dialog, bitte.   </vt:lpstr>
      <vt:lpstr>Wir arbeiten weiter an der Grammatik</vt:lpstr>
      <vt:lpstr>Wir machen eine Umfrage </vt:lpstr>
      <vt:lpstr>Wir arbeiten am Text </vt:lpstr>
      <vt:lpstr>Was ist dein Hobby? </vt:lpstr>
      <vt:lpstr>Die Stunde ist zu Ende!</vt:lpstr>
      <vt:lpstr>Die Hausaufgabe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Hobbys</dc:title>
  <dc:creator>User</dc:creator>
  <cp:lastModifiedBy>Елена Бряткова</cp:lastModifiedBy>
  <cp:revision>69</cp:revision>
  <dcterms:modified xsi:type="dcterms:W3CDTF">2022-05-24T07:17:55Z</dcterms:modified>
</cp:coreProperties>
</file>