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61" r:id="rId6"/>
    <p:sldId id="257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FD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62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FD53-BE4A-46B3-9914-F1601F1F80E9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86105-7728-41B2-8373-DA64B8EAA7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FD53-BE4A-46B3-9914-F1601F1F80E9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86105-7728-41B2-8373-DA64B8EAA7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FD53-BE4A-46B3-9914-F1601F1F80E9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86105-7728-41B2-8373-DA64B8EAA7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FD53-BE4A-46B3-9914-F1601F1F80E9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86105-7728-41B2-8373-DA64B8EAA7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FD53-BE4A-46B3-9914-F1601F1F80E9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86105-7728-41B2-8373-DA64B8EAA7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FD53-BE4A-46B3-9914-F1601F1F80E9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86105-7728-41B2-8373-DA64B8EAA7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FD53-BE4A-46B3-9914-F1601F1F80E9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86105-7728-41B2-8373-DA64B8EAA7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FD53-BE4A-46B3-9914-F1601F1F80E9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86105-7728-41B2-8373-DA64B8EAA7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FD53-BE4A-46B3-9914-F1601F1F80E9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86105-7728-41B2-8373-DA64B8EAA7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FD53-BE4A-46B3-9914-F1601F1F80E9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86105-7728-41B2-8373-DA64B8EAA7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28596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6FD53-BE4A-46B3-9914-F1601F1F80E9}" type="datetimeFigureOut">
              <a:rPr lang="ru-RU" smtClean="0"/>
              <a:pPr/>
              <a:t>17.12.2017</a:t>
            </a:fld>
            <a:r>
              <a:rPr lang="ru-RU" dirty="0" smtClean="0"/>
              <a:t> Пасечник Е.А.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86105-7728-41B2-8373-DA64B8EAA7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14282" y="214290"/>
            <a:ext cx="8715436" cy="642942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3">
              <a:lumMod val="40000"/>
              <a:lumOff val="60000"/>
              <a:alpha val="90000"/>
            </a:schemeClr>
          </a:solidFill>
          <a:ln w="57150">
            <a:solidFill>
              <a:srgbClr val="FFFF00"/>
            </a:solidFill>
            <a:prstDash val="sysDash"/>
          </a:ln>
          <a:effectLst>
            <a:outerShdw blurRad="304800" dist="50800" dir="5400000" algn="ctr" rotWithShape="0">
              <a:srgbClr val="000000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celt20.gif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 flipH="1">
            <a:off x="214282" y="5429264"/>
            <a:ext cx="571504" cy="1169068"/>
          </a:xfrm>
          <a:prstGeom prst="rect">
            <a:avLst/>
          </a:prstGeom>
        </p:spPr>
      </p:pic>
      <p:pic>
        <p:nvPicPr>
          <p:cNvPr id="9" name="Рисунок 8" descr="celt20.gif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 rot="10800000" flipH="1">
            <a:off x="8215338" y="214290"/>
            <a:ext cx="738194" cy="11690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10" Type="http://schemas.openxmlformats.org/officeDocument/2006/relationships/slide" Target="slide20.xml"/><Relationship Id="rId4" Type="http://schemas.openxmlformats.org/officeDocument/2006/relationships/slide" Target="slide8.xml"/><Relationship Id="rId9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352928" cy="201865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  <a:cs typeface="MV Boli" pitchFamily="2" charset="0"/>
              </a:rPr>
              <a:t>Средневековая  Индия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latin typeface="Bookman Old Style" pitchFamily="18" charset="0"/>
              <a:cs typeface="MV Bol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2304256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Брахманы</a:t>
            </a:r>
            <a:endParaRPr lang="ru-RU" sz="96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48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7225900" y="6286500"/>
            <a:ext cx="1944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hlinkClick r:id="rId2" action="ppaction://hlinksldjump"/>
              </a:rPr>
              <a:t>К выбору тем </a:t>
            </a:r>
            <a:endParaRPr lang="ru-RU" dirty="0"/>
          </a:p>
        </p:txBody>
      </p:sp>
      <p:sp>
        <p:nvSpPr>
          <p:cNvPr id="2" name="AutoShape 2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 descr="Картинки по запросу картинка Брахман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12738"/>
            <a:ext cx="6552728" cy="595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68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2304256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Цифры</a:t>
            </a:r>
            <a:endParaRPr lang="ru-RU" sz="96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56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7225900" y="6286500"/>
            <a:ext cx="1944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hlinkClick r:id="rId2" action="ppaction://hlinksldjump"/>
              </a:rPr>
              <a:t>К выбору тем </a:t>
            </a:r>
            <a:endParaRPr lang="ru-RU" dirty="0"/>
          </a:p>
        </p:txBody>
      </p:sp>
      <p:sp>
        <p:nvSpPr>
          <p:cNvPr id="2" name="AutoShape 2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 descr="Картинки по запросу картинка индийские цифр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488824"/>
            <a:ext cx="7919665" cy="579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89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2304256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Касты</a:t>
            </a:r>
            <a:endParaRPr lang="ru-RU" sz="96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9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7225900" y="6286500"/>
            <a:ext cx="1944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hlinkClick r:id="rId2" action="ppaction://hlinksldjump"/>
              </a:rPr>
              <a:t>К выбору тем </a:t>
            </a:r>
            <a:endParaRPr lang="ru-RU" dirty="0"/>
          </a:p>
        </p:txBody>
      </p:sp>
      <p:sp>
        <p:nvSpPr>
          <p:cNvPr id="2" name="AutoShape 2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765175" y="620688"/>
            <a:ext cx="7623249" cy="566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68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2304256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Неприкасаемые</a:t>
            </a:r>
            <a:endParaRPr lang="ru-RU" sz="80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18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7225900" y="6286500"/>
            <a:ext cx="1944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hlinkClick r:id="rId2" action="ppaction://hlinksldjump"/>
              </a:rPr>
              <a:t>К выбору тем </a:t>
            </a:r>
            <a:endParaRPr lang="ru-RU" dirty="0"/>
          </a:p>
        </p:txBody>
      </p:sp>
      <p:sp>
        <p:nvSpPr>
          <p:cNvPr id="2" name="AutoShape 2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2" name="Picture 2" descr="Картинки по запросу картинка неприкасаемые в древней инд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88" y="465138"/>
            <a:ext cx="7848916" cy="570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2304256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Индуизм</a:t>
            </a:r>
            <a:endParaRPr lang="ru-RU" sz="96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82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7225900" y="6286500"/>
            <a:ext cx="1944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hlinkClick r:id="rId2" action="ppaction://hlinksldjump"/>
              </a:rPr>
              <a:t>К выбору тем </a:t>
            </a:r>
            <a:endParaRPr lang="ru-RU" dirty="0"/>
          </a:p>
        </p:txBody>
      </p:sp>
      <p:sp>
        <p:nvSpPr>
          <p:cNvPr id="2" name="AutoShape 2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Картинки по запросу картинка индуизм в древней инд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2737"/>
            <a:ext cx="4896544" cy="6068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84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3" y="404664"/>
            <a:ext cx="4299667" cy="1008112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sz="2000" dirty="0" smtClean="0"/>
              <a:t>Из описаний индийского   историка прибытия европейских путешественников в Индию, 1948г.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1412776"/>
            <a:ext cx="4248472" cy="4248472"/>
          </a:xfr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«Местные купцы, рассмотрев подарки своему правителю, привезенные </a:t>
            </a:r>
            <a:r>
              <a:rPr lang="ru-RU" dirty="0" err="1" smtClean="0"/>
              <a:t>Васко</a:t>
            </a:r>
            <a:r>
              <a:rPr lang="ru-RU" dirty="0" smtClean="0"/>
              <a:t> да </a:t>
            </a:r>
            <a:r>
              <a:rPr lang="ru-RU" dirty="0" err="1" smtClean="0"/>
              <a:t>Гамой</a:t>
            </a:r>
            <a:r>
              <a:rPr lang="ru-RU" dirty="0" smtClean="0"/>
              <a:t>, рассмеялись ему в лицо: несколько кусков полосатой материи, бочонок мёда и бочонок масла да несколько ниток кораллов не стоили даже внимания правителя, увешанного драгоценностями, которые стоили больше, чем все корабли прибывших»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67211" y="332656"/>
            <a:ext cx="3826768" cy="136815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000" dirty="0" smtClean="0"/>
              <a:t>Из записок мусульманского ученого энциклопедиста аль-Бируни, побывавшего </a:t>
            </a:r>
          </a:p>
          <a:p>
            <a:pPr algn="ctr"/>
            <a:r>
              <a:rPr lang="ru-RU" sz="2000" dirty="0" smtClean="0"/>
              <a:t>в Индии в </a:t>
            </a:r>
            <a:r>
              <a:rPr lang="en-US" sz="2000" dirty="0" smtClean="0"/>
              <a:t>XI</a:t>
            </a:r>
            <a:r>
              <a:rPr lang="ru-RU" sz="2000" dirty="0" smtClean="0"/>
              <a:t> в.</a:t>
            </a:r>
            <a:endParaRPr lang="ru-RU" sz="20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932040" y="1772816"/>
            <a:ext cx="3672408" cy="345638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«… Индусы ходят в основном с непокрытыми головами из-за сильной жары. Вино пьют натощак, потом едят… но не едят коровьего мяса… Вместо штанов они обязывают бедра куском ткани…»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5589240"/>
            <a:ext cx="3816424" cy="79208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Индийская цивилизация более развита, чем европейская.</a:t>
            </a:r>
            <a:endParaRPr lang="ru-RU" sz="2000" b="1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767211" y="5517232"/>
            <a:ext cx="3826768" cy="8666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/>
              <a:t>Западные соседи не считали Индию развитой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06724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2304256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Кшатрии</a:t>
            </a:r>
            <a:endParaRPr lang="ru-RU" sz="96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08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7225900" y="6286500"/>
            <a:ext cx="1944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hlinkClick r:id="rId2" action="ppaction://hlinksldjump"/>
              </a:rPr>
              <a:t>К выбору тем </a:t>
            </a:r>
            <a:endParaRPr lang="ru-RU" dirty="0"/>
          </a:p>
        </p:txBody>
      </p:sp>
      <p:sp>
        <p:nvSpPr>
          <p:cNvPr id="2" name="AutoShape 2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6" name="Picture 2" descr="Картинки по запросу картинка кшатрии  в древней инд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2737"/>
            <a:ext cx="4968552" cy="629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74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728695963"/>
              </p:ext>
            </p:extLst>
          </p:nvPr>
        </p:nvGraphicFramePr>
        <p:xfrm>
          <a:off x="827584" y="620688"/>
          <a:ext cx="7488831" cy="5616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6277"/>
                <a:gridCol w="2496277"/>
                <a:gridCol w="2496277"/>
              </a:tblGrid>
              <a:tr h="1872208">
                <a:tc>
                  <a:txBody>
                    <a:bodyPr/>
                    <a:lstStyle/>
                    <a:p>
                      <a:pPr algn="ctr"/>
                      <a:r>
                        <a:rPr lang="ru-RU" sz="9600" dirty="0" smtClean="0">
                          <a:solidFill>
                            <a:srgbClr val="CFFDD4"/>
                          </a:solidFill>
                          <a:hlinkClick r:id="rId2" action="ppaction://hlinksldjump"/>
                        </a:rPr>
                        <a:t>1</a:t>
                      </a:r>
                      <a:endParaRPr lang="ru-RU" sz="9600" dirty="0">
                        <a:solidFill>
                          <a:srgbClr val="CFFDD4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hlinkClick r:id="rId3" action="ppaction://hlinksldjump"/>
                        </a:rPr>
                        <a:t>2</a:t>
                      </a:r>
                      <a:endParaRPr lang="ru-RU" sz="96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hlinkClick r:id="rId4" action="ppaction://hlinksldjump"/>
                        </a:rPr>
                        <a:t>3</a:t>
                      </a:r>
                      <a:endParaRPr lang="ru-RU" sz="96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872208"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hlinkClick r:id="rId5" action="ppaction://hlinksldjump"/>
                        </a:rPr>
                        <a:t>4</a:t>
                      </a:r>
                      <a:endParaRPr lang="ru-RU" sz="9600" b="1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hlinkClick r:id="rId6" action="ppaction://hlinksldjump"/>
                        </a:rPr>
                        <a:t>5</a:t>
                      </a:r>
                      <a:endParaRPr lang="ru-RU" sz="9600" b="1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hlinkClick r:id="rId7" action="ppaction://hlinksldjump"/>
                        </a:rPr>
                        <a:t>6</a:t>
                      </a:r>
                      <a:endParaRPr lang="ru-RU" sz="9600" b="1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872208"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hlinkClick r:id="rId8" action="ppaction://hlinksldjump"/>
                        </a:rPr>
                        <a:t>7</a:t>
                      </a:r>
                      <a:endParaRPr lang="ru-RU" sz="9600" b="1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hlinkClick r:id="rId9" action="ppaction://hlinksldjump"/>
                        </a:rPr>
                        <a:t>8</a:t>
                      </a:r>
                      <a:endParaRPr lang="ru-RU" sz="9600" b="1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hlinkClick r:id="rId10" action="ppaction://hlinksldjump"/>
                        </a:rPr>
                        <a:t>9</a:t>
                      </a:r>
                      <a:endParaRPr lang="ru-RU" sz="9600" b="1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23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2304256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Индостан</a:t>
            </a:r>
            <a:endParaRPr lang="ru-RU" sz="96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43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7225900" y="6286500"/>
            <a:ext cx="1944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hlinkClick r:id="rId2" action="ppaction://hlinksldjump"/>
              </a:rPr>
              <a:t>К выбору тем </a:t>
            </a:r>
            <a:endParaRPr lang="ru-RU" dirty="0"/>
          </a:p>
        </p:txBody>
      </p:sp>
      <p:pic>
        <p:nvPicPr>
          <p:cNvPr id="8" name="Picture 2" descr="Древняя и Средневековая Индия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72567"/>
            <a:ext cx="6768752" cy="6007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229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39552" y="2276872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Инд и Ганг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картинка Древние Инд и Ган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748883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>
            <a:hlinkClick r:id="rId3" action="ppaction://hlinksldjump"/>
          </p:cNvPr>
          <p:cNvSpPr txBox="1">
            <a:spLocks/>
          </p:cNvSpPr>
          <p:nvPr/>
        </p:nvSpPr>
        <p:spPr>
          <a:xfrm>
            <a:off x="7183527" y="6283927"/>
            <a:ext cx="1944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hlinkClick r:id="rId3" action="ppaction://hlinksldjump"/>
              </a:rPr>
              <a:t>К выбору тем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373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2304256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Джунгли</a:t>
            </a:r>
            <a:endParaRPr lang="ru-RU" sz="96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83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7225900" y="6286500"/>
            <a:ext cx="1944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hlinkClick r:id="rId2" action="ppaction://hlinksldjump"/>
              </a:rPr>
              <a:t>К выбору тем </a:t>
            </a:r>
            <a:endParaRPr lang="ru-RU" dirty="0"/>
          </a:p>
        </p:txBody>
      </p:sp>
      <p:sp>
        <p:nvSpPr>
          <p:cNvPr id="2" name="AutoShape 2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картинка Джунгл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Картинки по запросу картинка Джунгл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620688"/>
            <a:ext cx="7903617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1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174</Words>
  <Application>Microsoft Office PowerPoint</Application>
  <PresentationFormat>Экран (4:3)</PresentationFormat>
  <Paragraphs>35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Средневековая  Индия</vt:lpstr>
      <vt:lpstr>Индийская цивилизация более развита, чем европейская.</vt:lpstr>
      <vt:lpstr>Презентация PowerPoint</vt:lpstr>
      <vt:lpstr>Индостан</vt:lpstr>
      <vt:lpstr>Презентация PowerPoint</vt:lpstr>
      <vt:lpstr>Презентация PowerPoint</vt:lpstr>
      <vt:lpstr>Презентация PowerPoint</vt:lpstr>
      <vt:lpstr>Джунгли</vt:lpstr>
      <vt:lpstr>Презентация PowerPoint</vt:lpstr>
      <vt:lpstr>Брахманы</vt:lpstr>
      <vt:lpstr>Презентация PowerPoint</vt:lpstr>
      <vt:lpstr>Цифры</vt:lpstr>
      <vt:lpstr>Презентация PowerPoint</vt:lpstr>
      <vt:lpstr>Касты</vt:lpstr>
      <vt:lpstr>Презентация PowerPoint</vt:lpstr>
      <vt:lpstr>Неприкасаемые</vt:lpstr>
      <vt:lpstr>Презентация PowerPoint</vt:lpstr>
      <vt:lpstr>Индуизм</vt:lpstr>
      <vt:lpstr>Презентация PowerPoint</vt:lpstr>
      <vt:lpstr>Кшатрии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Ришуля</cp:lastModifiedBy>
  <cp:revision>23</cp:revision>
  <dcterms:created xsi:type="dcterms:W3CDTF">2014-11-15T14:24:16Z</dcterms:created>
  <dcterms:modified xsi:type="dcterms:W3CDTF">2017-12-17T07:24:47Z</dcterms:modified>
</cp:coreProperties>
</file>