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2"/>
  </p:notesMasterIdLst>
  <p:sldIdLst>
    <p:sldId id="256" r:id="rId2"/>
    <p:sldId id="277" r:id="rId3"/>
    <p:sldId id="278" r:id="rId4"/>
    <p:sldId id="257" r:id="rId5"/>
    <p:sldId id="274" r:id="rId6"/>
    <p:sldId id="291" r:id="rId7"/>
    <p:sldId id="290" r:id="rId8"/>
    <p:sldId id="292" r:id="rId9"/>
    <p:sldId id="293" r:id="rId10"/>
    <p:sldId id="294" r:id="rId11"/>
    <p:sldId id="259" r:id="rId12"/>
    <p:sldId id="296" r:id="rId13"/>
    <p:sldId id="297" r:id="rId14"/>
    <p:sldId id="298" r:id="rId15"/>
    <p:sldId id="299" r:id="rId16"/>
    <p:sldId id="302" r:id="rId17"/>
    <p:sldId id="304" r:id="rId18"/>
    <p:sldId id="303" r:id="rId19"/>
    <p:sldId id="300" r:id="rId20"/>
    <p:sldId id="268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aximized">
    <p:restoredLeft sz="15620"/>
    <p:restoredTop sz="94660"/>
  </p:normalViewPr>
  <p:slideViewPr>
    <p:cSldViewPr>
      <p:cViewPr varScale="1">
        <p:scale>
          <a:sx n="90" d="100"/>
          <a:sy n="90" d="100"/>
        </p:scale>
        <p:origin x="-96" y="-12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#1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E099526-21A8-4A0B-B644-320C9D82806A}" type="doc">
      <dgm:prSet loTypeId="urn:microsoft.com/office/officeart/2009/3/layout/IncreasingArrowsProcess" loCatId="process" qsTypeId="urn:microsoft.com/office/officeart/2005/8/quickstyle/simple1#1" qsCatId="simple" csTypeId="urn:microsoft.com/office/officeart/2005/8/colors/accent1_2#1" csCatId="accent1" phldr="1"/>
      <dgm:spPr/>
      <dgm:t>
        <a:bodyPr/>
        <a:lstStyle/>
        <a:p>
          <a:endParaRPr lang="ru-RU"/>
        </a:p>
      </dgm:t>
    </dgm:pt>
    <dgm:pt modelId="{B3B4319D-39A0-490C-B104-61B3F5D32090}">
      <dgm:prSet phldrT="[Текст]" custT="1"/>
      <dgm:spPr/>
      <dgm:t>
        <a:bodyPr/>
        <a:lstStyle/>
        <a:p>
          <a:pPr algn="ctr"/>
          <a:r>
            <a:rPr lang="ru-RU" sz="3200" b="1" dirty="0" smtClean="0">
              <a:solidFill>
                <a:schemeClr val="accent4">
                  <a:lumMod val="20000"/>
                  <a:lumOff val="80000"/>
                </a:schemeClr>
              </a:solidFill>
            </a:rPr>
            <a:t>Проект «4 день войны»</a:t>
          </a:r>
          <a:endParaRPr lang="ru-RU" sz="3200" b="1" dirty="0">
            <a:solidFill>
              <a:schemeClr val="accent4">
                <a:lumMod val="20000"/>
                <a:lumOff val="80000"/>
              </a:schemeClr>
            </a:solidFill>
          </a:endParaRPr>
        </a:p>
      </dgm:t>
    </dgm:pt>
    <dgm:pt modelId="{125D8546-2261-44FA-B45C-08207A4B6236}" type="parTrans" cxnId="{470F1A4E-4AC3-4AA9-8739-DAE1F965A1A3}">
      <dgm:prSet/>
      <dgm:spPr/>
      <dgm:t>
        <a:bodyPr/>
        <a:lstStyle/>
        <a:p>
          <a:endParaRPr lang="ru-RU"/>
        </a:p>
      </dgm:t>
    </dgm:pt>
    <dgm:pt modelId="{22EEF520-B10C-437A-A15B-3A84D477BDCC}" type="sibTrans" cxnId="{470F1A4E-4AC3-4AA9-8739-DAE1F965A1A3}">
      <dgm:prSet/>
      <dgm:spPr/>
      <dgm:t>
        <a:bodyPr/>
        <a:lstStyle/>
        <a:p>
          <a:endParaRPr lang="ru-RU"/>
        </a:p>
      </dgm:t>
    </dgm:pt>
    <dgm:pt modelId="{999B1F99-8C42-46E0-8900-C974521B965E}">
      <dgm:prSet phldrT="[Текст]" custT="1"/>
      <dgm:spPr/>
      <dgm:t>
        <a:bodyPr/>
        <a:lstStyle/>
        <a:p>
          <a:pPr algn="l"/>
          <a:r>
            <a:rPr lang="ru-RU" sz="2000" dirty="0" smtClean="0"/>
            <a:t>Теоретическая часть:</a:t>
          </a:r>
        </a:p>
        <a:p>
          <a:pPr algn="ctr"/>
          <a:r>
            <a:rPr lang="ru-RU" sz="2000" dirty="0" smtClean="0"/>
            <a:t>исторические и научные </a:t>
          </a:r>
        </a:p>
        <a:p>
          <a:pPr algn="ctr"/>
          <a:r>
            <a:rPr lang="ru-RU" sz="2000" dirty="0" smtClean="0"/>
            <a:t>сведения по теме проекта</a:t>
          </a:r>
        </a:p>
        <a:p>
          <a:pPr algn="l"/>
          <a:endParaRPr lang="ru-RU" sz="1200" dirty="0" smtClean="0"/>
        </a:p>
        <a:p>
          <a:pPr algn="l"/>
          <a:endParaRPr lang="ru-RU" sz="2000" dirty="0"/>
        </a:p>
      </dgm:t>
    </dgm:pt>
    <dgm:pt modelId="{8A709E8A-9FD9-406C-9023-FBC33DCDB535}" type="parTrans" cxnId="{BE566528-DB09-4729-A13C-F9BE3F1C6F84}">
      <dgm:prSet/>
      <dgm:spPr/>
      <dgm:t>
        <a:bodyPr/>
        <a:lstStyle/>
        <a:p>
          <a:endParaRPr lang="ru-RU"/>
        </a:p>
      </dgm:t>
    </dgm:pt>
    <dgm:pt modelId="{A040F6B6-5714-460A-BD68-E3C057986837}" type="sibTrans" cxnId="{BE566528-DB09-4729-A13C-F9BE3F1C6F84}">
      <dgm:prSet/>
      <dgm:spPr/>
      <dgm:t>
        <a:bodyPr/>
        <a:lstStyle/>
        <a:p>
          <a:endParaRPr lang="ru-RU"/>
        </a:p>
      </dgm:t>
    </dgm:pt>
    <dgm:pt modelId="{60D9F045-D9E5-4D7A-AFB3-9A08C6522C0E}">
      <dgm:prSet phldrT="[Текст]"/>
      <dgm:spPr/>
      <dgm:t>
        <a:bodyPr/>
        <a:lstStyle/>
        <a:p>
          <a:pPr algn="l"/>
          <a:r>
            <a:rPr lang="ru-RU" dirty="0" smtClean="0"/>
            <a:t>Практическая часть:</a:t>
          </a:r>
        </a:p>
        <a:p>
          <a:pPr algn="ctr"/>
          <a:r>
            <a:rPr lang="ru-RU" dirty="0" smtClean="0"/>
            <a:t>разучивание и исполнение песни</a:t>
          </a:r>
        </a:p>
        <a:p>
          <a:pPr algn="l"/>
          <a:endParaRPr lang="ru-RU" dirty="0"/>
        </a:p>
      </dgm:t>
    </dgm:pt>
    <dgm:pt modelId="{F3EAF99E-284D-46CB-B5E7-9EC7C7053FF9}" type="parTrans" cxnId="{788E20FA-E5AA-41C6-A0CD-10C6947C54EB}">
      <dgm:prSet/>
      <dgm:spPr/>
      <dgm:t>
        <a:bodyPr/>
        <a:lstStyle/>
        <a:p>
          <a:endParaRPr lang="ru-RU"/>
        </a:p>
      </dgm:t>
    </dgm:pt>
    <dgm:pt modelId="{AB1BA930-D31E-4115-934F-DD1CB1D42ABA}" type="sibTrans" cxnId="{788E20FA-E5AA-41C6-A0CD-10C6947C54EB}">
      <dgm:prSet/>
      <dgm:spPr/>
      <dgm:t>
        <a:bodyPr/>
        <a:lstStyle/>
        <a:p>
          <a:endParaRPr lang="ru-RU"/>
        </a:p>
      </dgm:t>
    </dgm:pt>
    <dgm:pt modelId="{31AABDA0-6A02-435E-BDDD-E5DA4B3B7BC2}">
      <dgm:prSet phldrT="[Текст]" phldr="1"/>
      <dgm:spPr/>
      <dgm:t>
        <a:bodyPr/>
        <a:lstStyle/>
        <a:p>
          <a:endParaRPr lang="ru-RU" dirty="0"/>
        </a:p>
      </dgm:t>
    </dgm:pt>
    <dgm:pt modelId="{E8C9A2CE-2B00-4F37-ADB1-CEFE6071D87D}" type="sibTrans" cxnId="{74FEBD40-9559-4FD2-86D9-B1402F668531}">
      <dgm:prSet/>
      <dgm:spPr/>
      <dgm:t>
        <a:bodyPr/>
        <a:lstStyle/>
        <a:p>
          <a:endParaRPr lang="ru-RU"/>
        </a:p>
      </dgm:t>
    </dgm:pt>
    <dgm:pt modelId="{A91158DB-F4F1-4222-8B49-7B2B966A70D5}" type="parTrans" cxnId="{74FEBD40-9559-4FD2-86D9-B1402F668531}">
      <dgm:prSet/>
      <dgm:spPr/>
      <dgm:t>
        <a:bodyPr/>
        <a:lstStyle/>
        <a:p>
          <a:endParaRPr lang="ru-RU"/>
        </a:p>
      </dgm:t>
    </dgm:pt>
    <dgm:pt modelId="{27DF0C05-EC45-42EA-A93E-A05FDD28C44F}">
      <dgm:prSet phldrT="[Текст]" phldr="1"/>
      <dgm:spPr/>
      <dgm:t>
        <a:bodyPr/>
        <a:lstStyle/>
        <a:p>
          <a:endParaRPr lang="ru-RU" dirty="0"/>
        </a:p>
      </dgm:t>
    </dgm:pt>
    <dgm:pt modelId="{C9942A5D-D065-4153-ACE2-7C5D3B4D8810}" type="parTrans" cxnId="{EB4F2C61-B807-48B1-986C-AA9B0BBAFF43}">
      <dgm:prSet/>
      <dgm:spPr/>
      <dgm:t>
        <a:bodyPr/>
        <a:lstStyle/>
        <a:p>
          <a:endParaRPr lang="ru-RU"/>
        </a:p>
      </dgm:t>
    </dgm:pt>
    <dgm:pt modelId="{AB540222-F2C0-4D8C-A490-7033D4A4C757}" type="sibTrans" cxnId="{EB4F2C61-B807-48B1-986C-AA9B0BBAFF43}">
      <dgm:prSet/>
      <dgm:spPr/>
      <dgm:t>
        <a:bodyPr/>
        <a:lstStyle/>
        <a:p>
          <a:endParaRPr lang="ru-RU"/>
        </a:p>
      </dgm:t>
    </dgm:pt>
    <dgm:pt modelId="{FB798349-5577-4DC9-ADD6-BFB79C164559}" type="pres">
      <dgm:prSet presAssocID="{BE099526-21A8-4A0B-B644-320C9D82806A}" presName="Name0" presStyleCnt="0">
        <dgm:presLayoutVars>
          <dgm:chMax val="5"/>
          <dgm:chPref val="5"/>
          <dgm:dir/>
          <dgm:animLvl val="lvl"/>
        </dgm:presLayoutVars>
      </dgm:prSet>
      <dgm:spPr/>
      <dgm:t>
        <a:bodyPr/>
        <a:lstStyle/>
        <a:p>
          <a:endParaRPr lang="ru-RU"/>
        </a:p>
      </dgm:t>
    </dgm:pt>
    <dgm:pt modelId="{26C59FE2-8865-42A8-AFB9-D4B8F5B4FECD}" type="pres">
      <dgm:prSet presAssocID="{B3B4319D-39A0-490C-B104-61B3F5D32090}" presName="parentText1" presStyleLbl="node1" presStyleIdx="0" presStyleCnt="3" custLinFactNeighborX="-6562" custLinFactNeighborY="-92760">
        <dgm:presLayoutVars>
          <dgm:chMax/>
          <dgm:chPref val="3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18D356C-8CDC-4911-AE73-A0DDD80D2CB8}" type="pres">
      <dgm:prSet presAssocID="{B3B4319D-39A0-490C-B104-61B3F5D32090}" presName="childText1" presStyleLbl="solidAlignAcc1" presStyleIdx="0" presStyleCnt="2" custScaleX="145342" custScaleY="90428" custLinFactNeighborX="27271" custLinFactNeighborY="880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F9E2916-ED36-499B-919F-602C00110C5D}" type="pres">
      <dgm:prSet presAssocID="{31AABDA0-6A02-435E-BDDD-E5DA4B3B7BC2}" presName="parentText2" presStyleLbl="node1" presStyleIdx="1" presStyleCnt="3" custAng="5400000" custFlipHor="0" custScaleX="17549" custLinFactNeighborX="-59629" custLinFactNeighborY="-43919">
        <dgm:presLayoutVars>
          <dgm:chMax/>
          <dgm:chPref val="3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132A174-9DE2-489B-92FF-13F122D91B69}" type="pres">
      <dgm:prSet presAssocID="{31AABDA0-6A02-435E-BDDD-E5DA4B3B7BC2}" presName="childText2" presStyleLbl="solidAlignAcc1" presStyleIdx="1" presStyleCnt="2" custScaleX="148029" custScaleY="90704" custLinFactNeighborX="91474" custLinFactNeighborY="-836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F2E453E-FABA-4A4A-A8D0-275D29E63B38}" type="pres">
      <dgm:prSet presAssocID="{27DF0C05-EC45-42EA-A93E-A05FDD28C44F}" presName="parentText3" presStyleLbl="node1" presStyleIdx="2" presStyleCnt="3" custAng="5400000" custFlipHor="0" custScaleX="32987" custLinFactNeighborX="-20968" custLinFactNeighborY="-75456">
        <dgm:presLayoutVars>
          <dgm:chMax/>
          <dgm:chPref val="3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4FEBD40-9559-4FD2-86D9-B1402F668531}" srcId="{BE099526-21A8-4A0B-B644-320C9D82806A}" destId="{31AABDA0-6A02-435E-BDDD-E5DA4B3B7BC2}" srcOrd="1" destOrd="0" parTransId="{A91158DB-F4F1-4222-8B49-7B2B966A70D5}" sibTransId="{E8C9A2CE-2B00-4F37-ADB1-CEFE6071D87D}"/>
    <dgm:cxn modelId="{470F1A4E-4AC3-4AA9-8739-DAE1F965A1A3}" srcId="{BE099526-21A8-4A0B-B644-320C9D82806A}" destId="{B3B4319D-39A0-490C-B104-61B3F5D32090}" srcOrd="0" destOrd="0" parTransId="{125D8546-2261-44FA-B45C-08207A4B6236}" sibTransId="{22EEF520-B10C-437A-A15B-3A84D477BDCC}"/>
    <dgm:cxn modelId="{F6341297-A0F7-450A-9784-965F6E1083D2}" type="presOf" srcId="{999B1F99-8C42-46E0-8900-C974521B965E}" destId="{818D356C-8CDC-4911-AE73-A0DDD80D2CB8}" srcOrd="0" destOrd="0" presId="urn:microsoft.com/office/officeart/2009/3/layout/IncreasingArrowsProcess"/>
    <dgm:cxn modelId="{22FC618E-7633-4292-899D-CD7A80A0FA5C}" type="presOf" srcId="{60D9F045-D9E5-4D7A-AFB3-9A08C6522C0E}" destId="{2132A174-9DE2-489B-92FF-13F122D91B69}" srcOrd="0" destOrd="0" presId="urn:microsoft.com/office/officeart/2009/3/layout/IncreasingArrowsProcess"/>
    <dgm:cxn modelId="{700EFFA5-1677-4A33-93C3-1F55438D46E7}" type="presOf" srcId="{27DF0C05-EC45-42EA-A93E-A05FDD28C44F}" destId="{4F2E453E-FABA-4A4A-A8D0-275D29E63B38}" srcOrd="0" destOrd="0" presId="urn:microsoft.com/office/officeart/2009/3/layout/IncreasingArrowsProcess"/>
    <dgm:cxn modelId="{6177FAAB-868E-4B57-B00C-7C88EC619D1F}" type="presOf" srcId="{BE099526-21A8-4A0B-B644-320C9D82806A}" destId="{FB798349-5577-4DC9-ADD6-BFB79C164559}" srcOrd="0" destOrd="0" presId="urn:microsoft.com/office/officeart/2009/3/layout/IncreasingArrowsProcess"/>
    <dgm:cxn modelId="{788E20FA-E5AA-41C6-A0CD-10C6947C54EB}" srcId="{31AABDA0-6A02-435E-BDDD-E5DA4B3B7BC2}" destId="{60D9F045-D9E5-4D7A-AFB3-9A08C6522C0E}" srcOrd="0" destOrd="0" parTransId="{F3EAF99E-284D-46CB-B5E7-9EC7C7053FF9}" sibTransId="{AB1BA930-D31E-4115-934F-DD1CB1D42ABA}"/>
    <dgm:cxn modelId="{BE566528-DB09-4729-A13C-F9BE3F1C6F84}" srcId="{B3B4319D-39A0-490C-B104-61B3F5D32090}" destId="{999B1F99-8C42-46E0-8900-C974521B965E}" srcOrd="0" destOrd="0" parTransId="{8A709E8A-9FD9-406C-9023-FBC33DCDB535}" sibTransId="{A040F6B6-5714-460A-BD68-E3C057986837}"/>
    <dgm:cxn modelId="{B03DD5EF-79D5-440B-A739-4BDDB7BA3A63}" type="presOf" srcId="{B3B4319D-39A0-490C-B104-61B3F5D32090}" destId="{26C59FE2-8865-42A8-AFB9-D4B8F5B4FECD}" srcOrd="0" destOrd="0" presId="urn:microsoft.com/office/officeart/2009/3/layout/IncreasingArrowsProcess"/>
    <dgm:cxn modelId="{EB4F2C61-B807-48B1-986C-AA9B0BBAFF43}" srcId="{BE099526-21A8-4A0B-B644-320C9D82806A}" destId="{27DF0C05-EC45-42EA-A93E-A05FDD28C44F}" srcOrd="2" destOrd="0" parTransId="{C9942A5D-D065-4153-ACE2-7C5D3B4D8810}" sibTransId="{AB540222-F2C0-4D8C-A490-7033D4A4C757}"/>
    <dgm:cxn modelId="{F7CBCFAE-7608-4316-8C0F-A38E2DD9785A}" type="presOf" srcId="{31AABDA0-6A02-435E-BDDD-E5DA4B3B7BC2}" destId="{2F9E2916-ED36-499B-919F-602C00110C5D}" srcOrd="0" destOrd="0" presId="urn:microsoft.com/office/officeart/2009/3/layout/IncreasingArrowsProcess"/>
    <dgm:cxn modelId="{4A36E66A-B2CE-40D8-8521-1C70231A3581}" type="presParOf" srcId="{FB798349-5577-4DC9-ADD6-BFB79C164559}" destId="{26C59FE2-8865-42A8-AFB9-D4B8F5B4FECD}" srcOrd="0" destOrd="0" presId="urn:microsoft.com/office/officeart/2009/3/layout/IncreasingArrowsProcess"/>
    <dgm:cxn modelId="{31A2964B-CFB0-42DA-ABBA-75FD59FCC4CE}" type="presParOf" srcId="{FB798349-5577-4DC9-ADD6-BFB79C164559}" destId="{818D356C-8CDC-4911-AE73-A0DDD80D2CB8}" srcOrd="1" destOrd="0" presId="urn:microsoft.com/office/officeart/2009/3/layout/IncreasingArrowsProcess"/>
    <dgm:cxn modelId="{0D5603D1-B46F-4E36-9158-DFE2AD4FE357}" type="presParOf" srcId="{FB798349-5577-4DC9-ADD6-BFB79C164559}" destId="{2F9E2916-ED36-499B-919F-602C00110C5D}" srcOrd="2" destOrd="0" presId="urn:microsoft.com/office/officeart/2009/3/layout/IncreasingArrowsProcess"/>
    <dgm:cxn modelId="{A253498B-3083-4833-BA77-33677FEE0643}" type="presParOf" srcId="{FB798349-5577-4DC9-ADD6-BFB79C164559}" destId="{2132A174-9DE2-489B-92FF-13F122D91B69}" srcOrd="3" destOrd="0" presId="urn:microsoft.com/office/officeart/2009/3/layout/IncreasingArrowsProcess"/>
    <dgm:cxn modelId="{DD2AEFEB-F243-4C47-BF71-8D9E7F1084E3}" type="presParOf" srcId="{FB798349-5577-4DC9-ADD6-BFB79C164559}" destId="{4F2E453E-FABA-4A4A-A8D0-275D29E63B38}" srcOrd="4" destOrd="0" presId="urn:microsoft.com/office/officeart/2009/3/layout/IncreasingArrowsProcess"/>
  </dgm:cxnLst>
  <dgm:bg/>
  <dgm:whole/>
  <dgm:extLst>
    <a:ext uri="http://schemas.microsoft.com/office/drawing/2008/diagram">
      <dsp:dataModelExt xmlns=""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26C59FE2-8865-42A8-AFB9-D4B8F5B4FECD}">
      <dsp:nvSpPr>
        <dsp:cNvPr id="0" name=""/>
        <dsp:cNvSpPr/>
      </dsp:nvSpPr>
      <dsp:spPr>
        <a:xfrm>
          <a:off x="0" y="0"/>
          <a:ext cx="8229600" cy="1198543"/>
        </a:xfrm>
        <a:prstGeom prst="rightArrow">
          <a:avLst>
            <a:gd name="adj1" fmla="val 50000"/>
            <a:gd name="adj2" fmla="val 5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254000" bIns="190269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b="1" kern="1200" dirty="0" smtClean="0">
              <a:solidFill>
                <a:schemeClr val="accent4">
                  <a:lumMod val="20000"/>
                  <a:lumOff val="80000"/>
                </a:schemeClr>
              </a:solidFill>
            </a:rPr>
            <a:t>Проект «4 день войны»</a:t>
          </a:r>
          <a:endParaRPr lang="ru-RU" sz="3200" b="1" kern="1200" dirty="0">
            <a:solidFill>
              <a:schemeClr val="accent4">
                <a:lumMod val="20000"/>
                <a:lumOff val="80000"/>
              </a:schemeClr>
            </a:solidFill>
          </a:endParaRPr>
        </a:p>
      </dsp:txBody>
      <dsp:txXfrm>
        <a:off x="0" y="0"/>
        <a:ext cx="8229600" cy="1198543"/>
      </dsp:txXfrm>
    </dsp:sp>
    <dsp:sp modelId="{818D356C-8CDC-4911-AE73-A0DDD80D2CB8}">
      <dsp:nvSpPr>
        <dsp:cNvPr id="0" name=""/>
        <dsp:cNvSpPr/>
      </dsp:nvSpPr>
      <dsp:spPr>
        <a:xfrm>
          <a:off x="403919" y="2283620"/>
          <a:ext cx="3684008" cy="2087833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t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Теоретическая часть: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исторические и научные 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сведения по теме проекта</a:t>
          </a:r>
        </a:p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200" kern="1200" dirty="0" smtClean="0"/>
        </a:p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000" kern="1200" dirty="0"/>
        </a:p>
      </dsp:txBody>
      <dsp:txXfrm>
        <a:off x="403919" y="2283620"/>
        <a:ext cx="3684008" cy="2087833"/>
      </dsp:txXfrm>
    </dsp:sp>
    <dsp:sp modelId="{2F9E2916-ED36-499B-919F-602C00110C5D}">
      <dsp:nvSpPr>
        <dsp:cNvPr id="0" name=""/>
        <dsp:cNvSpPr/>
      </dsp:nvSpPr>
      <dsp:spPr>
        <a:xfrm rot="5400000">
          <a:off x="1773981" y="918795"/>
          <a:ext cx="999395" cy="1198543"/>
        </a:xfrm>
        <a:prstGeom prst="rightArrow">
          <a:avLst>
            <a:gd name="adj1" fmla="val 50000"/>
            <a:gd name="adj2" fmla="val 5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254000" bIns="190269" numCol="1" spcCol="1270" anchor="ctr" anchorCtr="0">
          <a:noAutofit/>
        </a:bodyPr>
        <a:lstStyle/>
        <a:p>
          <a:pPr lvl="0" algn="l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000" kern="1200" dirty="0"/>
        </a:p>
      </dsp:txBody>
      <dsp:txXfrm rot="5400000">
        <a:off x="1773981" y="918795"/>
        <a:ext cx="999395" cy="1198543"/>
      </dsp:txXfrm>
    </dsp:sp>
    <dsp:sp modelId="{2132A174-9DE2-489B-92FF-13F122D91B69}">
      <dsp:nvSpPr>
        <dsp:cNvPr id="0" name=""/>
        <dsp:cNvSpPr/>
      </dsp:nvSpPr>
      <dsp:spPr>
        <a:xfrm>
          <a:off x="4477484" y="2283614"/>
          <a:ext cx="3752115" cy="2094206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0010" tIns="80010" rIns="80010" bIns="80010" numCol="1" spcCol="1270" anchor="t" anchorCtr="0">
          <a:noAutofit/>
        </a:bodyPr>
        <a:lstStyle/>
        <a:p>
          <a:pPr lvl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kern="1200" dirty="0" smtClean="0"/>
            <a:t>Практическая часть:</a:t>
          </a:r>
        </a:p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kern="1200" dirty="0" smtClean="0"/>
            <a:t>разучивание и исполнение песни</a:t>
          </a:r>
        </a:p>
        <a:p>
          <a:pPr lvl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100" kern="1200" dirty="0"/>
        </a:p>
      </dsp:txBody>
      <dsp:txXfrm>
        <a:off x="4477484" y="2283614"/>
        <a:ext cx="3752115" cy="2094206"/>
      </dsp:txXfrm>
    </dsp:sp>
    <dsp:sp modelId="{4F2E453E-FABA-4A4A-A8D0-275D29E63B38}">
      <dsp:nvSpPr>
        <dsp:cNvPr id="0" name=""/>
        <dsp:cNvSpPr/>
      </dsp:nvSpPr>
      <dsp:spPr>
        <a:xfrm rot="5400000">
          <a:off x="5752993" y="940325"/>
          <a:ext cx="1042444" cy="1198543"/>
        </a:xfrm>
        <a:prstGeom prst="rightArrow">
          <a:avLst>
            <a:gd name="adj1" fmla="val 50000"/>
            <a:gd name="adj2" fmla="val 5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254000" bIns="190269" numCol="1" spcCol="1270" anchor="ctr" anchorCtr="0">
          <a:noAutofit/>
        </a:bodyPr>
        <a:lstStyle/>
        <a:p>
          <a:pPr lvl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100" kern="1200" dirty="0"/>
        </a:p>
      </dsp:txBody>
      <dsp:txXfrm rot="5400000">
        <a:off x="5752993" y="940325"/>
        <a:ext cx="1042444" cy="119854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9/3/layout/IncreasingArrowsProcess">
  <dgm:title val=""/>
  <dgm:desc val=""/>
  <dgm:catLst>
    <dgm:cat type="process" pri="55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2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2" destOrd="0"/>
        <dgm:cxn modelId="32" srcId="30" destId="31" srcOrd="0" destOrd="0"/>
      </dgm:cxnLst>
      <dgm:bg/>
      <dgm:whole/>
    </dgm:dataModel>
  </dgm:clrData>
  <dgm:layoutNode name="Name0">
    <dgm:varLst>
      <dgm:chMax val="5"/>
      <dgm:chPref val="5"/>
      <dgm:dir/>
      <dgm:animLvl val="lvl"/>
    </dgm:varLst>
    <dgm:shape xmlns:r="http://schemas.openxmlformats.org/officeDocument/2006/relationships" r:blip="">
      <dgm:adjLst/>
    </dgm:shape>
    <dgm:choose name="Name1">
      <dgm:if name="Name2" axis="ch" ptType="node" func="cnt" op="equ" val="1">
        <dgm:choose name="Name3">
          <dgm:if name="Name4" axis="ch ch" ptType="node node" func="cnt" op="equ" val="0">
            <dgm:alg type="composite">
              <dgm:param type="ar" val="6.8662"/>
            </dgm:alg>
            <dgm:choose name="Name5">
              <dgm:if name="Name6" func="var" arg="dir" op="equ" val="norm">
                <dgm:constrLst>
                  <dgm:constr type="primFontSz" for="des" forName="parentText1" val="65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/>
                </dgm:constrLst>
              </dgm:if>
              <dgm:else name="Name7">
                <dgm:constrLst>
                  <dgm:constr type="primFontSz" for="des" forName="parentText1" val="65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/>
                </dgm:constrLst>
              </dgm:else>
            </dgm:choose>
          </dgm:if>
          <dgm:else name="Name8">
            <dgm:alg type="composite">
              <dgm:param type="ar" val="1.9864"/>
            </dgm:alg>
            <dgm:choose name="Name9">
              <dgm:if name="Name10" func="var" arg="dir" op="equ" val="norm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893"/>
                  <dgm:constr type="l" for="ch" forName="childText1" refType="w" fact="0"/>
                  <dgm:constr type="t" for="ch" forName="childText1" refType="h" fact="0.224"/>
                  <dgm:constr type="w" for="ch" forName="childText1" refType="w" fact="0.9241"/>
                  <dgm:constr type="h" for="ch" forName="childText1" refType="h" fact="0.776"/>
                </dgm:constrLst>
              </dgm:if>
              <dgm:else name="Name11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893"/>
                  <dgm:constr type="l" for="ch" forName="childText1" refType="w" fact="0.076"/>
                  <dgm:constr type="t" for="ch" forName="childText1" refType="h" fact="0.224"/>
                  <dgm:constr type="w" for="ch" forName="childText1" refType="w" fact="0.9241"/>
                  <dgm:constr type="h" for="ch" forName="childText1" refType="h" fact="0.776"/>
                </dgm:constrLst>
              </dgm:else>
            </dgm:choose>
          </dgm:else>
        </dgm:choose>
      </dgm:if>
      <dgm:if name="Name12" axis="ch" ptType="node" func="cnt" op="equ" val="2">
        <dgm:choose name="Name13">
          <dgm:if name="Name14" axis="ch ch" ptType="node node" func="cnt" op="equ" val="0">
            <dgm:alg type="composite">
              <dgm:param type="ar" val="5.1498"/>
            </dgm:alg>
            <dgm:choose name="Name15">
              <dgm:if name="Name16" func="var" arg="dir" op="equ" val="norm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7501"/>
                  <dgm:constr type="l" for="ch" forName="parentText2" refType="w" fact="0.462"/>
                  <dgm:constr type="t" for="ch" forName="parentText2" refType="h" fact="0.2499"/>
                  <dgm:constr type="w" for="ch" forName="parentText2" refType="w" fact="0.538"/>
                  <dgm:constr type="h" for="ch" forName="parentText2" refType="h" fact="0.7501"/>
                </dgm:constrLst>
              </dgm:if>
              <dgm:else name="Name17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7501"/>
                  <dgm:constr type="l" for="ch" forName="parentText2" refType="w" fact="0"/>
                  <dgm:constr type="t" for="ch" forName="parentText2" refType="h" fact="0.2499"/>
                  <dgm:constr type="w" for="ch" forName="parentText2" refType="w" fact="0.538"/>
                  <dgm:constr type="h" for="ch" forName="parentText2" refType="h" fact="0.7501"/>
                </dgm:constrLst>
              </dgm:else>
            </dgm:choose>
          </dgm:if>
          <dgm:else name="Name18">
            <dgm:alg type="composite">
              <dgm:param type="ar" val="2.0563"/>
            </dgm:alg>
            <dgm:choose name="Name19">
              <dgm:if name="Name20" func="var" arg="dir" op="equ" val="norm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parentText2" refType="primFontSz" refFor="des" refForName="parentText1" op="equ"/>
                  <dgm:constr type="primFontSz" for="des" forName="childText2" refType="primFontSz" refFor="des" refForName="child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995"/>
                  <dgm:constr type="l" for="ch" forName="parentText2" refType="w" fact="0.462"/>
                  <dgm:constr type="t" for="ch" forName="parentText2" refType="h" fact="0.0998"/>
                  <dgm:constr type="w" for="ch" forName="parentText2" refType="w" fact="0.538"/>
                  <dgm:constr type="h" for="ch" forName="parentText2" refType="h" fact="0.2995"/>
                  <dgm:constr type="l" for="ch" forName="childText1" refType="w" fact="0"/>
                  <dgm:constr type="t" for="ch" forName="childText1" refType="h" fact="0.2317"/>
                  <dgm:constr type="w" for="ch" forName="childText1" refType="w" fact="0.462"/>
                  <dgm:constr type="h" for="ch" forName="childText1" refType="h" fact="0.6685"/>
                  <dgm:constr type="l" for="ch" forName="childText2" refType="w" fact="0.462"/>
                  <dgm:constr type="t" for="ch" forName="childText2" refType="h" fact="0.3315"/>
                  <dgm:constr type="w" for="ch" forName="childText2" refType="w" fact="0.462"/>
                  <dgm:constr type="h" for="ch" forName="childText2" refType="h" fact="0.6685"/>
                </dgm:constrLst>
              </dgm:if>
              <dgm:else name="Name21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parentText2" refType="primFontSz" refFor="des" refForName="parentText1" op="equ"/>
                  <dgm:constr type="primFontSz" for="des" forName="childText2" refType="primFontSz" refFor="des" refForName="child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995"/>
                  <dgm:constr type="l" for="ch" forName="parentText2" refType="w" fact="0"/>
                  <dgm:constr type="t" for="ch" forName="parentText2" refType="h" fact="0.0998"/>
                  <dgm:constr type="w" for="ch" forName="parentText2" refType="w" fact="0.538"/>
                  <dgm:constr type="h" for="ch" forName="parentText2" refType="h" fact="0.2995"/>
                  <dgm:constr type="l" for="ch" forName="childText1" refType="w" fact="0.538"/>
                  <dgm:constr type="t" for="ch" forName="childText1" refType="h" fact="0.2317"/>
                  <dgm:constr type="w" for="ch" forName="childText1" refType="w" fact="0.462"/>
                  <dgm:constr type="h" for="ch" forName="childText1" refType="h" fact="0.6685"/>
                  <dgm:constr type="l" for="ch" forName="childText2" refType="w" fact="0.076"/>
                  <dgm:constr type="t" for="ch" forName="childText2" refType="h" fact="0.3315"/>
                  <dgm:constr type="w" for="ch" forName="childText2" refType="w" fact="0.462"/>
                  <dgm:constr type="h" for="ch" forName="childText2" refType="h" fact="0.6685"/>
                </dgm:constrLst>
              </dgm:else>
            </dgm:choose>
          </dgm:else>
        </dgm:choose>
      </dgm:if>
      <dgm:if name="Name22" axis="ch" ptType="node" func="cnt" op="equ" val="3">
        <dgm:choose name="Name23">
          <dgm:if name="Name24" axis="ch ch" ptType="node node" func="cnt" op="equ" val="0">
            <dgm:alg type="composite">
              <dgm:param type="ar" val="4.1198"/>
            </dgm:alg>
            <dgm:choose name="Name25">
              <dgm:if name="Name26" func="var" arg="dir" op="equ" val="norm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6"/>
                  <dgm:constr type="l" for="ch" forName="parentText2" refType="w" fact="0.308"/>
                  <dgm:constr type="t" for="ch" forName="parentText2" refType="h" fact="0.2"/>
                  <dgm:constr type="w" for="ch" forName="parentText2" refType="w" fact="0.692"/>
                  <dgm:constr type="h" for="ch" forName="parentText2" refType="h" fact="0.6"/>
                  <dgm:constr type="l" for="ch" forName="parentText3" refType="w" fact="0.616"/>
                  <dgm:constr type="t" for="ch" forName="parentText3" refType="h" fact="0.4"/>
                  <dgm:constr type="w" for="ch" forName="parentText3" refType="w" fact="0.384"/>
                  <dgm:constr type="h" for="ch" forName="parentText3" refType="h" fact="0.6"/>
                </dgm:constrLst>
              </dgm:if>
              <dgm:else name="Name27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6"/>
                  <dgm:constr type="l" for="ch" forName="parentText2" refType="w" fact="0"/>
                  <dgm:constr type="t" for="ch" forName="parentText2" refType="h" fact="0.2"/>
                  <dgm:constr type="w" for="ch" forName="parentText2" refType="w" fact="0.692"/>
                  <dgm:constr type="h" for="ch" forName="parentText2" refType="h" fact="0.6"/>
                  <dgm:constr type="l" for="ch" forName="parentText3" refType="w" fact="0"/>
                  <dgm:constr type="t" for="ch" forName="parentText3" refType="h" fact="0.4"/>
                  <dgm:constr type="w" for="ch" forName="parentText3" refType="w" fact="0.384"/>
                  <dgm:constr type="h" for="ch" forName="parentText3" refType="h" fact="0.6"/>
                </dgm:constrLst>
              </dgm:else>
            </dgm:choose>
          </dgm:if>
          <dgm:else name="Name28">
            <dgm:alg type="composite">
              <dgm:param type="ar" val="2.0702"/>
            </dgm:alg>
            <dgm:choose name="Name29">
              <dgm:if name="Name30" func="var" arg="dir" op="equ" val="norm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l" for="ch" forName="childText1" refType="w" fact="0"/>
                  <dgm:constr type="t" for="ch" forName="childText1" refType="h" fact="0.2325"/>
                  <dgm:constr type="w" for="ch" forName="childText1" refType="w" fact="0.308"/>
                  <dgm:constr type="h" for="ch" forName="childText1" refType="h" fact="0.5808"/>
                  <dgm:constr type="l" for="ch" forName="childText2" refType="w" fact="0.308"/>
                  <dgm:constr type="t" for="ch" forName="childText2" refType="h" fact="0.333"/>
                  <dgm:constr type="w" for="ch" forName="childText2" refType="w" fact="0.308"/>
                  <dgm:constr type="h" for="ch" forName="childText2" refType="h" fact="0.5808"/>
                  <dgm:constr type="l" for="ch" forName="childText3" refType="w" fact="0.616"/>
                  <dgm:constr type="t" for="ch" forName="childText3" refType="h" fact="0.4335"/>
                  <dgm:constr type="w" for="ch" forName="childText3" refType="w" fact="0.308"/>
                  <dgm:constr type="h" for="ch" forName="childText3" refType="h" fact="0.5723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3015"/>
                  <dgm:constr type="l" for="ch" forName="parentText2" refType="w" fact="0.308"/>
                  <dgm:constr type="t" for="ch" forName="parentText2" refType="h" fact="0.1005"/>
                  <dgm:constr type="w" for="ch" forName="parentText2" refType="w" fact="0.692"/>
                  <dgm:constr type="h" for="ch" forName="parentText2" refType="h" fact="0.3015"/>
                  <dgm:constr type="l" for="ch" forName="parentText3" refType="w" fact="0.616"/>
                  <dgm:constr type="t" for="ch" forName="parentText3" refType="h" fact="0.201"/>
                  <dgm:constr type="w" for="ch" forName="parentText3" refType="w" fact="0.384"/>
                  <dgm:constr type="h" for="ch" forName="parentText3" refType="h" fact="0.3015"/>
                </dgm:constrLst>
              </dgm:if>
              <dgm:else name="Name31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l" for="ch" forName="childText1" refType="w" fact="0.692"/>
                  <dgm:constr type="t" for="ch" forName="childText1" refType="h" fact="0.2325"/>
                  <dgm:constr type="w" for="ch" forName="childText1" refType="w" fact="0.308"/>
                  <dgm:constr type="h" for="ch" forName="childText1" refType="h" fact="0.5808"/>
                  <dgm:constr type="l" for="ch" forName="childText2" refType="w" fact="0.384"/>
                  <dgm:constr type="t" for="ch" forName="childText2" refType="h" fact="0.333"/>
                  <dgm:constr type="w" for="ch" forName="childText2" refType="w" fact="0.308"/>
                  <dgm:constr type="h" for="ch" forName="childText2" refType="h" fact="0.5808"/>
                  <dgm:constr type="l" for="ch" forName="childText3" refType="w" fact="0.076"/>
                  <dgm:constr type="t" for="ch" forName="childText3" refType="h" fact="0.4335"/>
                  <dgm:constr type="w" for="ch" forName="childText3" refType="w" fact="0.308"/>
                  <dgm:constr type="h" for="ch" forName="childText3" refType="h" fact="0.5723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3015"/>
                  <dgm:constr type="l" for="ch" forName="parentText2" refType="w" fact="0"/>
                  <dgm:constr type="t" for="ch" forName="parentText2" refType="h" fact="0.1005"/>
                  <dgm:constr type="w" for="ch" forName="parentText2" refType="w" fact="0.692"/>
                  <dgm:constr type="h" for="ch" forName="parentText2" refType="h" fact="0.3015"/>
                  <dgm:constr type="l" for="ch" forName="parentText3" refType="w" fact="0"/>
                  <dgm:constr type="t" for="ch" forName="parentText3" refType="h" fact="0.201"/>
                  <dgm:constr type="w" for="ch" forName="parentText3" refType="w" fact="0.384"/>
                  <dgm:constr type="h" for="ch" forName="parentText3" refType="h" fact="0.3015"/>
                </dgm:constrLst>
              </dgm:else>
            </dgm:choose>
          </dgm:else>
        </dgm:choose>
      </dgm:if>
      <dgm:if name="Name32" axis="ch" ptType="node" func="cnt" op="equ" val="4">
        <dgm:choose name="Name33">
          <dgm:if name="Name34" axis="ch ch" ptType="node node" func="cnt" op="equ" val="0">
            <dgm:alg type="composite">
              <dgm:param type="ar" val="3.435"/>
            </dgm:alg>
            <dgm:choose name="Name35">
              <dgm:if name="Name36" func="var" arg="dir" op="equ" val="norm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5001"/>
                  <dgm:constr type="l" for="ch" forName="parentText2" refType="w" fact="0.2305"/>
                  <dgm:constr type="t" for="ch" forName="parentText2" refType="h" fact="0.1666"/>
                  <dgm:constr type="w" for="ch" forName="parentText2" refType="w" fact="0.7695"/>
                  <dgm:constr type="h" for="ch" forName="parentText2" refType="h" fact="0.5001"/>
                  <dgm:constr type="l" for="ch" forName="parentText3" refType="w" fact="0.461"/>
                  <dgm:constr type="t" for="ch" forName="parentText3" refType="h" fact="0.3333"/>
                  <dgm:constr type="w" for="ch" forName="parentText3" refType="w" fact="0.539"/>
                  <dgm:constr type="h" for="ch" forName="parentText3" refType="h" fact="0.5001"/>
                  <dgm:constr type="l" for="ch" forName="parentText4" refType="w" fact="0.6915"/>
                  <dgm:constr type="t" for="ch" forName="parentText4" refType="h" fact="0.4999"/>
                  <dgm:constr type="w" for="ch" forName="parentText4" refType="w" fact="0.3085"/>
                  <dgm:constr type="h" for="ch" forName="parentText4" refType="h" fact="0.5001"/>
                </dgm:constrLst>
              </dgm:if>
              <dgm:else name="Name37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5001"/>
                  <dgm:constr type="l" for="ch" forName="parentText2" refType="w" fact="0"/>
                  <dgm:constr type="t" for="ch" forName="parentText2" refType="h" fact="0.1666"/>
                  <dgm:constr type="w" for="ch" forName="parentText2" refType="w" fact="0.7695"/>
                  <dgm:constr type="h" for="ch" forName="parentText2" refType="h" fact="0.5001"/>
                  <dgm:constr type="l" for="ch" forName="parentText3" refType="w" fact="0"/>
                  <dgm:constr type="t" for="ch" forName="parentText3" refType="h" fact="0.3333"/>
                  <dgm:constr type="w" for="ch" forName="parentText3" refType="w" fact="0.539"/>
                  <dgm:constr type="h" for="ch" forName="parentText3" refType="h" fact="0.5001"/>
                  <dgm:constr type="l" for="ch" forName="parentText4" refType="w" fact="0"/>
                  <dgm:constr type="t" for="ch" forName="parentText4" refType="h" fact="0.4999"/>
                  <dgm:constr type="w" for="ch" forName="parentText4" refType="w" fact="0.3085"/>
                  <dgm:constr type="h" for="ch" forName="parentText4" refType="h" fact="0.5001"/>
                </dgm:constrLst>
              </dgm:else>
            </dgm:choose>
          </dgm:if>
          <dgm:else name="Name38">
            <dgm:alg type="composite">
              <dgm:param type="ar" val="1.9377"/>
            </dgm:alg>
            <dgm:choose name="Name39">
              <dgm:if name="Name40" func="var" arg="dir" op="equ" val="norm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4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4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childText4" refType="primFontSz" refFor="des" refForName="parentText3" op="lte"/>
                  <dgm:constr type="primFontSz" for="des" forName="childText1" refType="primFontSz" refFor="des" refForName="parentText4" op="lte"/>
                  <dgm:constr type="primFontSz" for="des" forName="childText2" refType="primFontSz" refFor="des" refForName="parentText4" op="lte"/>
                  <dgm:constr type="primFontSz" for="des" forName="childText3" refType="primFontSz" refFor="des" refForName="parentText4" op="lte"/>
                  <dgm:constr type="primFontSz" for="des" forName="childText4" refType="primFontSz" refFor="des" refForName="parentText4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primFontSz" for="des" forName="childText4" refType="primFontSz" refFor="des" refForName="childText1" op="equ"/>
                  <dgm:constr type="l" for="ch" forName="childText1" refType="w" fact="0"/>
                  <dgm:constr type="t" for="ch" forName="childText1" refType="h" fact="0.218"/>
                  <dgm:constr type="w" for="ch" forName="childText1" refType="w" fact="0.2305"/>
                  <dgm:constr type="h" for="ch" forName="childText1" refType="h" fact="0.5218"/>
                  <dgm:constr type="l" for="ch" forName="childText2" refType="w" fact="0.2305"/>
                  <dgm:constr type="t" for="ch" forName="childText2" refType="h" fact="0.312"/>
                  <dgm:constr type="w" for="ch" forName="childText2" refType="w" fact="0.2305"/>
                  <dgm:constr type="h" for="ch" forName="childText2" refType="h" fact="0.5085"/>
                  <dgm:constr type="l" for="ch" forName="childText3" refType="w" fact="0.461"/>
                  <dgm:constr type="t" for="ch" forName="childText3" refType="h" fact="0.406"/>
                  <dgm:constr type="w" for="ch" forName="childText3" refType="w" fact="0.2305"/>
                  <dgm:constr type="h" for="ch" forName="childText3" refType="h" fact="0.5119"/>
                  <dgm:constr type="l" for="ch" forName="childText4" refType="w" fact="0.6915"/>
                  <dgm:constr type="t" for="ch" forName="childText4" refType="h" fact="0.5"/>
                  <dgm:constr type="w" for="ch" forName="childText4" refType="w" fact="0.2326"/>
                  <dgm:constr type="h" for="ch" forName="childText4" refType="h" fact="0.5179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821"/>
                  <dgm:constr type="l" for="ch" forName="parentText2" refType="w" fact="0.2305"/>
                  <dgm:constr type="t" for="ch" forName="parentText2" refType="h" fact="0.094"/>
                  <dgm:constr type="w" for="ch" forName="parentText2" refType="w" fact="0.7695"/>
                  <dgm:constr type="h" for="ch" forName="parentText2" refType="h" fact="0.2821"/>
                  <dgm:constr type="l" for="ch" forName="parentText3" refType="w" fact="0.461"/>
                  <dgm:constr type="t" for="ch" forName="parentText3" refType="h" fact="0.188"/>
                  <dgm:constr type="w" for="ch" forName="parentText3" refType="w" fact="0.539"/>
                  <dgm:constr type="h" for="ch" forName="parentText3" refType="h" fact="0.2821"/>
                  <dgm:constr type="l" for="ch" forName="parentText4" refType="w" fact="0.6915"/>
                  <dgm:constr type="t" for="ch" forName="parentText4" refType="h" fact="0.282"/>
                  <dgm:constr type="w" for="ch" forName="parentText4" refType="w" fact="0.3085"/>
                  <dgm:constr type="h" for="ch" forName="parentText4" refType="h" fact="0.2821"/>
                </dgm:constrLst>
              </dgm:if>
              <dgm:else name="Name41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4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4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childText4" refType="primFontSz" refFor="des" refForName="parentText3" op="lte"/>
                  <dgm:constr type="primFontSz" for="des" forName="childText1" refType="primFontSz" refFor="des" refForName="parentText4" op="lte"/>
                  <dgm:constr type="primFontSz" for="des" forName="childText2" refType="primFontSz" refFor="des" refForName="parentText4" op="lte"/>
                  <dgm:constr type="primFontSz" for="des" forName="childText3" refType="primFontSz" refFor="des" refForName="parentText4" op="lte"/>
                  <dgm:constr type="primFontSz" for="des" forName="childText4" refType="primFontSz" refFor="des" refForName="parentText4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primFontSz" for="des" forName="childText4" refType="primFontSz" refFor="des" refForName="childText1" op="equ"/>
                  <dgm:constr type="l" for="ch" forName="childText1" refType="w" fact="0.7695"/>
                  <dgm:constr type="t" for="ch" forName="childText1" refType="h" fact="0.218"/>
                  <dgm:constr type="w" for="ch" forName="childText1" refType="w" fact="0.2305"/>
                  <dgm:constr type="h" for="ch" forName="childText1" refType="h" fact="0.5218"/>
                  <dgm:constr type="l" for="ch" forName="childText2" refType="w" fact="0.539"/>
                  <dgm:constr type="t" for="ch" forName="childText2" refType="h" fact="0.312"/>
                  <dgm:constr type="w" for="ch" forName="childText2" refType="w" fact="0.2305"/>
                  <dgm:constr type="h" for="ch" forName="childText2" refType="h" fact="0.5085"/>
                  <dgm:constr type="l" for="ch" forName="childText3" refType="w" fact="0.3085"/>
                  <dgm:constr type="t" for="ch" forName="childText3" refType="h" fact="0.406"/>
                  <dgm:constr type="w" for="ch" forName="childText3" refType="w" fact="0.2305"/>
                  <dgm:constr type="h" for="ch" forName="childText3" refType="h" fact="0.5119"/>
                  <dgm:constr type="l" for="ch" forName="childText4" refType="w" fact="0.076"/>
                  <dgm:constr type="t" for="ch" forName="childText4" refType="h" fact="0.5"/>
                  <dgm:constr type="w" for="ch" forName="childText4" refType="w" fact="0.2346"/>
                  <dgm:constr type="h" for="ch" forName="childText4" refType="h" fact="0.5179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821"/>
                  <dgm:constr type="l" for="ch" forName="parentText2" refType="w" fact="0"/>
                  <dgm:constr type="t" for="ch" forName="parentText2" refType="h" fact="0.094"/>
                  <dgm:constr type="w" for="ch" forName="parentText2" refType="w" fact="0.7695"/>
                  <dgm:constr type="h" for="ch" forName="parentText2" refType="h" fact="0.2821"/>
                  <dgm:constr type="l" for="ch" forName="parentText3" refType="w" fact="0"/>
                  <dgm:constr type="t" for="ch" forName="parentText3" refType="h" fact="0.188"/>
                  <dgm:constr type="w" for="ch" forName="parentText3" refType="w" fact="0.539"/>
                  <dgm:constr type="h" for="ch" forName="parentText3" refType="h" fact="0.2821"/>
                  <dgm:constr type="l" for="ch" forName="parentText4" refType="w" fact="0"/>
                  <dgm:constr type="t" for="ch" forName="parentText4" refType="h" fact="0.282"/>
                  <dgm:constr type="w" for="ch" forName="parentText4" refType="w" fact="0.3085"/>
                  <dgm:constr type="h" for="ch" forName="parentText4" refType="h" fact="0.2821"/>
                </dgm:constrLst>
              </dgm:else>
            </dgm:choose>
          </dgm:else>
        </dgm:choose>
      </dgm:if>
      <dgm:else name="Name42">
        <dgm:choose name="Name43">
          <dgm:if name="Name44" axis="ch ch" ptType="node node" func="cnt" op="equ" val="0">
            <dgm:alg type="composite">
              <dgm:param type="ar" val="2.9463"/>
            </dgm:alg>
            <dgm:choose name="Name45">
              <dgm:if name="Name46" func="var" arg="dir" op="equ" val="norm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parentText5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4285"/>
                  <dgm:constr type="l" for="ch" forName="parentText2" refType="w" fact="0.1848"/>
                  <dgm:constr type="t" for="ch" forName="parentText2" refType="h" fact="0.1429"/>
                  <dgm:constr type="w" for="ch" forName="parentText2" refType="w" fact="0.8152"/>
                  <dgm:constr type="h" for="ch" forName="parentText2" refType="h" fact="0.4285"/>
                  <dgm:constr type="l" for="ch" forName="parentText3" refType="w" fact="0.3696"/>
                  <dgm:constr type="t" for="ch" forName="parentText3" refType="h" fact="0.2858"/>
                  <dgm:constr type="w" for="ch" forName="parentText3" refType="w" fact="0.6304"/>
                  <dgm:constr type="h" for="ch" forName="parentText3" refType="h" fact="0.4285"/>
                  <dgm:constr type="l" for="ch" forName="parentText4" refType="w" fact="0.5545"/>
                  <dgm:constr type="t" for="ch" forName="parentText4" refType="h" fact="0.4286"/>
                  <dgm:constr type="w" for="ch" forName="parentText4" refType="w" fact="0.4455"/>
                  <dgm:constr type="h" for="ch" forName="parentText4" refType="h" fact="0.4285"/>
                  <dgm:constr type="l" for="ch" forName="parentText5" refType="w" fact="0.7393"/>
                  <dgm:constr type="t" for="ch" forName="parentText5" refType="h" fact="0.5715"/>
                  <dgm:constr type="w" for="ch" forName="parentText5" refType="w" fact="0.2607"/>
                  <dgm:constr type="h" for="ch" forName="parentText5" refType="h" fact="0.4285"/>
                </dgm:constrLst>
              </dgm:if>
              <dgm:else name="Name47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parentText5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4285"/>
                  <dgm:constr type="l" for="ch" forName="parentText2" refType="w" fact="0"/>
                  <dgm:constr type="t" for="ch" forName="parentText2" refType="h" fact="0.1429"/>
                  <dgm:constr type="w" for="ch" forName="parentText2" refType="w" fact="0.8152"/>
                  <dgm:constr type="h" for="ch" forName="parentText2" refType="h" fact="0.4285"/>
                  <dgm:constr type="l" for="ch" forName="parentText3" refType="w" fact="0"/>
                  <dgm:constr type="t" for="ch" forName="parentText3" refType="h" fact="0.2858"/>
                  <dgm:constr type="w" for="ch" forName="parentText3" refType="w" fact="0.6304"/>
                  <dgm:constr type="h" for="ch" forName="parentText3" refType="h" fact="0.4285"/>
                  <dgm:constr type="l" for="ch" forName="parentText4" refType="w" fact="0"/>
                  <dgm:constr type="t" for="ch" forName="parentText4" refType="h" fact="0.4286"/>
                  <dgm:constr type="w" for="ch" forName="parentText4" refType="w" fact="0.4455"/>
                  <dgm:constr type="h" for="ch" forName="parentText4" refType="h" fact="0.4285"/>
                  <dgm:constr type="l" for="ch" forName="parentText5" refType="w" fact="0"/>
                  <dgm:constr type="t" for="ch" forName="parentText5" refType="h" fact="0.5715"/>
                  <dgm:constr type="w" for="ch" forName="parentText5" refType="w" fact="0.2607"/>
                  <dgm:constr type="h" for="ch" forName="parentText5" refType="h" fact="0.4285"/>
                </dgm:constrLst>
              </dgm:else>
            </dgm:choose>
          </dgm:if>
          <dgm:else name="Name48">
            <dgm:alg type="composite">
              <dgm:param type="ar" val="1.7837"/>
            </dgm:alg>
            <dgm:choose name="Name49">
              <dgm:if name="Name50" func="var" arg="dir" op="equ" val="norm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4" refType="primFontSz" refFor="des" refForName="parentText1" op="lte"/>
                  <dgm:constr type="primFontSz" for="des" forName="childText5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4" refType="primFontSz" refFor="des" refForName="parentText2" op="lte"/>
                  <dgm:constr type="primFontSz" for="des" forName="childText5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childText4" refType="primFontSz" refFor="des" refForName="parentText3" op="lte"/>
                  <dgm:constr type="primFontSz" for="des" forName="childText5" refType="primFontSz" refFor="des" refForName="parentText3" op="lte"/>
                  <dgm:constr type="primFontSz" for="des" forName="childText1" refType="primFontSz" refFor="des" refForName="parentText4" op="lte"/>
                  <dgm:constr type="primFontSz" for="des" forName="childText2" refType="primFontSz" refFor="des" refForName="parentText4" op="lte"/>
                  <dgm:constr type="primFontSz" for="des" forName="childText3" refType="primFontSz" refFor="des" refForName="parentText4" op="lte"/>
                  <dgm:constr type="primFontSz" for="des" forName="childText4" refType="primFontSz" refFor="des" refForName="parentText4" op="lte"/>
                  <dgm:constr type="primFontSz" for="des" forName="childText5" refType="primFontSz" refFor="des" refForName="parentText4" op="lte"/>
                  <dgm:constr type="primFontSz" for="des" forName="childText1" refType="primFontSz" refFor="des" refForName="parentText5" op="lte"/>
                  <dgm:constr type="primFontSz" for="des" forName="childText2" refType="primFontSz" refFor="des" refForName="parentText5" op="lte"/>
                  <dgm:constr type="primFontSz" for="des" forName="childText3" refType="primFontSz" refFor="des" refForName="parentText5" op="lte"/>
                  <dgm:constr type="primFontSz" for="des" forName="childText4" refType="primFontSz" refFor="des" refForName="parentText5" op="lte"/>
                  <dgm:constr type="primFontSz" for="des" forName="childText5" refType="primFontSz" refFor="des" refForName="parentText5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parentText5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primFontSz" for="des" forName="childText4" refType="primFontSz" refFor="des" refForName="childText1" op="equ"/>
                  <dgm:constr type="primFontSz" for="des" forName="childText5" refType="primFontSz" refFor="des" refForName="childText1" op="equ"/>
                  <dgm:constr type="l" for="ch" forName="childText1" refType="w" fact="0"/>
                  <dgm:constr type="t" for="ch" forName="childText1" refType="h" fact="0.1997"/>
                  <dgm:constr type="w" for="ch" forName="childText1" refType="w" fact="0.18482"/>
                  <dgm:constr type="h" for="ch" forName="childText1" refType="h" fact="0.4763"/>
                  <dgm:constr type="l" for="ch" forName="childText2" refType="w" fact="0.1848"/>
                  <dgm:constr type="t" for="ch" forName="childText2" refType="h" fact="0.2862"/>
                  <dgm:constr type="w" for="ch" forName="childText2" refType="w" fact="0.18482"/>
                  <dgm:constr type="h" for="ch" forName="childText2" refType="h" fact="0.4763"/>
                  <dgm:constr type="l" for="ch" forName="childText3" refType="w" fact="0.3696"/>
                  <dgm:constr type="t" for="ch" forName="childText3" refType="h" fact="0.3727"/>
                  <dgm:constr type="w" for="ch" forName="childText3" refType="w" fact="0.18482"/>
                  <dgm:constr type="h" for="ch" forName="childText3" refType="h" fact="0.4763"/>
                  <dgm:constr type="l" for="ch" forName="childText4" refType="w" fact="0.5545"/>
                  <dgm:constr type="t" for="ch" forName="childText4" refType="h" fact="0.4592"/>
                  <dgm:constr type="w" for="ch" forName="childText4" refType="w" fact="0.18482"/>
                  <dgm:constr type="h" for="ch" forName="childText4" refType="h" fact="0.4763"/>
                  <dgm:constr type="l" for="ch" forName="childText5" refType="w" fact="0.7393"/>
                  <dgm:constr type="t" for="ch" forName="childText5" refType="h" fact="0.5457"/>
                  <dgm:constr type="w" for="ch" forName="childText5" refType="w" fact="0.18482"/>
                  <dgm:constr type="h" for="ch" forName="childText5" refType="h" fact="0.4763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594"/>
                  <dgm:constr type="l" for="ch" forName="parentText2" refType="w" fact="0.1848"/>
                  <dgm:constr type="t" for="ch" forName="parentText2" refType="h" fact="0.0865"/>
                  <dgm:constr type="w" for="ch" forName="parentText2" refType="w" fact="0.8152"/>
                  <dgm:constr type="h" for="ch" forName="parentText2" refType="h" fact="0.2594"/>
                  <dgm:constr type="l" for="ch" forName="parentText3" refType="w" fact="0.3696"/>
                  <dgm:constr type="t" for="ch" forName="parentText3" refType="h" fact="0.173"/>
                  <dgm:constr type="w" for="ch" forName="parentText3" refType="w" fact="0.6304"/>
                  <dgm:constr type="h" for="ch" forName="parentText3" refType="h" fact="0.2594"/>
                  <dgm:constr type="l" for="ch" forName="parentText4" refType="w" fact="0.5545"/>
                  <dgm:constr type="t" for="ch" forName="parentText4" refType="h" fact="0.2595"/>
                  <dgm:constr type="w" for="ch" forName="parentText4" refType="w" fact="0.4455"/>
                  <dgm:constr type="h" for="ch" forName="parentText4" refType="h" fact="0.2594"/>
                  <dgm:constr type="l" for="ch" forName="parentText5" refType="w" fact="0.7393"/>
                  <dgm:constr type="t" for="ch" forName="parentText5" refType="h" fact="0.346"/>
                  <dgm:constr type="w" for="ch" forName="parentText5" refType="w" fact="0.2607"/>
                  <dgm:constr type="h" for="ch" forName="parentText5" refType="h" fact="0.2594"/>
                </dgm:constrLst>
              </dgm:if>
              <dgm:else name="Name51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4" refType="primFontSz" refFor="des" refForName="parentText1" op="lte"/>
                  <dgm:constr type="primFontSz" for="des" forName="childText5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4" refType="primFontSz" refFor="des" refForName="parentText2" op="lte"/>
                  <dgm:constr type="primFontSz" for="des" forName="childText5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childText4" refType="primFontSz" refFor="des" refForName="parentText3" op="lte"/>
                  <dgm:constr type="primFontSz" for="des" forName="childText5" refType="primFontSz" refFor="des" refForName="parentText3" op="lte"/>
                  <dgm:constr type="primFontSz" for="des" forName="childText1" refType="primFontSz" refFor="des" refForName="parentText4" op="lte"/>
                  <dgm:constr type="primFontSz" for="des" forName="childText2" refType="primFontSz" refFor="des" refForName="parentText4" op="lte"/>
                  <dgm:constr type="primFontSz" for="des" forName="childText3" refType="primFontSz" refFor="des" refForName="parentText4" op="lte"/>
                  <dgm:constr type="primFontSz" for="des" forName="childText4" refType="primFontSz" refFor="des" refForName="parentText4" op="lte"/>
                  <dgm:constr type="primFontSz" for="des" forName="childText5" refType="primFontSz" refFor="des" refForName="parentText4" op="lte"/>
                  <dgm:constr type="primFontSz" for="des" forName="childText1" refType="primFontSz" refFor="des" refForName="parentText5" op="lte"/>
                  <dgm:constr type="primFontSz" for="des" forName="childText2" refType="primFontSz" refFor="des" refForName="parentText5" op="lte"/>
                  <dgm:constr type="primFontSz" for="des" forName="childText3" refType="primFontSz" refFor="des" refForName="parentText5" op="lte"/>
                  <dgm:constr type="primFontSz" for="des" forName="childText4" refType="primFontSz" refFor="des" refForName="parentText5" op="lte"/>
                  <dgm:constr type="primFontSz" for="des" forName="childText5" refType="primFontSz" refFor="des" refForName="parentText5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parentText5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primFontSz" for="des" forName="childText4" refType="primFontSz" refFor="des" refForName="childText1" op="equ"/>
                  <dgm:constr type="primFontSz" for="des" forName="childText5" refType="primFontSz" refFor="des" refForName="childText1" op="equ"/>
                  <dgm:constr type="l" for="ch" forName="childText1" refType="w" fact="0.81518"/>
                  <dgm:constr type="t" for="ch" forName="childText1" refType="h" fact="0.1997"/>
                  <dgm:constr type="w" for="ch" forName="childText1" refType="w" fact="0.18482"/>
                  <dgm:constr type="h" for="ch" forName="childText1" refType="h" fact="0.4763"/>
                  <dgm:constr type="l" for="ch" forName="childText2" refType="w" fact="0.63036"/>
                  <dgm:constr type="t" for="ch" forName="childText2" refType="h" fact="0.2862"/>
                  <dgm:constr type="w" for="ch" forName="childText2" refType="w" fact="0.18482"/>
                  <dgm:constr type="h" for="ch" forName="childText2" refType="h" fact="0.4763"/>
                  <dgm:constr type="l" for="ch" forName="childText3" refType="w" fact="0.44554"/>
                  <dgm:constr type="t" for="ch" forName="childText3" refType="h" fact="0.3727"/>
                  <dgm:constr type="w" for="ch" forName="childText3" refType="w" fact="0.18482"/>
                  <dgm:constr type="h" for="ch" forName="childText3" refType="h" fact="0.4763"/>
                  <dgm:constr type="l" for="ch" forName="childText4" refType="w" fact="0.26072"/>
                  <dgm:constr type="t" for="ch" forName="childText4" refType="h" fact="0.4592"/>
                  <dgm:constr type="w" for="ch" forName="childText4" refType="w" fact="0.18482"/>
                  <dgm:constr type="h" for="ch" forName="childText4" refType="h" fact="0.4763"/>
                  <dgm:constr type="l" for="ch" forName="childText5" refType="w" fact="0.0759"/>
                  <dgm:constr type="t" for="ch" forName="childText5" refType="h" fact="0.5457"/>
                  <dgm:constr type="w" for="ch" forName="childText5" refType="w" fact="0.18482"/>
                  <dgm:constr type="h" for="ch" forName="childText5" refType="h" fact="0.4763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594"/>
                  <dgm:constr type="l" for="ch" forName="parentText2" refType="w" fact="0"/>
                  <dgm:constr type="t" for="ch" forName="parentText2" refType="h" fact="0.0865"/>
                  <dgm:constr type="w" for="ch" forName="parentText2" refType="w" fact="0.8152"/>
                  <dgm:constr type="h" for="ch" forName="parentText2" refType="h" fact="0.2594"/>
                  <dgm:constr type="l" for="ch" forName="parentText3" refType="w" fact="0"/>
                  <dgm:constr type="t" for="ch" forName="parentText3" refType="h" fact="0.173"/>
                  <dgm:constr type="w" for="ch" forName="parentText3" refType="w" fact="0.6304"/>
                  <dgm:constr type="h" for="ch" forName="parentText3" refType="h" fact="0.2594"/>
                  <dgm:constr type="l" for="ch" forName="parentText4" refType="w" fact="0"/>
                  <dgm:constr type="t" for="ch" forName="parentText4" refType="h" fact="0.2595"/>
                  <dgm:constr type="w" for="ch" forName="parentText4" refType="w" fact="0.4455"/>
                  <dgm:constr type="h" for="ch" forName="parentText4" refType="h" fact="0.2594"/>
                  <dgm:constr type="l" for="ch" forName="parentText5" refType="w" fact="0"/>
                  <dgm:constr type="t" for="ch" forName="parentText5" refType="h" fact="0.346"/>
                  <dgm:constr type="w" for="ch" forName="parentText5" refType="w" fact="0.2607"/>
                  <dgm:constr type="h" for="ch" forName="parentText5" refType="h" fact="0.2594"/>
                </dgm:constrLst>
              </dgm:else>
            </dgm:choose>
          </dgm:else>
        </dgm:choose>
      </dgm:else>
    </dgm:choose>
    <dgm:forEach name="Name52" axis="ch" ptType="node" cnt="1">
      <dgm:layoutNode name="parentText1" styleLbl="node1">
        <dgm:varLst>
          <dgm:chMax/>
          <dgm:chPref val="3"/>
          <dgm:bulletEnabled val="1"/>
        </dgm:varLst>
        <dgm:choose name="Name53">
          <dgm:if name="Name54" func="var" arg="dir" op="equ" val="norm">
            <dgm:alg type="tx">
              <dgm:param type="parTxLTRAlign" val="l"/>
            </dgm:alg>
            <dgm:shape xmlns:r="http://schemas.openxmlformats.org/officeDocument/2006/relationships" type="rightArrow" r:blip="">
              <dgm:adjLst>
                <dgm:adj idx="1" val="0.5"/>
                <dgm:adj idx="2" val="0.5"/>
              </dgm:adjLst>
            </dgm:shape>
            <dgm:constrLst>
              <dgm:constr type="lMarg" refType="primFontSz" fact="0.3"/>
              <dgm:constr type="rMarg" val="20"/>
              <dgm:constr type="tMarg" refType="primFontSz" fact="0.3"/>
              <dgm:constr type="bMarg" refType="h" fact="0.45"/>
            </dgm:constrLst>
          </dgm:if>
          <dgm:else name="Name55">
            <dgm:alg type="tx">
              <dgm:param type="parTxLTRAlign" val="r"/>
            </dgm:alg>
            <dgm:shape xmlns:r="http://schemas.openxmlformats.org/officeDocument/2006/relationships" type="leftArrow" r:blip="">
              <dgm:adjLst>
                <dgm:adj idx="1" val="0.5"/>
                <dgm:adj idx="2" val="0.5"/>
              </dgm:adjLst>
            </dgm:shape>
            <dgm:constrLst>
              <dgm:constr type="lMarg" val="20"/>
              <dgm:constr type="rMarg" refType="primFontSz" fact="0.3"/>
              <dgm:constr type="tMarg" refType="primFontSz" fact="0.3"/>
              <dgm:constr type="bMarg" refType="h" fact="0.45"/>
            </dgm:constrLst>
          </dgm:else>
        </dgm:choose>
        <dgm:presOf axis="self" ptType="node"/>
        <dgm:ruleLst>
          <dgm:rule type="primFontSz" val="5" fact="NaN" max="NaN"/>
        </dgm:ruleLst>
      </dgm:layoutNode>
      <dgm:choose name="Name56">
        <dgm:if name="Name57" axis="ch" ptType="node" func="cnt" op="gte" val="1">
          <dgm:layoutNode name="childText1" styleLbl="solidAlignAcc1">
            <dgm:varLst>
              <dgm:chMax val="0"/>
              <dgm:chPref val="0"/>
              <dgm:bulletEnabled val="1"/>
            </dgm:varLst>
            <dgm:alg type="tx"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58"/>
      </dgm:choose>
    </dgm:forEach>
    <dgm:forEach name="Name59" axis="ch" ptType="node" st="2" cnt="1">
      <dgm:layoutNode name="parentText2" styleLbl="node1">
        <dgm:varLst>
          <dgm:chMax/>
          <dgm:chPref val="3"/>
          <dgm:bulletEnabled val="1"/>
        </dgm:varLst>
        <dgm:choose name="Name60">
          <dgm:if name="Name61" func="var" arg="dir" op="equ" val="norm">
            <dgm:alg type="tx">
              <dgm:param type="parTxLTRAlign" val="l"/>
            </dgm:alg>
            <dgm:shape xmlns:r="http://schemas.openxmlformats.org/officeDocument/2006/relationships" type="rightArrow" r:blip="">
              <dgm:adjLst>
                <dgm:adj idx="1" val="0.5"/>
                <dgm:adj idx="2" val="0.5"/>
              </dgm:adjLst>
            </dgm:shape>
            <dgm:constrLst>
              <dgm:constr type="lMarg" refType="primFontSz" fact="0.3"/>
              <dgm:constr type="rMarg" val="20"/>
              <dgm:constr type="tMarg" refType="primFontSz" fact="0.3"/>
              <dgm:constr type="bMarg" refType="h" fact="0.45"/>
            </dgm:constrLst>
          </dgm:if>
          <dgm:else name="Name62">
            <dgm:alg type="tx">
              <dgm:param type="parTxLTRAlign" val="r"/>
            </dgm:alg>
            <dgm:shape xmlns:r="http://schemas.openxmlformats.org/officeDocument/2006/relationships" type="leftArrow" r:blip="">
              <dgm:adjLst>
                <dgm:adj idx="1" val="0.5"/>
                <dgm:adj idx="2" val="0.5"/>
              </dgm:adjLst>
            </dgm:shape>
            <dgm:constrLst>
              <dgm:constr type="lMarg" val="20"/>
              <dgm:constr type="rMarg" refType="primFontSz" fact="0.3"/>
              <dgm:constr type="tMarg" refType="primFontSz" fact="0.3"/>
              <dgm:constr type="bMarg" refType="h" fact="0.45"/>
            </dgm:constrLst>
          </dgm:else>
        </dgm:choose>
        <dgm:presOf axis="self" ptType="node"/>
        <dgm:ruleLst>
          <dgm:rule type="primFontSz" val="5" fact="NaN" max="NaN"/>
        </dgm:ruleLst>
      </dgm:layoutNode>
      <dgm:choose name="Name63">
        <dgm:if name="Name64" axis="ch" ptType="node" func="cnt" op="gte" val="1">
          <dgm:layoutNode name="childText2" styleLbl="solidAlignAcc1">
            <dgm:varLst>
              <dgm:chMax val="0"/>
              <dgm:chPref val="0"/>
              <dgm:bulletEnabled val="1"/>
            </dgm:varLst>
            <dgm:alg type="tx"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65"/>
      </dgm:choose>
    </dgm:forEach>
    <dgm:forEach name="Name66" axis="ch" ptType="node" st="3" cnt="1">
      <dgm:layoutNode name="parentText3" styleLbl="node1">
        <dgm:varLst>
          <dgm:chMax/>
          <dgm:chPref val="3"/>
          <dgm:bulletEnabled val="1"/>
        </dgm:varLst>
        <dgm:choose name="Name67">
          <dgm:if name="Name68" func="var" arg="dir" op="equ" val="norm">
            <dgm:alg type="tx">
              <dgm:param type="parTxLTRAlign" val="l"/>
            </dgm:alg>
            <dgm:shape xmlns:r="http://schemas.openxmlformats.org/officeDocument/2006/relationships" type="rightArrow" r:blip="">
              <dgm:adjLst>
                <dgm:adj idx="1" val="0.5"/>
                <dgm:adj idx="2" val="0.5"/>
              </dgm:adjLst>
            </dgm:shape>
            <dgm:constrLst>
              <dgm:constr type="lMarg" refType="primFontSz" fact="0.3"/>
              <dgm:constr type="rMarg" val="20"/>
              <dgm:constr type="tMarg" refType="primFontSz" fact="0.3"/>
              <dgm:constr type="bMarg" refType="h" fact="0.45"/>
            </dgm:constrLst>
          </dgm:if>
          <dgm:else name="Name69">
            <dgm:alg type="tx">
              <dgm:param type="parTxLTRAlign" val="r"/>
            </dgm:alg>
            <dgm:shape xmlns:r="http://schemas.openxmlformats.org/officeDocument/2006/relationships" type="leftArrow" r:blip="">
              <dgm:adjLst>
                <dgm:adj idx="1" val="0.5"/>
                <dgm:adj idx="2" val="0.5"/>
              </dgm:adjLst>
            </dgm:shape>
            <dgm:constrLst>
              <dgm:constr type="lMarg" val="20"/>
              <dgm:constr type="rMarg" refType="primFontSz" fact="0.3"/>
              <dgm:constr type="tMarg" refType="primFontSz" fact="0.3"/>
              <dgm:constr type="bMarg" refType="h" fact="0.45"/>
            </dgm:constrLst>
          </dgm:else>
        </dgm:choose>
        <dgm:presOf axis="self" ptType="node"/>
        <dgm:ruleLst>
          <dgm:rule type="primFontSz" val="5" fact="NaN" max="NaN"/>
        </dgm:ruleLst>
      </dgm:layoutNode>
      <dgm:choose name="Name70">
        <dgm:if name="Name71" axis="ch" ptType="node" func="cnt" op="gte" val="1">
          <dgm:layoutNode name="childText3" styleLbl="solidAlignAcc1">
            <dgm:varLst>
              <dgm:chMax val="0"/>
              <dgm:chPref val="0"/>
              <dgm:bulletEnabled val="1"/>
            </dgm:varLst>
            <dgm:alg type="tx"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72"/>
      </dgm:choose>
    </dgm:forEach>
    <dgm:forEach name="Name73" axis="ch" ptType="node" st="4" cnt="1">
      <dgm:layoutNode name="parentText4" styleLbl="node1">
        <dgm:varLst>
          <dgm:chMax/>
          <dgm:chPref val="3"/>
          <dgm:bulletEnabled val="1"/>
        </dgm:varLst>
        <dgm:choose name="Name74">
          <dgm:if name="Name75" func="var" arg="dir" op="equ" val="norm">
            <dgm:alg type="tx">
              <dgm:param type="parTxLTRAlign" val="l"/>
            </dgm:alg>
            <dgm:shape xmlns:r="http://schemas.openxmlformats.org/officeDocument/2006/relationships" type="rightArrow" r:blip="">
              <dgm:adjLst>
                <dgm:adj idx="1" val="0.5"/>
                <dgm:adj idx="2" val="0.5"/>
              </dgm:adjLst>
            </dgm:shape>
            <dgm:constrLst>
              <dgm:constr type="lMarg" refType="primFontSz" fact="0.3"/>
              <dgm:constr type="rMarg" val="20"/>
              <dgm:constr type="tMarg" refType="primFontSz" fact="0.3"/>
              <dgm:constr type="bMarg" refType="h" fact="0.45"/>
            </dgm:constrLst>
          </dgm:if>
          <dgm:else name="Name76">
            <dgm:alg type="tx">
              <dgm:param type="parTxLTRAlign" val="r"/>
            </dgm:alg>
            <dgm:shape xmlns:r="http://schemas.openxmlformats.org/officeDocument/2006/relationships" type="leftArrow" r:blip="">
              <dgm:adjLst>
                <dgm:adj idx="1" val="0.5"/>
                <dgm:adj idx="2" val="0.5"/>
              </dgm:adjLst>
            </dgm:shape>
            <dgm:constrLst>
              <dgm:constr type="lMarg" val="20"/>
              <dgm:constr type="rMarg" refType="primFontSz" fact="0.3"/>
              <dgm:constr type="tMarg" refType="primFontSz" fact="0.3"/>
              <dgm:constr type="bMarg" refType="h" fact="0.45"/>
            </dgm:constrLst>
          </dgm:else>
        </dgm:choose>
        <dgm:presOf axis="self" ptType="node"/>
        <dgm:ruleLst>
          <dgm:rule type="primFontSz" val="5" fact="NaN" max="NaN"/>
        </dgm:ruleLst>
      </dgm:layoutNode>
      <dgm:choose name="Name77">
        <dgm:if name="Name78" axis="ch" ptType="node" func="cnt" op="gte" val="1">
          <dgm:layoutNode name="childText4" styleLbl="solidAlignAcc1">
            <dgm:varLst>
              <dgm:chMax val="0"/>
              <dgm:chPref val="0"/>
              <dgm:bulletEnabled val="1"/>
            </dgm:varLst>
            <dgm:alg type="tx"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79"/>
      </dgm:choose>
    </dgm:forEach>
    <dgm:forEach name="Name80" axis="ch" ptType="node" st="5" cnt="1">
      <dgm:layoutNode name="parentText5" styleLbl="node1">
        <dgm:varLst>
          <dgm:chMax/>
          <dgm:chPref val="3"/>
          <dgm:bulletEnabled val="1"/>
        </dgm:varLst>
        <dgm:choose name="Name81">
          <dgm:if name="Name82" func="var" arg="dir" op="equ" val="norm">
            <dgm:alg type="tx">
              <dgm:param type="parTxLTRAlign" val="l"/>
            </dgm:alg>
            <dgm:shape xmlns:r="http://schemas.openxmlformats.org/officeDocument/2006/relationships" type="rightArrow" r:blip="">
              <dgm:adjLst>
                <dgm:adj idx="1" val="0.5"/>
                <dgm:adj idx="2" val="0.5"/>
              </dgm:adjLst>
            </dgm:shape>
            <dgm:constrLst>
              <dgm:constr type="lMarg" refType="primFontSz" fact="0.3"/>
              <dgm:constr type="rMarg" val="20"/>
              <dgm:constr type="tMarg" refType="primFontSz" fact="0.3"/>
              <dgm:constr type="bMarg" refType="h" fact="0.45"/>
            </dgm:constrLst>
          </dgm:if>
          <dgm:else name="Name83">
            <dgm:alg type="tx">
              <dgm:param type="parTxLTRAlign" val="r"/>
            </dgm:alg>
            <dgm:shape xmlns:r="http://schemas.openxmlformats.org/officeDocument/2006/relationships" type="leftArrow" r:blip="">
              <dgm:adjLst>
                <dgm:adj idx="1" val="0.5"/>
                <dgm:adj idx="2" val="0.5"/>
              </dgm:adjLst>
            </dgm:shape>
            <dgm:constrLst>
              <dgm:constr type="lMarg" val="20"/>
              <dgm:constr type="rMarg" refType="primFontSz" fact="0.3"/>
              <dgm:constr type="tMarg" refType="primFontSz" fact="0.3"/>
              <dgm:constr type="bMarg" refType="h" fact="0.45"/>
            </dgm:constrLst>
          </dgm:else>
        </dgm:choose>
        <dgm:presOf axis="self" ptType="node"/>
        <dgm:ruleLst>
          <dgm:rule type="primFontSz" val="5" fact="NaN" max="NaN"/>
        </dgm:ruleLst>
      </dgm:layoutNode>
      <dgm:choose name="Name84">
        <dgm:if name="Name85" axis="ch" ptType="node" func="cnt" op="gte" val="1">
          <dgm:layoutNode name="childText5" styleLbl="solidAlignAcc1">
            <dgm:varLst>
              <dgm:chMax val="0"/>
              <dgm:chPref val="0"/>
              <dgm:bulletEnabled val="1"/>
            </dgm:varLst>
            <dgm:alg type="tx"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86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#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82D1576-1FCB-4EA6-ABCD-18DC84ECB0DC}" type="datetimeFigureOut">
              <a:rPr lang="ru-RU" smtClean="0"/>
              <a:pPr/>
              <a:t>11.05.2021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0A9DDBD-BBBD-42CB-99CA-E336B8DA868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135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илиния 6"/>
            <p:cNvSpPr/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8" name="Полилиния 7"/>
            <p:cNvSpPr/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1" name="Полилиния 10"/>
            <p:cNvSpPr/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/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C23DC089-C5C3-4F41-8961-BF3DE8B70C8E}" type="datetimeFigureOut">
              <a:rPr lang="ru-RU" smtClean="0"/>
              <a:pPr/>
              <a:t>11.05.2021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32816342-D566-4959-9B4F-561C1AB2143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3DC089-C5C3-4F41-8961-BF3DE8B70C8E}" type="datetimeFigureOut">
              <a:rPr lang="ru-RU" smtClean="0"/>
              <a:pPr/>
              <a:t>11.05.2021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816342-D566-4959-9B4F-561C1AB2143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3DC089-C5C3-4F41-8961-BF3DE8B70C8E}" type="datetimeFigureOut">
              <a:rPr lang="ru-RU" smtClean="0"/>
              <a:pPr/>
              <a:t>11.05.2021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816342-D566-4959-9B4F-561C1AB2143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3DC089-C5C3-4F41-8961-BF3DE8B70C8E}" type="datetimeFigureOut">
              <a:rPr lang="ru-RU" smtClean="0"/>
              <a:pPr/>
              <a:t>11.05.2021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816342-D566-4959-9B4F-561C1AB2143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3DC089-C5C3-4F41-8961-BF3DE8B70C8E}" type="datetimeFigureOut">
              <a:rPr lang="ru-RU" smtClean="0"/>
              <a:pPr/>
              <a:t>11.05.2021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816342-D566-4959-9B4F-561C1AB2143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3DC089-C5C3-4F41-8961-BF3DE8B70C8E}" type="datetimeFigureOut">
              <a:rPr lang="ru-RU" smtClean="0"/>
              <a:pPr/>
              <a:t>11.05.2021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816342-D566-4959-9B4F-561C1AB2143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3DC089-C5C3-4F41-8961-BF3DE8B70C8E}" type="datetimeFigureOut">
              <a:rPr lang="ru-RU" smtClean="0"/>
              <a:pPr/>
              <a:t>11.05.2021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816342-D566-4959-9B4F-561C1AB2143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3DC089-C5C3-4F41-8961-BF3DE8B70C8E}" type="datetimeFigureOut">
              <a:rPr lang="ru-RU" smtClean="0"/>
              <a:pPr/>
              <a:t>11.05.2021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816342-D566-4959-9B4F-561C1AB2143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3DC089-C5C3-4F41-8961-BF3DE8B70C8E}" type="datetimeFigureOut">
              <a:rPr lang="ru-RU" smtClean="0"/>
              <a:pPr/>
              <a:t>11.05.2021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816342-D566-4959-9B4F-561C1AB2143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/>
          <a:p>
            <a:fld id="{C23DC089-C5C3-4F41-8961-BF3DE8B70C8E}" type="datetimeFigureOut">
              <a:rPr lang="ru-RU" smtClean="0"/>
              <a:pPr/>
              <a:t>11.05.2021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816342-D566-4959-9B4F-561C1AB2143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415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C23DC089-C5C3-4F41-8961-BF3DE8B70C8E}" type="datetimeFigureOut">
              <a:rPr lang="ru-RU" smtClean="0"/>
              <a:pPr/>
              <a:t>11.05.2021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32816342-D566-4959-9B4F-561C1AB2143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/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олилиния 8"/>
          <p:cNvSpPr/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ый треугольник 9"/>
          <p:cNvSpPr/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/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/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олилиния 11"/>
          <p:cNvSpPr/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оугольный треугольник 13"/>
          <p:cNvSpPr/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fld id="{C23DC089-C5C3-4F41-8961-BF3DE8B70C8E}" type="datetimeFigureOut">
              <a:rPr lang="ru-RU" smtClean="0"/>
              <a:pPr/>
              <a:t>11.05.2021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fld id="{32816342-D566-4959-9B4F-561C1AB2143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365760" indent="-255905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 panose="05040102010807070707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665" indent="-228600" algn="l" rtl="0" eaLnBrk="1" latinLnBrk="0" hangingPunct="1">
        <a:spcBef>
          <a:spcPts val="325"/>
        </a:spcBef>
        <a:buClr>
          <a:schemeClr val="accent1"/>
        </a:buClr>
        <a:buFont typeface="Verdana" panose="020B0604030504040204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790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 panose="05020102010507070707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 panose="05020102010507070707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 panose="05020102010507070707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 panose="05020102010507070707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 panose="05020102010507070707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 panose="05020102010507070707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 panose="05020102010507070707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G:\4%20&#1076;&#1077;&#1085;&#1100;%20&#1074;&#1086;&#1081;&#1085;&#1099;%20&#1087;&#1088;&#1086;&#1077;&#1082;&#1090;\4%20&#1076;&#1077;&#1085;&#1100;%20&#1074;&#1086;&#1081;&#1085;&#1099;\&#1055;&#1088;&#1080;&#1083;&#1086;&#1078;&#1077;&#1085;&#1080;&#1103;\4%20&#1076;&#1077;&#1085;&#1100;%20&#1074;&#1086;&#1081;&#1085;&#1099;.mp4" TargetMode="Externa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G:\4%20&#1076;&#1077;&#1085;&#1100;%20&#1074;&#1086;&#1081;&#1085;&#1099;%20&#1087;&#1088;&#1086;&#1077;&#1082;&#1090;\4%20&#1076;&#1077;&#1085;&#1100;%20&#1074;&#1086;&#1081;&#1085;&#1099;\&#1055;&#1088;&#1080;&#1083;&#1086;&#1078;&#1077;&#1085;&#1080;&#1103;\4%20&#1076;&#1077;&#1085;&#1100;%20&#1074;&#1086;&#1081;&#1085;&#1099;.mp4" TargetMode="Externa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hyperlink" Target="&#1055;&#1088;&#1080;&#1083;&#1086;&#1078;&#1077;&#1085;&#1080;&#1103;/4%20&#1076;&#1077;&#1085;&#1100;%20&#1074;&#1086;&#1081;&#1085;&#1099;.mp4" TargetMode="Externa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27584" y="1268760"/>
            <a:ext cx="6984776" cy="1829761"/>
          </a:xfrm>
        </p:spPr>
        <p:txBody>
          <a:bodyPr>
            <a:noAutofit/>
          </a:bodyPr>
          <a:lstStyle/>
          <a:p>
            <a:r>
              <a:rPr lang="ru-RU" sz="6000" dirty="0" smtClean="0"/>
              <a:t>4 день войны</a:t>
            </a:r>
            <a:endParaRPr lang="ru-RU" sz="60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83568" y="2996952"/>
            <a:ext cx="6624736" cy="1199704"/>
          </a:xfrm>
        </p:spPr>
        <p:txBody>
          <a:bodyPr>
            <a:normAutofit/>
          </a:bodyPr>
          <a:lstStyle/>
          <a:p>
            <a:r>
              <a:rPr lang="ru-RU" dirty="0" smtClean="0"/>
              <a:t>Песни военных лет</a:t>
            </a:r>
            <a:endParaRPr lang="ru-RU" dirty="0"/>
          </a:p>
        </p:txBody>
      </p:sp>
      <p:pic>
        <p:nvPicPr>
          <p:cNvPr id="16386" name="Picture 2" descr="http://755700.ru/upload/medialibrary/082/636409818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260648"/>
            <a:ext cx="8568952" cy="1584176"/>
          </a:xfrm>
          <a:prstGeom prst="rect">
            <a:avLst/>
          </a:prstGeom>
          <a:noFill/>
        </p:spPr>
      </p:pic>
      <p:sp>
        <p:nvSpPr>
          <p:cNvPr id="5" name="Подзаголовок 2"/>
          <p:cNvSpPr txBox="1"/>
          <p:nvPr/>
        </p:nvSpPr>
        <p:spPr>
          <a:xfrm>
            <a:off x="2285984" y="3929066"/>
            <a:ext cx="6624736" cy="571504"/>
          </a:xfrm>
          <a:prstGeom prst="rect">
            <a:avLst/>
          </a:prstGeom>
        </p:spPr>
        <p:txBody>
          <a:bodyPr vert="horz" lIns="45720" rIns="45720">
            <a:normAutofit lnSpcReduction="10000"/>
          </a:bodyPr>
          <a:lstStyle/>
          <a:p>
            <a:pPr algn="r"/>
            <a:r>
              <a:rPr lang="ru-RU" sz="1600" b="1" dirty="0" smtClean="0"/>
              <a:t>Руководитель проекта: </a:t>
            </a:r>
          </a:p>
          <a:p>
            <a:pPr algn="r"/>
            <a:r>
              <a:rPr lang="ru-RU" sz="1600" dirty="0" smtClean="0"/>
              <a:t>          Сердюк Алена Николаевна.</a:t>
            </a:r>
          </a:p>
          <a:p>
            <a:endParaRPr lang="ru-RU" sz="2800" dirty="0" smtClean="0"/>
          </a:p>
          <a:p>
            <a:endParaRPr lang="ru-RU" sz="28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3500430" y="4429132"/>
            <a:ext cx="535781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1600" b="1" dirty="0" smtClean="0"/>
              <a:t>Выполнили проект: </a:t>
            </a:r>
          </a:p>
          <a:p>
            <a:pPr algn="r"/>
            <a:r>
              <a:rPr lang="ru-RU" sz="1600" dirty="0" err="1" smtClean="0"/>
              <a:t>Димова</a:t>
            </a:r>
            <a:r>
              <a:rPr lang="ru-RU" sz="1600" dirty="0" smtClean="0"/>
              <a:t> Кристина  и </a:t>
            </a:r>
            <a:r>
              <a:rPr lang="ru-RU" sz="1600" dirty="0" err="1" smtClean="0"/>
              <a:t>Абдулаевна</a:t>
            </a:r>
            <a:r>
              <a:rPr lang="ru-RU" sz="1600" dirty="0" smtClean="0"/>
              <a:t> Зарина, </a:t>
            </a:r>
          </a:p>
          <a:p>
            <a:pPr algn="r"/>
            <a:r>
              <a:rPr lang="ru-RU" sz="1600" dirty="0" smtClean="0"/>
              <a:t>6 Б класс, МБОУ Игримская СОШ № 1</a:t>
            </a:r>
            <a:endParaRPr lang="ru-RU" sz="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2"/>
          <p:cNvSpPr>
            <a:spLocks noGrp="1"/>
          </p:cNvSpPr>
          <p:nvPr/>
        </p:nvSpPr>
        <p:spPr>
          <a:xfrm>
            <a:off x="395536" y="260648"/>
            <a:ext cx="8229600" cy="934404"/>
          </a:xfrm>
          <a:prstGeom prst="rect">
            <a:avLst/>
          </a:prstGeom>
        </p:spPr>
        <p:txBody>
          <a:bodyPr vert="horz" rtlCol="0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100" b="1" kern="1200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>
                <a:solidFill>
                  <a:schemeClr val="accent2">
                    <a:lumMod val="50000"/>
                  </a:schemeClr>
                </a:solidFill>
              </a:rPr>
              <a:t>Приложение 2:</a:t>
            </a:r>
          </a:p>
        </p:txBody>
      </p:sp>
      <p:sp>
        <p:nvSpPr>
          <p:cNvPr id="5" name="Содержимое 1"/>
          <p:cNvSpPr>
            <a:spLocks noGrp="1"/>
          </p:cNvSpPr>
          <p:nvPr/>
        </p:nvSpPr>
        <p:spPr>
          <a:xfrm>
            <a:off x="-180528" y="980728"/>
            <a:ext cx="5652120" cy="1800200"/>
          </a:xfrm>
          <a:prstGeom prst="rect">
            <a:avLst/>
          </a:prstGeom>
        </p:spPr>
        <p:txBody>
          <a:bodyPr vert="horz">
            <a:normAutofit/>
          </a:bodyPr>
          <a:lstStyle>
            <a:lvl1pPr marL="365760" indent="-255905" algn="l" rtl="0" eaLnBrk="1" latinLnBrk="0" hangingPunct="1"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 3" panose="05040102010807070707"/>
              <a:buChar char=""/>
              <a:defRPr kumimoji="0"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21665" indent="-228600" algn="l" rtl="0" eaLnBrk="1" latinLnBrk="0" hangingPunct="1">
              <a:spcBef>
                <a:spcPts val="325"/>
              </a:spcBef>
              <a:buClr>
                <a:schemeClr val="accent1"/>
              </a:buClr>
              <a:buFont typeface="Verdana" panose="020B0604030504040204"/>
              <a:buChar char="◦"/>
              <a:defRPr kumimoji="0"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9790" indent="-228600" algn="l" rtl="0" eaLnBrk="1" latinLnBrk="0" hangingPunct="1">
              <a:spcBef>
                <a:spcPts val="350"/>
              </a:spcBef>
              <a:buClr>
                <a:schemeClr val="accent2"/>
              </a:buClr>
              <a:buSzPct val="100000"/>
              <a:buFont typeface="Wingdings 2" panose="05020102010507070707"/>
              <a:buChar char=""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43000" indent="-228600" algn="l" rtl="0" eaLnBrk="1" latinLnBrk="0" hangingPunct="1">
              <a:spcBef>
                <a:spcPts val="350"/>
              </a:spcBef>
              <a:buClr>
                <a:schemeClr val="accent2"/>
              </a:buClr>
              <a:buFont typeface="Wingdings 2" panose="05020102010507070707"/>
              <a:buChar char=""/>
              <a:defRPr kumimoji="0"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-228600" algn="l" rtl="0" eaLnBrk="1" latinLnBrk="0" hangingPunct="1">
              <a:spcBef>
                <a:spcPts val="350"/>
              </a:spcBef>
              <a:buClr>
                <a:schemeClr val="accent2"/>
              </a:buClr>
              <a:buFont typeface="Wingdings 2" panose="05020102010507070707"/>
              <a:buChar char="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02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 panose="05020102010507070707"/>
              <a:buChar char="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8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 panose="05020102010507070707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0574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 panose="05020102010507070707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2860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 panose="05020102010507070707"/>
              <a:buChar char="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None/>
            </a:pPr>
            <a:r>
              <a:rPr lang="ru-RU" dirty="0"/>
              <a:t>Биография </a:t>
            </a:r>
            <a:endParaRPr lang="ru-RU" dirty="0" smtClean="0"/>
          </a:p>
          <a:p>
            <a:pPr algn="ctr">
              <a:buNone/>
            </a:pPr>
            <a:r>
              <a:rPr lang="ru-RU" dirty="0" smtClean="0"/>
              <a:t>Виктора </a:t>
            </a:r>
            <a:r>
              <a:rPr lang="ru-RU" dirty="0"/>
              <a:t>Третьякова, </a:t>
            </a:r>
            <a:endParaRPr lang="ru-RU" dirty="0" smtClean="0"/>
          </a:p>
          <a:p>
            <a:pPr algn="ctr">
              <a:buNone/>
            </a:pPr>
            <a:r>
              <a:rPr lang="ru-RU" dirty="0" smtClean="0"/>
              <a:t>автора песни </a:t>
            </a:r>
            <a:r>
              <a:rPr lang="ru-RU" dirty="0"/>
              <a:t>«4 день войны».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 l="5177" t="24057" r="65789" b="3773"/>
          <a:stretch>
            <a:fillRect/>
          </a:stretch>
        </p:blipFill>
        <p:spPr bwMode="auto">
          <a:xfrm>
            <a:off x="5364088" y="1556792"/>
            <a:ext cx="3555237" cy="49685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 descr="C:\Users\Тёща\Videos\Desktop\я\4 день войны проект\21030500060474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31640" y="2492896"/>
            <a:ext cx="2808312" cy="408051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0" y="928670"/>
            <a:ext cx="5357850" cy="2357454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800" dirty="0" smtClean="0"/>
              <a:t> </a:t>
            </a:r>
          </a:p>
          <a:p>
            <a:pPr>
              <a:buNone/>
            </a:pPr>
            <a:r>
              <a:rPr lang="ru-RU" sz="1400" dirty="0" smtClean="0"/>
              <a:t> </a:t>
            </a:r>
          </a:p>
          <a:p>
            <a:pPr>
              <a:buNone/>
            </a:pPr>
            <a:r>
              <a:rPr lang="ru-RU" sz="1400" dirty="0" smtClean="0"/>
              <a:t> </a:t>
            </a:r>
          </a:p>
          <a:p>
            <a:pPr>
              <a:spcBef>
                <a:spcPts val="0"/>
              </a:spcBef>
            </a:pPr>
            <a:endParaRPr lang="ru-RU" sz="800" dirty="0" smtClean="0"/>
          </a:p>
        </p:txBody>
      </p:sp>
      <p:sp>
        <p:nvSpPr>
          <p:cNvPr id="6" name="Заголовок 2"/>
          <p:cNvSpPr txBox="1"/>
          <p:nvPr/>
        </p:nvSpPr>
        <p:spPr>
          <a:xfrm>
            <a:off x="4860032" y="1052736"/>
            <a:ext cx="3929090" cy="1071570"/>
          </a:xfrm>
          <a:prstGeom prst="rect">
            <a:avLst/>
          </a:prstGeom>
        </p:spPr>
        <p:txBody>
          <a:bodyPr vert="horz" rtlCol="0" anchor="ctr">
            <a:normAutofit fontScale="85000" lnSpcReduction="10000"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ru-RU" sz="4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4 день</a:t>
            </a:r>
            <a:r>
              <a:rPr kumimoji="0" lang="ru-RU" sz="4800" b="1" i="0" u="none" strike="noStrike" kern="1200" cap="none" spc="0" normalizeH="0" noProof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войны</a:t>
            </a:r>
          </a:p>
          <a:p>
            <a:pPr algn="ctr">
              <a:spcBef>
                <a:spcPct val="0"/>
              </a:spcBef>
              <a:defRPr/>
            </a:pPr>
            <a:r>
              <a:rPr lang="ru-RU" sz="2400" b="1" dirty="0" smtClean="0"/>
              <a:t>Виктор Третьяков</a:t>
            </a:r>
            <a:endParaRPr lang="ru-RU" sz="2400" dirty="0" smtClean="0"/>
          </a:p>
        </p:txBody>
      </p:sp>
      <p:sp>
        <p:nvSpPr>
          <p:cNvPr id="7" name="Прямоугольник 6"/>
          <p:cNvSpPr/>
          <p:nvPr/>
        </p:nvSpPr>
        <p:spPr>
          <a:xfrm>
            <a:off x="4071934" y="4786322"/>
            <a:ext cx="4714876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ru-RU" sz="1400" dirty="0" smtClean="0"/>
              <a:t>Ах, сколько нас тем летом осталось на высотках,</a:t>
            </a:r>
          </a:p>
          <a:p>
            <a:pPr>
              <a:buNone/>
            </a:pPr>
            <a:r>
              <a:rPr lang="ru-RU" sz="1400" dirty="0" smtClean="0"/>
              <a:t>Собой прикрывших Родину свою.</a:t>
            </a:r>
          </a:p>
          <a:p>
            <a:pPr>
              <a:buNone/>
            </a:pPr>
            <a:r>
              <a:rPr lang="ru-RU" sz="1400" dirty="0" smtClean="0"/>
              <a:t>Но нам уже об этом никто не скажет в сводках,</a:t>
            </a:r>
          </a:p>
          <a:p>
            <a:pPr>
              <a:buNone/>
            </a:pPr>
            <a:r>
              <a:rPr lang="ru-RU" sz="1400" dirty="0" smtClean="0"/>
              <a:t>Ведь мы погибли в первом же бою.</a:t>
            </a:r>
          </a:p>
          <a:p>
            <a:pPr>
              <a:buNone/>
            </a:pPr>
            <a:r>
              <a:rPr lang="ru-RU" sz="1400" dirty="0" smtClean="0"/>
              <a:t>Еще Гастелло Коля не поднял самолета</a:t>
            </a:r>
          </a:p>
          <a:p>
            <a:pPr>
              <a:buNone/>
            </a:pPr>
            <a:r>
              <a:rPr lang="ru-RU" sz="1400" dirty="0" smtClean="0"/>
              <a:t>И пропасть отделяла от весны,</a:t>
            </a:r>
          </a:p>
          <a:p>
            <a:pPr>
              <a:buNone/>
            </a:pPr>
            <a:r>
              <a:rPr lang="ru-RU" sz="1400" dirty="0" smtClean="0"/>
              <a:t>Еще не лег Матросов на жало пулемета, -</a:t>
            </a:r>
          </a:p>
          <a:p>
            <a:pPr>
              <a:buNone/>
            </a:pPr>
            <a:r>
              <a:rPr lang="ru-RU" sz="1400" dirty="0" smtClean="0"/>
              <a:t>Была среда, четвертый день войны...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2571736" y="3000372"/>
            <a:ext cx="5572164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ru-RU" sz="1400" dirty="0" smtClean="0"/>
              <a:t>Ну вот и танки в поле, и тут мне стало страшно:</a:t>
            </a:r>
          </a:p>
          <a:p>
            <a:pPr>
              <a:buNone/>
            </a:pPr>
            <a:r>
              <a:rPr lang="ru-RU" sz="1400" dirty="0" smtClean="0"/>
              <a:t>Ведь жизнь кончалась этой высотой.</a:t>
            </a:r>
          </a:p>
          <a:p>
            <a:pPr>
              <a:buNone/>
            </a:pPr>
            <a:r>
              <a:rPr lang="ru-RU" sz="1400" dirty="0" smtClean="0"/>
              <a:t>Но только вдруг я понял, что жизнь - не так уж важно,</a:t>
            </a:r>
          </a:p>
          <a:p>
            <a:pPr>
              <a:buNone/>
            </a:pPr>
            <a:r>
              <a:rPr lang="ru-RU" sz="1400" dirty="0" smtClean="0"/>
              <a:t>А важно - то, что сзади, за тобой.</a:t>
            </a:r>
          </a:p>
          <a:p>
            <a:pPr>
              <a:buNone/>
            </a:pPr>
            <a:r>
              <a:rPr lang="ru-RU" sz="1400" dirty="0" smtClean="0"/>
              <a:t>А сзади берег Волги, жена и сын Андрейка,</a:t>
            </a:r>
          </a:p>
          <a:p>
            <a:pPr>
              <a:buNone/>
            </a:pPr>
            <a:r>
              <a:rPr lang="ru-RU" sz="1400" dirty="0" smtClean="0"/>
              <a:t>И мать с отцом стояли у крыльца...</a:t>
            </a:r>
          </a:p>
          <a:p>
            <a:pPr>
              <a:buNone/>
            </a:pPr>
            <a:r>
              <a:rPr lang="ru-RU" sz="1400" dirty="0" smtClean="0"/>
              <a:t>Был бой не очень долгим: что танкам трехлинейка</a:t>
            </a:r>
          </a:p>
          <a:p>
            <a:pPr>
              <a:buNone/>
            </a:pPr>
            <a:r>
              <a:rPr lang="ru-RU" sz="1400" dirty="0" smtClean="0"/>
              <a:t>И семь гранат на двадцать три бойца!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428596" y="1285860"/>
            <a:ext cx="4572000" cy="181588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buNone/>
            </a:pPr>
            <a:r>
              <a:rPr lang="ru-RU" sz="1400" dirty="0" smtClean="0"/>
              <a:t>Вначале было слово, а после было - дело.</a:t>
            </a:r>
          </a:p>
          <a:p>
            <a:pPr>
              <a:buNone/>
            </a:pPr>
            <a:r>
              <a:rPr lang="ru-RU" sz="1400" dirty="0" smtClean="0"/>
              <a:t>В начале был приказ, а следом - бой.</a:t>
            </a:r>
          </a:p>
          <a:p>
            <a:pPr>
              <a:buNone/>
            </a:pPr>
            <a:r>
              <a:rPr lang="ru-RU" sz="1400" dirty="0" smtClean="0"/>
              <a:t>В начале было слово, и в трубке прохрипело:</a:t>
            </a:r>
          </a:p>
          <a:p>
            <a:pPr>
              <a:buNone/>
            </a:pPr>
            <a:r>
              <a:rPr lang="ru-RU" sz="1400" dirty="0" smtClean="0"/>
              <a:t>"Высотку удержать любой ценой!«</a:t>
            </a:r>
          </a:p>
          <a:p>
            <a:pPr>
              <a:buNone/>
            </a:pPr>
            <a:r>
              <a:rPr lang="ru-RU" sz="1400" dirty="0" smtClean="0"/>
              <a:t>Любой ценой, и значит - лишь так и не иначе.</a:t>
            </a:r>
          </a:p>
          <a:p>
            <a:pPr>
              <a:buNone/>
            </a:pPr>
            <a:r>
              <a:rPr lang="ru-RU" sz="1400" dirty="0" smtClean="0"/>
              <a:t>Что за цена, - не нужно объяснять.</a:t>
            </a:r>
          </a:p>
          <a:p>
            <a:pPr>
              <a:buNone/>
            </a:pPr>
            <a:r>
              <a:rPr lang="ru-RU" sz="1400" dirty="0" smtClean="0"/>
              <a:t>Вначале было слово, и Бог теперь назначит,</a:t>
            </a:r>
          </a:p>
          <a:p>
            <a:pPr>
              <a:buNone/>
            </a:pPr>
            <a:r>
              <a:rPr lang="ru-RU" sz="1400" dirty="0" smtClean="0"/>
              <a:t>Кому на смерть за Родину стоять.</a:t>
            </a:r>
          </a:p>
        </p:txBody>
      </p:sp>
      <p:sp>
        <p:nvSpPr>
          <p:cNvPr id="10" name="Заголовок 2"/>
          <p:cNvSpPr txBox="1">
            <a:spLocks/>
          </p:cNvSpPr>
          <p:nvPr/>
        </p:nvSpPr>
        <p:spPr>
          <a:xfrm>
            <a:off x="500034" y="285728"/>
            <a:ext cx="8229600" cy="821690"/>
          </a:xfrm>
          <a:prstGeom prst="rect">
            <a:avLst/>
          </a:prstGeom>
        </p:spPr>
        <p:txBody>
          <a:bodyPr vert="horz" rtlCol="0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1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Приложение 3:</a:t>
            </a:r>
            <a:endParaRPr kumimoji="0" lang="ru-RU" sz="4100" b="1" i="0" u="none" strike="noStrike" kern="1200" cap="none" spc="0" normalizeH="0" baseline="0" noProof="0" dirty="0">
              <a:ln>
                <a:noFill/>
              </a:ln>
              <a:solidFill>
                <a:schemeClr val="accent2">
                  <a:lumMod val="50000"/>
                </a:schemeClr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2"/>
          <p:cNvSpPr>
            <a:spLocks noGrp="1"/>
          </p:cNvSpPr>
          <p:nvPr/>
        </p:nvSpPr>
        <p:spPr>
          <a:xfrm>
            <a:off x="357158" y="500042"/>
            <a:ext cx="4143404" cy="898525"/>
          </a:xfrm>
          <a:prstGeom prst="rect">
            <a:avLst/>
          </a:prstGeom>
        </p:spPr>
        <p:txBody>
          <a:bodyPr vert="horz" rtlCol="0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100" b="1" kern="1200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>
                <a:solidFill>
                  <a:schemeClr val="accent2">
                    <a:lumMod val="50000"/>
                  </a:schemeClr>
                </a:solidFill>
              </a:rPr>
              <a:t>Приложение 5:</a:t>
            </a:r>
          </a:p>
        </p:txBody>
      </p:sp>
      <p:sp>
        <p:nvSpPr>
          <p:cNvPr id="5" name="Содержимое 1"/>
          <p:cNvSpPr>
            <a:spLocks noGrp="1"/>
          </p:cNvSpPr>
          <p:nvPr/>
        </p:nvSpPr>
        <p:spPr>
          <a:xfrm>
            <a:off x="357158" y="1357298"/>
            <a:ext cx="4286280" cy="1214446"/>
          </a:xfrm>
          <a:prstGeom prst="rect">
            <a:avLst/>
          </a:prstGeom>
        </p:spPr>
        <p:txBody>
          <a:bodyPr vert="horz">
            <a:normAutofit fontScale="92500" lnSpcReduction="20000"/>
          </a:bodyPr>
          <a:lstStyle>
            <a:lvl1pPr marL="365760" indent="-255905" algn="l" rtl="0" eaLnBrk="1" latinLnBrk="0" hangingPunct="1"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 3" panose="05040102010807070707"/>
              <a:buChar char=""/>
              <a:defRPr kumimoji="0"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21665" indent="-228600" algn="l" rtl="0" eaLnBrk="1" latinLnBrk="0" hangingPunct="1">
              <a:spcBef>
                <a:spcPts val="325"/>
              </a:spcBef>
              <a:buClr>
                <a:schemeClr val="accent1"/>
              </a:buClr>
              <a:buFont typeface="Verdana" panose="020B0604030504040204"/>
              <a:buChar char="◦"/>
              <a:defRPr kumimoji="0"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9790" indent="-228600" algn="l" rtl="0" eaLnBrk="1" latinLnBrk="0" hangingPunct="1">
              <a:spcBef>
                <a:spcPts val="350"/>
              </a:spcBef>
              <a:buClr>
                <a:schemeClr val="accent2"/>
              </a:buClr>
              <a:buSzPct val="100000"/>
              <a:buFont typeface="Wingdings 2" panose="05020102010507070707"/>
              <a:buChar char=""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43000" indent="-228600" algn="l" rtl="0" eaLnBrk="1" latinLnBrk="0" hangingPunct="1">
              <a:spcBef>
                <a:spcPts val="350"/>
              </a:spcBef>
              <a:buClr>
                <a:schemeClr val="accent2"/>
              </a:buClr>
              <a:buFont typeface="Wingdings 2" panose="05020102010507070707"/>
              <a:buChar char=""/>
              <a:defRPr kumimoji="0"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-228600" algn="l" rtl="0" eaLnBrk="1" latinLnBrk="0" hangingPunct="1">
              <a:spcBef>
                <a:spcPts val="350"/>
              </a:spcBef>
              <a:buClr>
                <a:schemeClr val="accent2"/>
              </a:buClr>
              <a:buFont typeface="Wingdings 2" panose="05020102010507070707"/>
              <a:buChar char="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02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 panose="05020102010507070707"/>
              <a:buChar char="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8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 panose="05020102010507070707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0574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 panose="05020102010507070707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2860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 panose="05020102010507070707"/>
              <a:buChar char="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None/>
            </a:pPr>
            <a:r>
              <a:rPr lang="ru-RU" dirty="0" smtClean="0"/>
              <a:t>Подвиг </a:t>
            </a:r>
          </a:p>
          <a:p>
            <a:pPr algn="ctr">
              <a:buNone/>
            </a:pPr>
            <a:r>
              <a:rPr lang="ru-RU" dirty="0" smtClean="0"/>
              <a:t>Николая </a:t>
            </a:r>
            <a:r>
              <a:rPr lang="ru-RU" dirty="0"/>
              <a:t>Гастелло, </a:t>
            </a:r>
            <a:endParaRPr lang="ru-RU" dirty="0" smtClean="0"/>
          </a:p>
          <a:p>
            <a:pPr algn="ctr">
              <a:buNone/>
            </a:pPr>
            <a:r>
              <a:rPr lang="ru-RU" dirty="0" smtClean="0"/>
              <a:t>и </a:t>
            </a:r>
            <a:r>
              <a:rPr lang="ru-RU" dirty="0"/>
              <a:t>о</a:t>
            </a:r>
            <a:r>
              <a:rPr lang="ru-RU" dirty="0">
                <a:sym typeface="+mn-ea"/>
              </a:rPr>
              <a:t>писание его жизни</a:t>
            </a:r>
            <a:r>
              <a:rPr lang="ru-RU" dirty="0"/>
              <a:t>.</a:t>
            </a:r>
          </a:p>
        </p:txBody>
      </p:sp>
      <p:sp>
        <p:nvSpPr>
          <p:cNvPr id="6" name="Заголовок 2"/>
          <p:cNvSpPr>
            <a:spLocks noGrp="1"/>
          </p:cNvSpPr>
          <p:nvPr/>
        </p:nvSpPr>
        <p:spPr>
          <a:xfrm>
            <a:off x="4786314" y="428604"/>
            <a:ext cx="4143404" cy="1025525"/>
          </a:xfrm>
          <a:prstGeom prst="rect">
            <a:avLst/>
          </a:prstGeom>
        </p:spPr>
        <p:txBody>
          <a:bodyPr vert="horz" rtlCol="0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100" b="1" kern="1200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>
                <a:solidFill>
                  <a:schemeClr val="accent2">
                    <a:lumMod val="50000"/>
                  </a:schemeClr>
                </a:solidFill>
              </a:rPr>
              <a:t>Приложение 6:</a:t>
            </a:r>
          </a:p>
        </p:txBody>
      </p:sp>
      <p:sp>
        <p:nvSpPr>
          <p:cNvPr id="7" name="Содержимое 1"/>
          <p:cNvSpPr>
            <a:spLocks noGrp="1"/>
          </p:cNvSpPr>
          <p:nvPr/>
        </p:nvSpPr>
        <p:spPr>
          <a:xfrm>
            <a:off x="4929190" y="1285860"/>
            <a:ext cx="3929090" cy="1285884"/>
          </a:xfrm>
          <a:prstGeom prst="rect">
            <a:avLst/>
          </a:prstGeom>
        </p:spPr>
        <p:txBody>
          <a:bodyPr vert="horz">
            <a:normAutofit fontScale="85000" lnSpcReduction="10000"/>
          </a:bodyPr>
          <a:lstStyle>
            <a:lvl1pPr marL="365760" indent="-255905" algn="l" rtl="0" eaLnBrk="1" latinLnBrk="0" hangingPunct="1"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 3" panose="05040102010807070707"/>
              <a:buChar char=""/>
              <a:defRPr kumimoji="0"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21665" indent="-228600" algn="l" rtl="0" eaLnBrk="1" latinLnBrk="0" hangingPunct="1">
              <a:spcBef>
                <a:spcPts val="325"/>
              </a:spcBef>
              <a:buClr>
                <a:schemeClr val="accent1"/>
              </a:buClr>
              <a:buFont typeface="Verdana" panose="020B0604030504040204"/>
              <a:buChar char="◦"/>
              <a:defRPr kumimoji="0"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9790" indent="-228600" algn="l" rtl="0" eaLnBrk="1" latinLnBrk="0" hangingPunct="1">
              <a:spcBef>
                <a:spcPts val="350"/>
              </a:spcBef>
              <a:buClr>
                <a:schemeClr val="accent2"/>
              </a:buClr>
              <a:buSzPct val="100000"/>
              <a:buFont typeface="Wingdings 2" panose="05020102010507070707"/>
              <a:buChar char=""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43000" indent="-228600" algn="l" rtl="0" eaLnBrk="1" latinLnBrk="0" hangingPunct="1">
              <a:spcBef>
                <a:spcPts val="350"/>
              </a:spcBef>
              <a:buClr>
                <a:schemeClr val="accent2"/>
              </a:buClr>
              <a:buFont typeface="Wingdings 2" panose="05020102010507070707"/>
              <a:buChar char=""/>
              <a:defRPr kumimoji="0"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-228600" algn="l" rtl="0" eaLnBrk="1" latinLnBrk="0" hangingPunct="1">
              <a:spcBef>
                <a:spcPts val="350"/>
              </a:spcBef>
              <a:buClr>
                <a:schemeClr val="accent2"/>
              </a:buClr>
              <a:buFont typeface="Wingdings 2" panose="05020102010507070707"/>
              <a:buChar char="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02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 panose="05020102010507070707"/>
              <a:buChar char="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8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 panose="05020102010507070707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0574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 panose="05020102010507070707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2860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 panose="05020102010507070707"/>
              <a:buChar char="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None/>
            </a:pPr>
            <a:r>
              <a:rPr lang="ru-RU" dirty="0"/>
              <a:t> Подвиг </a:t>
            </a:r>
            <a:endParaRPr lang="ru-RU" dirty="0" smtClean="0"/>
          </a:p>
          <a:p>
            <a:pPr algn="ctr">
              <a:buNone/>
            </a:pPr>
            <a:r>
              <a:rPr lang="ru-RU" dirty="0" smtClean="0"/>
              <a:t>Александра </a:t>
            </a:r>
            <a:r>
              <a:rPr lang="ru-RU" dirty="0"/>
              <a:t>Матросова</a:t>
            </a:r>
            <a:r>
              <a:rPr lang="ru-RU" dirty="0" smtClean="0"/>
              <a:t>,</a:t>
            </a:r>
          </a:p>
          <a:p>
            <a:pPr algn="ctr">
              <a:buNone/>
            </a:pPr>
            <a:r>
              <a:rPr lang="ru-RU" dirty="0" smtClean="0"/>
              <a:t> </a:t>
            </a:r>
            <a:r>
              <a:rPr lang="ru-RU" dirty="0"/>
              <a:t>и о</a:t>
            </a:r>
            <a:r>
              <a:rPr lang="ru-RU" dirty="0">
                <a:sym typeface="+mn-ea"/>
              </a:rPr>
              <a:t>писание его жизни</a:t>
            </a:r>
            <a:r>
              <a:rPr lang="ru-RU" dirty="0"/>
              <a:t>.</a:t>
            </a:r>
          </a:p>
        </p:txBody>
      </p:sp>
      <p:pic>
        <p:nvPicPr>
          <p:cNvPr id="10" name="Рисунок 9" descr="E:\4 день войны проект\фото к проекту\Без названия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2643182"/>
            <a:ext cx="1500198" cy="2571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Прямоугольник 10"/>
          <p:cNvSpPr/>
          <p:nvPr/>
        </p:nvSpPr>
        <p:spPr>
          <a:xfrm>
            <a:off x="1928794" y="2500306"/>
            <a:ext cx="2643206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600" dirty="0" smtClean="0"/>
              <a:t>26 июня 1941 года в результате повреждения вражеским снарядом топливного бака произошло возгорание самолета. 33-летний Николай Гастелло принял решение идти на таран. Горящий самолет, врезавшись в колонну вражеской техники, сорвал спецоперацию фашистов ценой собственной жизни.</a:t>
            </a:r>
            <a:endParaRPr lang="ru-RU" sz="1600" dirty="0"/>
          </a:p>
        </p:txBody>
      </p:sp>
      <p:pic>
        <p:nvPicPr>
          <p:cNvPr id="12" name="Рисунок 11" descr="E:\4 день войны проект\фото к проекту\М2.jpg"/>
          <p:cNvPicPr/>
          <p:nvPr/>
        </p:nvPicPr>
        <p:blipFill>
          <a:blip r:embed="rId3" cstate="print"/>
          <a:srcRect l="34294" t="26568" r="28347" b="1845"/>
          <a:stretch>
            <a:fillRect/>
          </a:stretch>
        </p:blipFill>
        <p:spPr bwMode="auto">
          <a:xfrm>
            <a:off x="4786314" y="2571744"/>
            <a:ext cx="1500198" cy="2643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Прямоугольник 12"/>
          <p:cNvSpPr/>
          <p:nvPr/>
        </p:nvSpPr>
        <p:spPr>
          <a:xfrm>
            <a:off x="6429388" y="2500306"/>
            <a:ext cx="2357454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600" dirty="0" smtClean="0"/>
              <a:t>В феврале 1943 года батальон Матросова атаковал опорный пункт фашистов, но угодил в ловушку. Не желая подводить боевых товарищей, Александр своим телом закрыл амбразуру дзота. Атака увенчалась успехом. А Матросов посмертно получил звание Героя Советского Союза.</a:t>
            </a:r>
            <a:endParaRPr lang="ru-RU" sz="16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2"/>
          <p:cNvSpPr txBox="1">
            <a:spLocks/>
          </p:cNvSpPr>
          <p:nvPr/>
        </p:nvSpPr>
        <p:spPr>
          <a:xfrm>
            <a:off x="467544" y="332656"/>
            <a:ext cx="8229600" cy="821690"/>
          </a:xfrm>
          <a:prstGeom prst="rect">
            <a:avLst/>
          </a:prstGeom>
        </p:spPr>
        <p:txBody>
          <a:bodyPr vert="horz" rtlCol="0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1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Приложение 4:</a:t>
            </a:r>
            <a:endParaRPr kumimoji="0" lang="ru-RU" sz="4100" b="1" i="0" u="none" strike="noStrike" kern="1200" cap="none" spc="0" normalizeH="0" baseline="0" noProof="0" dirty="0">
              <a:ln>
                <a:noFill/>
              </a:ln>
              <a:solidFill>
                <a:schemeClr val="accent2">
                  <a:lumMod val="50000"/>
                </a:schemeClr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7" name="Содержимое 1"/>
          <p:cNvSpPr txBox="1">
            <a:spLocks/>
          </p:cNvSpPr>
          <p:nvPr/>
        </p:nvSpPr>
        <p:spPr>
          <a:xfrm>
            <a:off x="251520" y="1052736"/>
            <a:ext cx="8568952" cy="64807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365760" marR="0" lvl="0" indent="-255905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tabLst/>
              <a:defRPr/>
            </a:pPr>
            <a:r>
              <a:rPr kumimoji="0" lang="ru-RU" sz="27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Новые для нас слова из песни «4 день войны».</a:t>
            </a:r>
            <a:endParaRPr kumimoji="0" lang="ru-RU" sz="27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 l="3889" t="26106" r="69365" b="40246"/>
          <a:stretch>
            <a:fillRect/>
          </a:stretch>
        </p:blipFill>
        <p:spPr bwMode="auto">
          <a:xfrm>
            <a:off x="1835696" y="1772816"/>
            <a:ext cx="5904656" cy="41764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179512" y="1268760"/>
            <a:ext cx="8543956" cy="4525963"/>
          </a:xfrm>
        </p:spPr>
        <p:txBody>
          <a:bodyPr>
            <a:normAutofit fontScale="85000" lnSpcReduction="20000"/>
          </a:bodyPr>
          <a:lstStyle/>
          <a:p>
            <a:pPr algn="just">
              <a:buNone/>
            </a:pPr>
            <a:r>
              <a:rPr lang="ru-RU" dirty="0" smtClean="0"/>
              <a:t>   Песни военных лет... Сколько их, прекрасных и незабываемых. И есть в них все: горечь отступлений в первые месяцы войны и радость возвращения к своим, картины жизни солдат, рассказы о боевых подвигах моряков и пехотинцев, летчиков и танкистов. </a:t>
            </a:r>
          </a:p>
          <a:p>
            <a:pPr algn="just">
              <a:buNone/>
            </a:pPr>
            <a:r>
              <a:rPr lang="ru-RU" dirty="0" smtClean="0"/>
              <a:t>   Песни Великой Отечественной войны: они и теперь, по прошествии многих лет, по-прежнему волнуют души ветеранов, любимы людьми сегодняшнего поколения. С первого дня войны и до праздничного победного салюта всегда были с солдатами, помогали преодолевать трудности, поднимали боевой дух воинов, сплачивали их. Как верный друг, песня не покидала фронтовика, она шла с солдатом в бой!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11560" y="274638"/>
            <a:ext cx="8075240" cy="1143000"/>
          </a:xfrm>
        </p:spPr>
        <p:txBody>
          <a:bodyPr/>
          <a:lstStyle/>
          <a:p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Песни ВОВ:</a:t>
            </a:r>
            <a:endParaRPr lang="ru-RU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4" name="Picture 2" descr="http://755700.ru/upload/medialibrary/082/636409818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5661248"/>
            <a:ext cx="8892480" cy="119675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Видео «4 день войны»</a:t>
            </a:r>
            <a:endParaRPr lang="ru-RU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4" name="4 день войны.mp4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3048000" y="2600325"/>
            <a:ext cx="3048000" cy="2286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595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4 день войны.mp4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2286000" y="2219325"/>
            <a:ext cx="4572000" cy="304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Видео «4 день войны»</a:t>
            </a:r>
            <a:endParaRPr lang="ru-RU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Десятиугольник 6">
            <a:hlinkClick r:id="rId2" action="ppaction://hlinkfile"/>
          </p:cNvPr>
          <p:cNvSpPr/>
          <p:nvPr/>
        </p:nvSpPr>
        <p:spPr>
          <a:xfrm>
            <a:off x="1142976" y="2714620"/>
            <a:ext cx="1285884" cy="1071570"/>
          </a:xfrm>
          <a:prstGeom prst="decag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611560" y="2852936"/>
            <a:ext cx="8229600" cy="3384376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dirty="0" smtClean="0"/>
              <a:t>Разучивая эту песню мы </a:t>
            </a:r>
          </a:p>
          <a:p>
            <a:r>
              <a:rPr lang="ru-RU" dirty="0" smtClean="0"/>
              <a:t>--  изучили информацию о подвигах Гастелло и Матросова,</a:t>
            </a:r>
          </a:p>
          <a:p>
            <a:r>
              <a:rPr lang="ru-RU" dirty="0" smtClean="0"/>
              <a:t>--  узнали, что высотка – это возвышение, которое использовали в военной стратегии,</a:t>
            </a:r>
          </a:p>
          <a:p>
            <a:r>
              <a:rPr lang="ru-RU" dirty="0" smtClean="0"/>
              <a:t>--  трехлинейка – это разновидность винтовки </a:t>
            </a:r>
            <a:r>
              <a:rPr lang="ru-RU" dirty="0" err="1" smtClean="0"/>
              <a:t>Мосина</a:t>
            </a:r>
            <a:r>
              <a:rPr lang="ru-RU" dirty="0" smtClean="0"/>
              <a:t>,</a:t>
            </a:r>
          </a:p>
          <a:p>
            <a:r>
              <a:rPr lang="ru-RU" dirty="0" smtClean="0"/>
              <a:t>-- что танк можно остановить противотанковыми ежами, а гранаты его не остановят.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39552" y="1988840"/>
            <a:ext cx="8229600" cy="1143000"/>
          </a:xfrm>
        </p:spPr>
        <p:txBody>
          <a:bodyPr/>
          <a:lstStyle/>
          <a:p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Выводы:</a:t>
            </a:r>
            <a:endParaRPr lang="ru-RU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4" name="Заголовок 2"/>
          <p:cNvSpPr txBox="1">
            <a:spLocks/>
          </p:cNvSpPr>
          <p:nvPr/>
        </p:nvSpPr>
        <p:spPr>
          <a:xfrm>
            <a:off x="539552" y="260648"/>
            <a:ext cx="8229600" cy="1008112"/>
          </a:xfrm>
          <a:prstGeom prst="rect">
            <a:avLst/>
          </a:prstGeom>
        </p:spPr>
        <p:txBody>
          <a:bodyPr vert="horz" rtlCol="0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1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+mj-cs"/>
              </a:rPr>
              <a:t>Ожидаемые результаты</a:t>
            </a:r>
            <a:r>
              <a:rPr kumimoji="0" lang="ru-RU" sz="41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:</a:t>
            </a:r>
            <a:endParaRPr kumimoji="0" lang="ru-RU" sz="4100" b="1" i="0" u="none" strike="noStrike" kern="1200" cap="none" spc="0" normalizeH="0" baseline="0" noProof="0" dirty="0">
              <a:ln>
                <a:noFill/>
              </a:ln>
              <a:solidFill>
                <a:schemeClr val="accent2">
                  <a:lumMod val="50000"/>
                </a:schemeClr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5" name="Содержимое 1"/>
          <p:cNvSpPr txBox="1">
            <a:spLocks/>
          </p:cNvSpPr>
          <p:nvPr/>
        </p:nvSpPr>
        <p:spPr>
          <a:xfrm>
            <a:off x="395536" y="1124744"/>
            <a:ext cx="8445624" cy="1224136"/>
          </a:xfrm>
          <a:prstGeom prst="rect">
            <a:avLst/>
          </a:prstGeom>
        </p:spPr>
        <p:txBody>
          <a:bodyPr vert="horz">
            <a:normAutofit fontScale="85000" lnSpcReduction="10000"/>
          </a:bodyPr>
          <a:lstStyle/>
          <a:p>
            <a:pPr marL="514350" lvl="0" indent="-514350">
              <a:buFont typeface="+mj-lt"/>
              <a:buAutoNum type="arabicPeriod"/>
            </a:pPr>
            <a:r>
              <a:rPr lang="ru-RU" sz="2800" dirty="0" smtClean="0"/>
              <a:t>Выучить песню.</a:t>
            </a:r>
          </a:p>
          <a:p>
            <a:pPr marL="514350" lvl="0" indent="-514350">
              <a:buFont typeface="+mj-lt"/>
              <a:buAutoNum type="arabicPeriod"/>
            </a:pPr>
            <a:r>
              <a:rPr lang="ru-RU" sz="2800" dirty="0" smtClean="0"/>
              <a:t>Разобрать непонятные моменты в тексте песни.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2800" dirty="0" smtClean="0"/>
              <a:t>Получить новые знания о событиях ВОВ.</a:t>
            </a:r>
            <a:endParaRPr kumimoji="0" lang="ru-RU" sz="27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1357290" y="1000108"/>
            <a:ext cx="7329510" cy="2571768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sz="2000" dirty="0" smtClean="0"/>
              <a:t>по доминирующей деятельности -  </a:t>
            </a:r>
          </a:p>
          <a:p>
            <a:pPr>
              <a:buNone/>
            </a:pPr>
            <a:r>
              <a:rPr lang="ru-RU" sz="2000" dirty="0" smtClean="0"/>
              <a:t>                          практико-ориентированный; </a:t>
            </a:r>
          </a:p>
          <a:p>
            <a:pPr>
              <a:buNone/>
            </a:pPr>
            <a:r>
              <a:rPr lang="ru-RU" sz="2000" dirty="0" smtClean="0"/>
              <a:t>по комплексности – </a:t>
            </a:r>
          </a:p>
          <a:p>
            <a:pPr>
              <a:buNone/>
            </a:pPr>
            <a:r>
              <a:rPr lang="ru-RU" sz="2000" dirty="0" smtClean="0"/>
              <a:t>                          интегрированный (музыка + история); </a:t>
            </a:r>
          </a:p>
          <a:p>
            <a:pPr>
              <a:buNone/>
            </a:pPr>
            <a:r>
              <a:rPr lang="ru-RU" sz="2000" dirty="0" smtClean="0"/>
              <a:t>по координации и характеру контактов – </a:t>
            </a:r>
          </a:p>
          <a:p>
            <a:pPr>
              <a:buNone/>
            </a:pPr>
            <a:r>
              <a:rPr lang="ru-RU" sz="2000" dirty="0" smtClean="0"/>
              <a:t>                          внутренний; </a:t>
            </a:r>
          </a:p>
          <a:p>
            <a:pPr>
              <a:buNone/>
            </a:pPr>
            <a:r>
              <a:rPr lang="ru-RU" sz="2000" dirty="0" smtClean="0"/>
              <a:t>по количеству участников – групповой; </a:t>
            </a:r>
          </a:p>
          <a:p>
            <a:pPr>
              <a:buNone/>
            </a:pPr>
            <a:r>
              <a:rPr lang="ru-RU" sz="2000" dirty="0" smtClean="0"/>
              <a:t>по продолжительности – краткосрочный.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25470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Характеристика проекта:</a:t>
            </a:r>
            <a:endParaRPr lang="ru-RU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4" name="Заголовок 2"/>
          <p:cNvSpPr txBox="1"/>
          <p:nvPr/>
        </p:nvSpPr>
        <p:spPr>
          <a:xfrm>
            <a:off x="428596" y="3571876"/>
            <a:ext cx="8086724" cy="725470"/>
          </a:xfrm>
          <a:prstGeom prst="rect">
            <a:avLst/>
          </a:prstGeom>
        </p:spPr>
        <p:txBody>
          <a:bodyPr vert="horz" rtlCol="0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ru-RU" sz="41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Этапы проекта:</a:t>
            </a:r>
            <a:endParaRPr kumimoji="0" lang="ru-RU" sz="4100" b="1" i="0" u="none" strike="noStrike" kern="1200" cap="none" spc="0" normalizeH="0" baseline="0" noProof="0" dirty="0">
              <a:ln>
                <a:noFill/>
              </a:ln>
              <a:solidFill>
                <a:schemeClr val="accent2">
                  <a:lumMod val="50000"/>
                </a:schemeClr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5" name="Содержимое 1"/>
          <p:cNvSpPr txBox="1"/>
          <p:nvPr/>
        </p:nvSpPr>
        <p:spPr>
          <a:xfrm>
            <a:off x="1428728" y="4214818"/>
            <a:ext cx="7400948" cy="207170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457200" lvl="0" indent="-457200">
              <a:buFont typeface="+mj-lt"/>
              <a:buAutoNum type="arabicPeriod"/>
            </a:pPr>
            <a:r>
              <a:rPr lang="ru-RU" sz="2000" dirty="0" smtClean="0"/>
              <a:t>Изучить  информацию о военных песнях.</a:t>
            </a:r>
          </a:p>
          <a:p>
            <a:pPr marL="457200" lvl="0" indent="-457200">
              <a:buFont typeface="+mj-lt"/>
              <a:buAutoNum type="arabicPeriod"/>
            </a:pPr>
            <a:r>
              <a:rPr lang="ru-RU" sz="2000" dirty="0" smtClean="0"/>
              <a:t>Приобщиться к истории и событиям времен ВОВ.</a:t>
            </a:r>
          </a:p>
          <a:p>
            <a:pPr marL="457200" lvl="0" indent="-457200">
              <a:buFont typeface="+mj-lt"/>
              <a:buAutoNum type="arabicPeriod"/>
            </a:pPr>
            <a:r>
              <a:rPr lang="ru-RU" sz="2000" dirty="0" smtClean="0"/>
              <a:t>Разучить песню.</a:t>
            </a:r>
          </a:p>
          <a:p>
            <a:pPr marL="457200" lvl="0" indent="-457200">
              <a:buFont typeface="+mj-lt"/>
              <a:buAutoNum type="arabicPeriod"/>
            </a:pPr>
            <a:r>
              <a:rPr lang="ru-RU" sz="2000" dirty="0" smtClean="0"/>
              <a:t>Оформить проект и проанализировать его результаты.</a:t>
            </a:r>
          </a:p>
          <a:p>
            <a:pPr marL="457200" lvl="0" indent="-457200">
              <a:buFont typeface="+mj-lt"/>
              <a:buAutoNum type="arabicPeriod"/>
            </a:pPr>
            <a:r>
              <a:rPr lang="ru-RU" sz="2000" dirty="0" smtClean="0"/>
              <a:t>Принять участие в конкурсе проектов.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 rot="20697285">
            <a:off x="19048" y="2869435"/>
            <a:ext cx="9144000" cy="106074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6000" b="1" dirty="0" smtClean="0">
                <a:solidFill>
                  <a:schemeClr val="accent2">
                    <a:lumMod val="50000"/>
                  </a:schemeClr>
                </a:solidFill>
              </a:rPr>
              <a:t>Спасибо за внимание!</a:t>
            </a:r>
            <a:endParaRPr lang="ru-RU" sz="6000" b="1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642910" y="1000108"/>
            <a:ext cx="8043890" cy="71438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000" dirty="0" smtClean="0"/>
              <a:t>Узнать больше о песнях времен ВОВ и о событиях ВОВ в рамках работы над песней «4 день войны»</a:t>
            </a:r>
          </a:p>
          <a:p>
            <a:pPr>
              <a:buNone/>
            </a:pP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25470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Цель проекта:</a:t>
            </a:r>
            <a:endParaRPr lang="ru-RU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4" name="Заголовок 2"/>
          <p:cNvSpPr txBox="1"/>
          <p:nvPr/>
        </p:nvSpPr>
        <p:spPr>
          <a:xfrm>
            <a:off x="357158" y="1643050"/>
            <a:ext cx="8086724" cy="725470"/>
          </a:xfrm>
          <a:prstGeom prst="rect">
            <a:avLst/>
          </a:prstGeom>
        </p:spPr>
        <p:txBody>
          <a:bodyPr vert="horz" rtlCol="0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ru-RU" sz="41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Продукты проекта:</a:t>
            </a:r>
            <a:endParaRPr kumimoji="0" lang="ru-RU" sz="4100" b="1" i="0" u="none" strike="noStrike" kern="1200" cap="none" spc="0" normalizeH="0" baseline="0" noProof="0" dirty="0">
              <a:ln>
                <a:noFill/>
              </a:ln>
              <a:solidFill>
                <a:schemeClr val="accent2">
                  <a:lumMod val="50000"/>
                </a:schemeClr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5" name="Содержимое 1"/>
          <p:cNvSpPr txBox="1"/>
          <p:nvPr/>
        </p:nvSpPr>
        <p:spPr>
          <a:xfrm>
            <a:off x="1142976" y="2214554"/>
            <a:ext cx="7400948" cy="223344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>
              <a:lnSpc>
                <a:spcPct val="110000"/>
              </a:lnSpc>
            </a:pPr>
            <a:r>
              <a:rPr lang="ru-RU" sz="2000" dirty="0" smtClean="0">
                <a:cs typeface="Times New Roman" panose="02020603050405020304" pitchFamily="18" charset="0"/>
              </a:rPr>
              <a:t>Статьи «История военных песен», «Подвиг Гастелло» </a:t>
            </a:r>
          </a:p>
          <a:p>
            <a:pPr>
              <a:lnSpc>
                <a:spcPct val="110000"/>
              </a:lnSpc>
            </a:pPr>
            <a:r>
              <a:rPr lang="ru-RU" sz="2000" dirty="0" smtClean="0">
                <a:cs typeface="Times New Roman" panose="02020603050405020304" pitchFamily="18" charset="0"/>
              </a:rPr>
              <a:t>                                     и «Подвиг Матросова».</a:t>
            </a:r>
          </a:p>
          <a:p>
            <a:pPr lvl="0">
              <a:lnSpc>
                <a:spcPct val="110000"/>
              </a:lnSpc>
            </a:pPr>
            <a:r>
              <a:rPr lang="ru-RU" sz="2000" dirty="0" smtClean="0">
                <a:cs typeface="Times New Roman" panose="02020603050405020304" pitchFamily="18" charset="0"/>
              </a:rPr>
              <a:t>Биография Виктора Третьякова.</a:t>
            </a:r>
          </a:p>
          <a:p>
            <a:pPr lvl="0">
              <a:lnSpc>
                <a:spcPct val="110000"/>
              </a:lnSpc>
            </a:pPr>
            <a:r>
              <a:rPr lang="ru-RU" sz="2000" dirty="0" smtClean="0">
                <a:cs typeface="Times New Roman" panose="02020603050405020304" pitchFamily="18" charset="0"/>
              </a:rPr>
              <a:t>Текст песни «4 день войны», с аккордами для гитары.</a:t>
            </a:r>
          </a:p>
          <a:p>
            <a:pPr lvl="0">
              <a:lnSpc>
                <a:spcPct val="110000"/>
              </a:lnSpc>
            </a:pPr>
            <a:r>
              <a:rPr lang="ru-RU" sz="2000" dirty="0" smtClean="0">
                <a:cs typeface="Times New Roman" panose="02020603050405020304" pitchFamily="18" charset="0"/>
              </a:rPr>
              <a:t>Анкета для блиц- опроса.</a:t>
            </a:r>
          </a:p>
          <a:p>
            <a:pPr marL="365760" marR="0" lvl="0" indent="-255905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 3" panose="05040102010807070707"/>
              <a:buChar char=""/>
              <a:defRPr/>
            </a:pPr>
            <a:endParaRPr kumimoji="0" lang="ru-RU" sz="27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Заголовок 2"/>
          <p:cNvSpPr txBox="1"/>
          <p:nvPr/>
        </p:nvSpPr>
        <p:spPr>
          <a:xfrm>
            <a:off x="357158" y="4000504"/>
            <a:ext cx="8358246" cy="725470"/>
          </a:xfrm>
          <a:prstGeom prst="rect">
            <a:avLst/>
          </a:prstGeom>
        </p:spPr>
        <p:txBody>
          <a:bodyPr vert="horz" rtlCol="0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ru-RU" sz="41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Ожидаемые результаты :</a:t>
            </a:r>
            <a:endParaRPr kumimoji="0" lang="ru-RU" sz="4100" b="1" i="0" u="none" strike="noStrike" kern="1200" cap="none" spc="0" normalizeH="0" baseline="0" noProof="0" dirty="0">
              <a:ln>
                <a:noFill/>
              </a:ln>
              <a:solidFill>
                <a:schemeClr val="accent2">
                  <a:lumMod val="50000"/>
                </a:schemeClr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7" name="Содержимое 1"/>
          <p:cNvSpPr txBox="1"/>
          <p:nvPr/>
        </p:nvSpPr>
        <p:spPr>
          <a:xfrm>
            <a:off x="1285852" y="4624552"/>
            <a:ext cx="7400948" cy="116190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/>
            <a:r>
              <a:rPr lang="ru-RU" sz="2000" dirty="0" smtClean="0"/>
              <a:t>Выучить песню.</a:t>
            </a:r>
          </a:p>
          <a:p>
            <a:pPr lvl="0"/>
            <a:r>
              <a:rPr lang="ru-RU" sz="2000" dirty="0" smtClean="0"/>
              <a:t>Разобрать непонятные моменты в тексте песни.</a:t>
            </a:r>
          </a:p>
          <a:p>
            <a:pPr lvl="0"/>
            <a:r>
              <a:rPr lang="ru-RU" sz="2000" dirty="0" smtClean="0"/>
              <a:t>Получить новые знания о событиях ВОВ.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285720" y="214290"/>
            <a:ext cx="8443914" cy="4809716"/>
          </a:xfrm>
        </p:spPr>
        <p:txBody>
          <a:bodyPr>
            <a:normAutofit fontScale="77500" lnSpcReduction="20000"/>
          </a:bodyPr>
          <a:lstStyle/>
          <a:p>
            <a:pPr algn="just"/>
            <a:endParaRPr lang="ru-RU" b="1" dirty="0" smtClean="0"/>
          </a:p>
          <a:p>
            <a:pPr marL="3239770" algn="just">
              <a:buNone/>
            </a:pPr>
            <a:r>
              <a:rPr lang="ru-RU" b="1" dirty="0" smtClean="0"/>
              <a:t>Такою все дышало тишиной,</a:t>
            </a:r>
          </a:p>
          <a:p>
            <a:pPr marL="3239770" algn="just">
              <a:buNone/>
            </a:pPr>
            <a:r>
              <a:rPr lang="ru-RU" b="1" dirty="0" smtClean="0"/>
              <a:t>Что вся земля еще спала, казалось,</a:t>
            </a:r>
          </a:p>
          <a:p>
            <a:pPr marL="3239770" algn="just">
              <a:buNone/>
            </a:pPr>
            <a:r>
              <a:rPr lang="ru-RU" b="1" dirty="0" smtClean="0"/>
              <a:t>Кто знал, что между миром и войной</a:t>
            </a:r>
          </a:p>
          <a:p>
            <a:pPr marL="3239770" algn="just">
              <a:buNone/>
            </a:pPr>
            <a:r>
              <a:rPr lang="ru-RU" b="1" dirty="0" smtClean="0"/>
              <a:t>Всего каких-то пять минут осталось!</a:t>
            </a:r>
          </a:p>
          <a:p>
            <a:pPr algn="r">
              <a:buNone/>
            </a:pPr>
            <a:r>
              <a:rPr lang="ru-RU" sz="2300" b="1" dirty="0" smtClean="0"/>
              <a:t>Степан Щипачев</a:t>
            </a:r>
          </a:p>
          <a:p>
            <a:pPr algn="r">
              <a:buNone/>
            </a:pPr>
            <a:endParaRPr lang="ru-RU" sz="2300" b="1" dirty="0" smtClean="0"/>
          </a:p>
          <a:p>
            <a:pPr algn="just">
              <a:buNone/>
            </a:pPr>
            <a:r>
              <a:rPr lang="ru-RU" dirty="0" smtClean="0"/>
              <a:t>   9 мая наша страна ежегодно отмечает День Великой Победы. Пройдут праздники, концерты, тематические вечера, встречи с ветеранами. И конечно, на каждой такой встрече будут звучать песни военных лет. Их знают все, они живы и любимы людьми разных возрастов. </a:t>
            </a:r>
          </a:p>
          <a:p>
            <a:pPr algn="just">
              <a:buNone/>
            </a:pPr>
            <a:r>
              <a:rPr lang="ru-RU" dirty="0" smtClean="0"/>
              <a:t>   Творчество композиторов-песенников в военные годы – одна из самых замечательных страниц нашей музыки. </a:t>
            </a:r>
          </a:p>
          <a:p>
            <a:pPr algn="just">
              <a:buNone/>
            </a:pPr>
            <a:r>
              <a:rPr lang="ru-RU" dirty="0" smtClean="0"/>
              <a:t>   Песни тогда рождались в боях, с ними шли на подвиг, они вселяли силы и уверенность в победе над врагом.</a:t>
            </a:r>
          </a:p>
        </p:txBody>
      </p:sp>
      <p:pic>
        <p:nvPicPr>
          <p:cNvPr id="4" name="Picture 2" descr="http://755700.ru/upload/medialibrary/082/636409818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79712" y="4797152"/>
            <a:ext cx="6696744" cy="218983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</p:nvPr>
        </p:nvGraphicFramePr>
        <p:xfrm>
          <a:off x="611560" y="1124744"/>
          <a:ext cx="8229600" cy="56166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Составные части проекта:</a:t>
            </a:r>
            <a:endParaRPr lang="ru-RU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Замещающее содержимое 7" descr="og_og_1550506278269818840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857752" y="1285860"/>
            <a:ext cx="2571768" cy="1372273"/>
          </a:xfrm>
          <a:prstGeom prst="rect">
            <a:avLst/>
          </a:prstGeom>
        </p:spPr>
      </p:pic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285720" y="3929066"/>
            <a:ext cx="8643998" cy="2525699"/>
          </a:xfrm>
        </p:spPr>
        <p:txBody>
          <a:bodyPr>
            <a:normAutofit fontScale="85000" lnSpcReduction="10000"/>
          </a:bodyPr>
          <a:lstStyle/>
          <a:p>
            <a:pPr algn="just"/>
            <a:r>
              <a:rPr lang="ru-RU" dirty="0" smtClean="0"/>
              <a:t>Военные песни использовались в русской армии с былинных времён. Самая древняя из сохранившихся ныне песен русских дружинников датируется Х столетием. Благодаря дошедшей до наших дней в летописи XIV века песне "В великом </a:t>
            </a:r>
            <a:r>
              <a:rPr lang="ru-RU" dirty="0" err="1" smtClean="0"/>
              <a:t>Нове-городе</a:t>
            </a:r>
            <a:r>
              <a:rPr lang="ru-RU" dirty="0" smtClean="0"/>
              <a:t> стоят мужи новгородские...", историки узнали об участии новгородских полков в Куликовской битве...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14282" y="274638"/>
            <a:ext cx="4357718" cy="868346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Русская дружина:</a:t>
            </a:r>
            <a:endParaRPr lang="ru-RU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4" name="Замещающее содержимое 5" descr="D7K_5837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429388" y="2285992"/>
            <a:ext cx="2563665" cy="1568463"/>
          </a:xfrm>
          <a:prstGeom prst="rect">
            <a:avLst/>
          </a:prstGeom>
        </p:spPr>
      </p:pic>
      <p:pic>
        <p:nvPicPr>
          <p:cNvPr id="6" name="Изображение 1"/>
          <p:cNvPicPr/>
          <p:nvPr/>
        </p:nvPicPr>
        <p:blipFill>
          <a:blip r:embed="rId4" cstate="print"/>
          <a:srcRect l="11575" t="20118" r="7844" b="14257"/>
          <a:stretch>
            <a:fillRect/>
          </a:stretch>
        </p:blipFill>
        <p:spPr>
          <a:xfrm>
            <a:off x="214282" y="1142984"/>
            <a:ext cx="2857520" cy="1500198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Изображение 2"/>
          <p:cNvPicPr/>
          <p:nvPr/>
        </p:nvPicPr>
        <p:blipFill>
          <a:blip r:embed="rId5" cstate="print"/>
          <a:srcRect l="4521" t="20796" r="614" b="14936"/>
          <a:stretch>
            <a:fillRect/>
          </a:stretch>
        </p:blipFill>
        <p:spPr>
          <a:xfrm>
            <a:off x="1928794" y="2357430"/>
            <a:ext cx="2643207" cy="1357322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Заголовок 2"/>
          <p:cNvSpPr txBox="1">
            <a:spLocks/>
          </p:cNvSpPr>
          <p:nvPr/>
        </p:nvSpPr>
        <p:spPr>
          <a:xfrm>
            <a:off x="4786314" y="214290"/>
            <a:ext cx="4114800" cy="1143000"/>
          </a:xfrm>
          <a:prstGeom prst="rect">
            <a:avLst/>
          </a:prstGeom>
        </p:spPr>
        <p:txBody>
          <a:bodyPr vert="horz" rtlCol="0" anchor="ctr">
            <a:normAutofit fontScale="82500" lnSpcReduction="10000"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1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Полковой оркестр Петра 1:</a:t>
            </a:r>
            <a:endParaRPr kumimoji="0" lang="ru-RU" sz="4100" b="1" i="0" u="none" strike="noStrike" kern="1200" cap="none" spc="0" normalizeH="0" baseline="0" noProof="0" dirty="0">
              <a:ln>
                <a:noFill/>
              </a:ln>
              <a:solidFill>
                <a:schemeClr val="accent2">
                  <a:lumMod val="50000"/>
                </a:schemeClr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214282" y="1714488"/>
            <a:ext cx="8715436" cy="3864175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По "песенной теории", военные песни делят на: </a:t>
            </a:r>
          </a:p>
          <a:p>
            <a:endParaRPr lang="ru-RU" dirty="0" smtClean="0"/>
          </a:p>
          <a:p>
            <a:r>
              <a:rPr lang="ru-RU" dirty="0" smtClean="0"/>
              <a:t>хвалебные,</a:t>
            </a:r>
          </a:p>
          <a:p>
            <a:r>
              <a:rPr lang="ru-RU" dirty="0" smtClean="0"/>
              <a:t>баллады</a:t>
            </a:r>
          </a:p>
          <a:p>
            <a:r>
              <a:rPr lang="ru-RU" dirty="0" err="1" smtClean="0"/>
              <a:t>поминально-походные</a:t>
            </a:r>
            <a:r>
              <a:rPr lang="ru-RU" dirty="0" smtClean="0"/>
              <a:t> (строевые) </a:t>
            </a:r>
          </a:p>
          <a:p>
            <a:r>
              <a:rPr lang="ru-RU" dirty="0" smtClean="0"/>
              <a:t>хулительные или корильные (о неприятелях). 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Виды военных песен:</a:t>
            </a:r>
            <a:endParaRPr lang="ru-RU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251520" y="1772817"/>
            <a:ext cx="8543956" cy="4608512"/>
          </a:xfrm>
        </p:spPr>
        <p:txBody>
          <a:bodyPr>
            <a:normAutofit fontScale="92500" lnSpcReduction="10000"/>
          </a:bodyPr>
          <a:lstStyle/>
          <a:p>
            <a:pPr algn="just">
              <a:buNone/>
            </a:pPr>
            <a:r>
              <a:rPr lang="ru-RU" dirty="0" smtClean="0"/>
              <a:t>   Известны случаи, когда военные песни спасали сотни солдатских жизней. Во время Великой Отечественной войны песня — самый распространенный жанр советской музыки. Военная пора во всей полноте и силе проявила ее мобильность, непосредственную близость к повседневной жизни общества. Песня становится духовным оружием фронта и тыла. Она зовет в бой, воодушевляет памятью о мирных днях и вселяет в человеческие сердца уверенность в победе. Главная тема песенного творчества этих лет — защита Родины. Насчитывают более 20 популярных и значимых песен о ВОВ.</a:t>
            </a:r>
          </a:p>
          <a:p>
            <a:pPr algn="just">
              <a:buNone/>
            </a:pPr>
            <a:endParaRPr lang="ru-RU" dirty="0" smtClean="0"/>
          </a:p>
          <a:p>
            <a:pPr algn="just">
              <a:buNone/>
            </a:pP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755576" y="260648"/>
            <a:ext cx="7941568" cy="1143000"/>
          </a:xfrm>
        </p:spPr>
        <p:txBody>
          <a:bodyPr/>
          <a:lstStyle/>
          <a:p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Военные песни:</a:t>
            </a:r>
            <a:endParaRPr lang="ru-RU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4" name="Picture 2" descr="Картины о Великой Отечественной войн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76256" y="188640"/>
            <a:ext cx="2029217" cy="141746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28596" y="1000108"/>
            <a:ext cx="7280275" cy="1343025"/>
          </a:xfrm>
        </p:spPr>
        <p:txBody>
          <a:bodyPr>
            <a:normAutofit/>
          </a:bodyPr>
          <a:lstStyle/>
          <a:p>
            <a:r>
              <a:rPr lang="ru-RU" dirty="0"/>
              <a:t>Из истории военных песен и биография популярных песен времен Великой Отечественной Войны.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67544" y="332656"/>
            <a:ext cx="8373616" cy="796908"/>
          </a:xfrm>
        </p:spPr>
        <p:txBody>
          <a:bodyPr/>
          <a:lstStyle/>
          <a:p>
            <a:r>
              <a:rPr lang="ru-RU" dirty="0">
                <a:solidFill>
                  <a:schemeClr val="accent2">
                    <a:lumMod val="50000"/>
                  </a:schemeClr>
                </a:solidFill>
              </a:rPr>
              <a:t>Приложение 1: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 l="2710" t="24103" r="2431" b="5195"/>
          <a:stretch>
            <a:fillRect/>
          </a:stretch>
        </p:blipFill>
        <p:spPr bwMode="auto">
          <a:xfrm>
            <a:off x="395536" y="2420888"/>
            <a:ext cx="8420026" cy="35283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ткрытая">
  <a:themeElements>
    <a:clrScheme name="Справедливость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419</TotalTime>
  <Words>1087</Words>
  <Application>Microsoft Office PowerPoint</Application>
  <PresentationFormat>Экран (4:3)</PresentationFormat>
  <Paragraphs>127</Paragraphs>
  <Slides>20</Slides>
  <Notes>0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Открытая</vt:lpstr>
      <vt:lpstr>4 день войны</vt:lpstr>
      <vt:lpstr>Характеристика проекта:</vt:lpstr>
      <vt:lpstr>Цель проекта:</vt:lpstr>
      <vt:lpstr>Слайд 4</vt:lpstr>
      <vt:lpstr>Составные части проекта:</vt:lpstr>
      <vt:lpstr>Русская дружина:</vt:lpstr>
      <vt:lpstr>Виды военных песен:</vt:lpstr>
      <vt:lpstr>Военные песни:</vt:lpstr>
      <vt:lpstr>Приложение 1:</vt:lpstr>
      <vt:lpstr>Слайд 10</vt:lpstr>
      <vt:lpstr>Слайд 11</vt:lpstr>
      <vt:lpstr>Слайд 12</vt:lpstr>
      <vt:lpstr>Слайд 13</vt:lpstr>
      <vt:lpstr>Песни ВОВ:</vt:lpstr>
      <vt:lpstr>Видео «4 день войны»</vt:lpstr>
      <vt:lpstr>Слайд 16</vt:lpstr>
      <vt:lpstr>Слайд 17</vt:lpstr>
      <vt:lpstr>Видео «4 день войны»</vt:lpstr>
      <vt:lpstr>Выводы:</vt:lpstr>
      <vt:lpstr>Слайд 20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Ордена Великой Отечественной</dc:title>
  <dc:creator>User</dc:creator>
  <cp:lastModifiedBy>Biologia</cp:lastModifiedBy>
  <cp:revision>154</cp:revision>
  <dcterms:created xsi:type="dcterms:W3CDTF">2014-08-20T13:27:00Z</dcterms:created>
  <dcterms:modified xsi:type="dcterms:W3CDTF">2021-05-11T14:28:17Z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1049-11.2.0.10114</vt:lpwstr>
  </property>
</Properties>
</file>