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60" r:id="rId5"/>
    <p:sldId id="261" r:id="rId6"/>
    <p:sldId id="274" r:id="rId7"/>
    <p:sldId id="262" r:id="rId8"/>
    <p:sldId id="263" r:id="rId9"/>
    <p:sldId id="275" r:id="rId10"/>
    <p:sldId id="265" r:id="rId11"/>
    <p:sldId id="266" r:id="rId12"/>
    <p:sldId id="267" r:id="rId13"/>
    <p:sldId id="269" r:id="rId14"/>
    <p:sldId id="270" r:id="rId15"/>
    <p:sldId id="271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3C2"/>
    <a:srgbClr val="FEE8DA"/>
    <a:srgbClr val="FFFAD9"/>
    <a:srgbClr val="FF99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7" d="100"/>
          <a:sy n="77" d="100"/>
        </p:scale>
        <p:origin x="-176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4C4DA2-D943-4D05-96D4-FE0F8707700E}" type="doc">
      <dgm:prSet loTypeId="urn:microsoft.com/office/officeart/2005/8/layout/vList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792E962-8532-4091-AB7C-09F362F914F7}">
      <dgm:prSet custT="1"/>
      <dgm:spPr/>
      <dgm:t>
        <a:bodyPr/>
        <a:lstStyle/>
        <a:p>
          <a:pPr algn="ctr" rtl="0"/>
          <a:r>
            <a:rPr lang="ru-RU" sz="2400" dirty="0" smtClean="0"/>
            <a:t> </a:t>
          </a:r>
          <a:r>
            <a:rPr lang="ru-RU" sz="2400" b="1" dirty="0" smtClean="0">
              <a:latin typeface="Comic Sans MS" pitchFamily="66" charset="0"/>
            </a:rPr>
            <a:t>в цели, содержание, методы и технологии </a:t>
          </a:r>
          <a:endParaRPr lang="ru-RU" sz="2400" b="1" dirty="0">
            <a:latin typeface="Comic Sans MS" pitchFamily="66" charset="0"/>
          </a:endParaRPr>
        </a:p>
      </dgm:t>
    </dgm:pt>
    <dgm:pt modelId="{E614B4E2-823C-45CF-A807-D4EDD581287E}" type="parTrans" cxnId="{6F08B69A-B5FE-4A2B-AF8D-123D7358E853}">
      <dgm:prSet/>
      <dgm:spPr/>
      <dgm:t>
        <a:bodyPr/>
        <a:lstStyle/>
        <a:p>
          <a:endParaRPr lang="ru-RU"/>
        </a:p>
      </dgm:t>
    </dgm:pt>
    <dgm:pt modelId="{DF846721-67B4-469E-9A65-8EED6E6A0D25}" type="sibTrans" cxnId="{6F08B69A-B5FE-4A2B-AF8D-123D7358E853}">
      <dgm:prSet/>
      <dgm:spPr/>
      <dgm:t>
        <a:bodyPr/>
        <a:lstStyle/>
        <a:p>
          <a:endParaRPr lang="ru-RU"/>
        </a:p>
      </dgm:t>
    </dgm:pt>
    <dgm:pt modelId="{D42631AC-C389-4D7F-9B9C-83FD226D4DAB}">
      <dgm:prSet custT="1"/>
      <dgm:spPr/>
      <dgm:t>
        <a:bodyPr/>
        <a:lstStyle/>
        <a:p>
          <a:pPr algn="ctr" rtl="0"/>
          <a:r>
            <a:rPr lang="ru-RU" sz="2400" b="1" dirty="0" smtClean="0">
              <a:latin typeface="Comic Sans MS" pitchFamily="66" charset="0"/>
            </a:rPr>
            <a:t> в </a:t>
          </a:r>
          <a:r>
            <a:rPr lang="ru-RU" sz="2400" b="1" dirty="0" smtClean="0">
              <a:latin typeface="Comic Sans MS" pitchFamily="66" charset="0"/>
            </a:rPr>
            <a:t>стиль </a:t>
          </a:r>
          <a:r>
            <a:rPr lang="ru-RU" sz="2400" b="1" dirty="0" smtClean="0">
              <a:latin typeface="Comic Sans MS" pitchFamily="66" charset="0"/>
            </a:rPr>
            <a:t>педагогической деятельности </a:t>
          </a:r>
          <a:endParaRPr lang="ru-RU" sz="2400" b="1" dirty="0">
            <a:latin typeface="Comic Sans MS" pitchFamily="66" charset="0"/>
          </a:endParaRPr>
        </a:p>
      </dgm:t>
    </dgm:pt>
    <dgm:pt modelId="{1D4F601F-398E-4A6C-88A5-64458320C6F4}" type="parTrans" cxnId="{B704F5DB-A8A5-4C39-B05B-2F86E122116E}">
      <dgm:prSet/>
      <dgm:spPr/>
      <dgm:t>
        <a:bodyPr/>
        <a:lstStyle/>
        <a:p>
          <a:endParaRPr lang="ru-RU"/>
        </a:p>
      </dgm:t>
    </dgm:pt>
    <dgm:pt modelId="{402EE2FD-3E3D-4228-954C-706C0C0E3269}" type="sibTrans" cxnId="{B704F5DB-A8A5-4C39-B05B-2F86E122116E}">
      <dgm:prSet/>
      <dgm:spPr/>
      <dgm:t>
        <a:bodyPr/>
        <a:lstStyle/>
        <a:p>
          <a:endParaRPr lang="ru-RU"/>
        </a:p>
      </dgm:t>
    </dgm:pt>
    <dgm:pt modelId="{421477F7-AAA9-433D-BE22-24D3720766CA}">
      <dgm:prSet custT="1"/>
      <dgm:spPr/>
      <dgm:t>
        <a:bodyPr/>
        <a:lstStyle/>
        <a:p>
          <a:pPr algn="ctr" rtl="0"/>
          <a:r>
            <a:rPr lang="ru-RU" sz="2400" b="1" dirty="0" smtClean="0">
              <a:latin typeface="Comic Sans MS" pitchFamily="66" charset="0"/>
            </a:rPr>
            <a:t>в систему контроля и оценки уровня образования</a:t>
          </a:r>
          <a:endParaRPr lang="ru-RU" sz="2400" b="1" dirty="0">
            <a:latin typeface="Comic Sans MS" pitchFamily="66" charset="0"/>
          </a:endParaRPr>
        </a:p>
      </dgm:t>
    </dgm:pt>
    <dgm:pt modelId="{EFB37527-BD5D-4EBD-AB0B-0F6584C9F312}" type="parTrans" cxnId="{844747DB-39D9-43DB-9F53-BBD4A08CBA05}">
      <dgm:prSet/>
      <dgm:spPr/>
      <dgm:t>
        <a:bodyPr/>
        <a:lstStyle/>
        <a:p>
          <a:endParaRPr lang="ru-RU"/>
        </a:p>
      </dgm:t>
    </dgm:pt>
    <dgm:pt modelId="{DCCB77FE-4FCA-4CD6-B722-A514167DD628}" type="sibTrans" cxnId="{844747DB-39D9-43DB-9F53-BBD4A08CBA05}">
      <dgm:prSet/>
      <dgm:spPr/>
      <dgm:t>
        <a:bodyPr/>
        <a:lstStyle/>
        <a:p>
          <a:endParaRPr lang="ru-RU"/>
        </a:p>
      </dgm:t>
    </dgm:pt>
    <dgm:pt modelId="{BB48D685-1BF0-4FC9-9B5E-85B030245966}" type="pres">
      <dgm:prSet presAssocID="{D94C4DA2-D943-4D05-96D4-FE0F870770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2337F4-A68E-4FA3-A219-F1D9CC8722C7}" type="pres">
      <dgm:prSet presAssocID="{8792E962-8532-4091-AB7C-09F362F914F7}" presName="parentText" presStyleLbl="node1" presStyleIdx="0" presStyleCnt="3" custScaleY="636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222609-28E1-4F20-800A-29D48580DC07}" type="pres">
      <dgm:prSet presAssocID="{DF846721-67B4-469E-9A65-8EED6E6A0D25}" presName="spacer" presStyleCnt="0"/>
      <dgm:spPr/>
    </dgm:pt>
    <dgm:pt modelId="{C7A33A25-1127-4630-B264-BBB03DCDF484}" type="pres">
      <dgm:prSet presAssocID="{D42631AC-C389-4D7F-9B9C-83FD226D4DAB}" presName="parentText" presStyleLbl="node1" presStyleIdx="1" presStyleCnt="3" custScaleY="543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C5A766-7292-496C-BCE3-045DE9D92EC5}" type="pres">
      <dgm:prSet presAssocID="{402EE2FD-3E3D-4228-954C-706C0C0E3269}" presName="spacer" presStyleCnt="0"/>
      <dgm:spPr/>
    </dgm:pt>
    <dgm:pt modelId="{1D1D30A4-014A-4201-B30B-EC87B7643D05}" type="pres">
      <dgm:prSet presAssocID="{421477F7-AAA9-433D-BE22-24D3720766CA}" presName="parentText" presStyleLbl="node1" presStyleIdx="2" presStyleCnt="3" custScaleX="98959" custScaleY="649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B764AA-C153-4E00-8776-60D75D82A079}" type="presOf" srcId="{D94C4DA2-D943-4D05-96D4-FE0F8707700E}" destId="{BB48D685-1BF0-4FC9-9B5E-85B030245966}" srcOrd="0" destOrd="0" presId="urn:microsoft.com/office/officeart/2005/8/layout/vList2"/>
    <dgm:cxn modelId="{3114EBD4-0781-4B81-BE2E-3687D7E47F6D}" type="presOf" srcId="{D42631AC-C389-4D7F-9B9C-83FD226D4DAB}" destId="{C7A33A25-1127-4630-B264-BBB03DCDF484}" srcOrd="0" destOrd="0" presId="urn:microsoft.com/office/officeart/2005/8/layout/vList2"/>
    <dgm:cxn modelId="{653B6A9C-7722-4C9A-8985-299D6E4CF0F3}" type="presOf" srcId="{8792E962-8532-4091-AB7C-09F362F914F7}" destId="{9B2337F4-A68E-4FA3-A219-F1D9CC8722C7}" srcOrd="0" destOrd="0" presId="urn:microsoft.com/office/officeart/2005/8/layout/vList2"/>
    <dgm:cxn modelId="{65694132-868A-4AEF-83F9-84A127A71446}" type="presOf" srcId="{421477F7-AAA9-433D-BE22-24D3720766CA}" destId="{1D1D30A4-014A-4201-B30B-EC87B7643D05}" srcOrd="0" destOrd="0" presId="urn:microsoft.com/office/officeart/2005/8/layout/vList2"/>
    <dgm:cxn modelId="{844747DB-39D9-43DB-9F53-BBD4A08CBA05}" srcId="{D94C4DA2-D943-4D05-96D4-FE0F8707700E}" destId="{421477F7-AAA9-433D-BE22-24D3720766CA}" srcOrd="2" destOrd="0" parTransId="{EFB37527-BD5D-4EBD-AB0B-0F6584C9F312}" sibTransId="{DCCB77FE-4FCA-4CD6-B722-A514167DD628}"/>
    <dgm:cxn modelId="{6F08B69A-B5FE-4A2B-AF8D-123D7358E853}" srcId="{D94C4DA2-D943-4D05-96D4-FE0F8707700E}" destId="{8792E962-8532-4091-AB7C-09F362F914F7}" srcOrd="0" destOrd="0" parTransId="{E614B4E2-823C-45CF-A807-D4EDD581287E}" sibTransId="{DF846721-67B4-469E-9A65-8EED6E6A0D25}"/>
    <dgm:cxn modelId="{B704F5DB-A8A5-4C39-B05B-2F86E122116E}" srcId="{D94C4DA2-D943-4D05-96D4-FE0F8707700E}" destId="{D42631AC-C389-4D7F-9B9C-83FD226D4DAB}" srcOrd="1" destOrd="0" parTransId="{1D4F601F-398E-4A6C-88A5-64458320C6F4}" sibTransId="{402EE2FD-3E3D-4228-954C-706C0C0E3269}"/>
    <dgm:cxn modelId="{EF9D17FC-3AD2-41ED-BA9E-2E788E297203}" type="presParOf" srcId="{BB48D685-1BF0-4FC9-9B5E-85B030245966}" destId="{9B2337F4-A68E-4FA3-A219-F1D9CC8722C7}" srcOrd="0" destOrd="0" presId="urn:microsoft.com/office/officeart/2005/8/layout/vList2"/>
    <dgm:cxn modelId="{489BC8F3-3B3E-48B8-81B0-460511C61AAD}" type="presParOf" srcId="{BB48D685-1BF0-4FC9-9B5E-85B030245966}" destId="{8B222609-28E1-4F20-800A-29D48580DC07}" srcOrd="1" destOrd="0" presId="urn:microsoft.com/office/officeart/2005/8/layout/vList2"/>
    <dgm:cxn modelId="{820CFB31-6431-4A60-A88B-EFEE4D311548}" type="presParOf" srcId="{BB48D685-1BF0-4FC9-9B5E-85B030245966}" destId="{C7A33A25-1127-4630-B264-BBB03DCDF484}" srcOrd="2" destOrd="0" presId="urn:microsoft.com/office/officeart/2005/8/layout/vList2"/>
    <dgm:cxn modelId="{0DDC0ADD-361D-472C-A9D7-9FDEA9AA6B12}" type="presParOf" srcId="{BB48D685-1BF0-4FC9-9B5E-85B030245966}" destId="{8CC5A766-7292-496C-BCE3-045DE9D92EC5}" srcOrd="3" destOrd="0" presId="urn:microsoft.com/office/officeart/2005/8/layout/vList2"/>
    <dgm:cxn modelId="{CE418E40-2C43-4188-8666-8F49C7A68E26}" type="presParOf" srcId="{BB48D685-1BF0-4FC9-9B5E-85B030245966}" destId="{1D1D30A4-014A-4201-B30B-EC87B7643D05}" srcOrd="4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0A93E30-8137-4AEB-A264-EBD6EC927F77}" type="doc">
      <dgm:prSet loTypeId="urn:microsoft.com/office/officeart/2005/8/layout/vList5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94C581F-BB77-44A1-AC46-A90194172F32}">
      <dgm:prSet custT="1"/>
      <dgm:spPr/>
      <dgm:t>
        <a:bodyPr/>
        <a:lstStyle/>
        <a:p>
          <a:pPr rtl="0"/>
          <a:r>
            <a:rPr lang="ru-RU" sz="2000" b="1" dirty="0" smtClean="0">
              <a:latin typeface="Comic Sans MS" pitchFamily="66" charset="0"/>
            </a:rPr>
            <a:t>стандартизированные письменные и устные работы</a:t>
          </a:r>
          <a:endParaRPr lang="ru-RU" sz="2000" b="1" dirty="0">
            <a:latin typeface="Comic Sans MS" pitchFamily="66" charset="0"/>
          </a:endParaRPr>
        </a:p>
      </dgm:t>
    </dgm:pt>
    <dgm:pt modelId="{66BCBFA8-3491-44EC-89F6-EA53D4CB2AF2}" type="parTrans" cxnId="{5285E821-DBD4-402B-B143-8A6018672F9E}">
      <dgm:prSet/>
      <dgm:spPr/>
      <dgm:t>
        <a:bodyPr/>
        <a:lstStyle/>
        <a:p>
          <a:endParaRPr lang="ru-RU"/>
        </a:p>
      </dgm:t>
    </dgm:pt>
    <dgm:pt modelId="{D9DF8E85-E5DC-4353-863A-28C014035768}" type="sibTrans" cxnId="{5285E821-DBD4-402B-B143-8A6018672F9E}">
      <dgm:prSet/>
      <dgm:spPr/>
      <dgm:t>
        <a:bodyPr/>
        <a:lstStyle/>
        <a:p>
          <a:endParaRPr lang="ru-RU"/>
        </a:p>
      </dgm:t>
    </dgm:pt>
    <dgm:pt modelId="{5A0582D9-A815-43E0-B9E9-5A4B9EF1A50C}">
      <dgm:prSet custT="1"/>
      <dgm:spPr/>
      <dgm:t>
        <a:bodyPr/>
        <a:lstStyle/>
        <a:p>
          <a:pPr rtl="0"/>
          <a:r>
            <a:rPr lang="ru-RU" sz="2000" b="1" dirty="0" smtClean="0">
              <a:latin typeface="Comic Sans MS" pitchFamily="66" charset="0"/>
            </a:rPr>
            <a:t>проектные задачи </a:t>
          </a:r>
          <a:endParaRPr lang="ru-RU" sz="2000" b="1" dirty="0">
            <a:latin typeface="Comic Sans MS" pitchFamily="66" charset="0"/>
          </a:endParaRPr>
        </a:p>
      </dgm:t>
    </dgm:pt>
    <dgm:pt modelId="{6F34E884-EDB8-48E7-A692-8B51FAF85BE7}" type="parTrans" cxnId="{FF452B86-7FB6-447D-83EE-3B09F3841027}">
      <dgm:prSet/>
      <dgm:spPr/>
      <dgm:t>
        <a:bodyPr/>
        <a:lstStyle/>
        <a:p>
          <a:endParaRPr lang="ru-RU"/>
        </a:p>
      </dgm:t>
    </dgm:pt>
    <dgm:pt modelId="{0E76C963-C325-4322-83D1-045D4658389E}" type="sibTrans" cxnId="{FF452B86-7FB6-447D-83EE-3B09F3841027}">
      <dgm:prSet/>
      <dgm:spPr/>
      <dgm:t>
        <a:bodyPr/>
        <a:lstStyle/>
        <a:p>
          <a:endParaRPr lang="ru-RU"/>
        </a:p>
      </dgm:t>
    </dgm:pt>
    <dgm:pt modelId="{E7A356FF-14A1-4EE6-83F8-2330CD740545}">
      <dgm:prSet custT="1"/>
      <dgm:spPr/>
      <dgm:t>
        <a:bodyPr/>
        <a:lstStyle/>
        <a:p>
          <a:pPr rtl="0"/>
          <a:r>
            <a:rPr lang="ru-RU" sz="2000" b="1" dirty="0" smtClean="0">
              <a:latin typeface="Comic Sans MS" pitchFamily="66" charset="0"/>
            </a:rPr>
            <a:t>исследовательские задачи</a:t>
          </a:r>
          <a:endParaRPr lang="ru-RU" sz="2000" b="1" dirty="0">
            <a:latin typeface="Comic Sans MS" pitchFamily="66" charset="0"/>
          </a:endParaRPr>
        </a:p>
      </dgm:t>
    </dgm:pt>
    <dgm:pt modelId="{C1A1D448-4D9B-436F-813C-7E990F1BAE10}" type="parTrans" cxnId="{557CD97D-2ED9-4C51-B9C0-8766789E1EE5}">
      <dgm:prSet/>
      <dgm:spPr/>
      <dgm:t>
        <a:bodyPr/>
        <a:lstStyle/>
        <a:p>
          <a:endParaRPr lang="ru-RU"/>
        </a:p>
      </dgm:t>
    </dgm:pt>
    <dgm:pt modelId="{8768B3B5-6D9F-4BA3-826F-A455A7B07D3C}" type="sibTrans" cxnId="{557CD97D-2ED9-4C51-B9C0-8766789E1EE5}">
      <dgm:prSet/>
      <dgm:spPr/>
      <dgm:t>
        <a:bodyPr/>
        <a:lstStyle/>
        <a:p>
          <a:endParaRPr lang="ru-RU"/>
        </a:p>
      </dgm:t>
    </dgm:pt>
    <dgm:pt modelId="{206AB541-AEFD-4EB1-863A-31B4FC8B1286}">
      <dgm:prSet custT="1"/>
      <dgm:spPr/>
      <dgm:t>
        <a:bodyPr/>
        <a:lstStyle/>
        <a:p>
          <a:pPr rtl="0"/>
          <a:r>
            <a:rPr lang="ru-RU" sz="2000" b="1" dirty="0" smtClean="0">
              <a:latin typeface="Comic Sans MS" pitchFamily="66" charset="0"/>
            </a:rPr>
            <a:t>художественно-творческие задачи</a:t>
          </a:r>
          <a:endParaRPr lang="ru-RU" sz="2000" b="1" dirty="0">
            <a:latin typeface="Comic Sans MS" pitchFamily="66" charset="0"/>
          </a:endParaRPr>
        </a:p>
      </dgm:t>
    </dgm:pt>
    <dgm:pt modelId="{7F65F355-9DD4-4582-938E-54BEE859CBEC}" type="parTrans" cxnId="{9423C310-5347-43EE-93B0-ECB0C9611B06}">
      <dgm:prSet/>
      <dgm:spPr/>
      <dgm:t>
        <a:bodyPr/>
        <a:lstStyle/>
        <a:p>
          <a:endParaRPr lang="ru-RU"/>
        </a:p>
      </dgm:t>
    </dgm:pt>
    <dgm:pt modelId="{0A8F8B13-C476-4E40-BBFD-14DAB206B855}" type="sibTrans" cxnId="{9423C310-5347-43EE-93B0-ECB0C9611B06}">
      <dgm:prSet/>
      <dgm:spPr/>
      <dgm:t>
        <a:bodyPr/>
        <a:lstStyle/>
        <a:p>
          <a:endParaRPr lang="ru-RU"/>
        </a:p>
      </dgm:t>
    </dgm:pt>
    <dgm:pt modelId="{9E77CACA-9FB0-47B0-90FE-821748B14DCF}">
      <dgm:prSet custT="1"/>
      <dgm:spPr/>
      <dgm:t>
        <a:bodyPr/>
        <a:lstStyle/>
        <a:p>
          <a:pPr rtl="0"/>
          <a:r>
            <a:rPr lang="ru-RU" sz="2000" b="1" dirty="0" err="1" smtClean="0">
              <a:latin typeface="Comic Sans MS" pitchFamily="66" charset="0"/>
            </a:rPr>
            <a:t>портфолио</a:t>
          </a:r>
          <a:endParaRPr lang="ru-RU" sz="2000" b="1" dirty="0">
            <a:latin typeface="Comic Sans MS" pitchFamily="66" charset="0"/>
          </a:endParaRPr>
        </a:p>
      </dgm:t>
    </dgm:pt>
    <dgm:pt modelId="{5BF09E80-7F85-4474-8DBF-03819A61E0DB}" type="parTrans" cxnId="{28BB4457-67A1-446C-AACF-B07D6D45EE1F}">
      <dgm:prSet/>
      <dgm:spPr/>
      <dgm:t>
        <a:bodyPr/>
        <a:lstStyle/>
        <a:p>
          <a:endParaRPr lang="ru-RU"/>
        </a:p>
      </dgm:t>
    </dgm:pt>
    <dgm:pt modelId="{EB72CD0E-06CD-4E9D-AB6E-4467CA99E42E}" type="sibTrans" cxnId="{28BB4457-67A1-446C-AACF-B07D6D45EE1F}">
      <dgm:prSet/>
      <dgm:spPr/>
      <dgm:t>
        <a:bodyPr/>
        <a:lstStyle/>
        <a:p>
          <a:endParaRPr lang="ru-RU"/>
        </a:p>
      </dgm:t>
    </dgm:pt>
    <dgm:pt modelId="{F752DEE4-DED8-4097-8A00-BF3222B7B7F5}">
      <dgm:prSet custT="1"/>
      <dgm:spPr/>
      <dgm:t>
        <a:bodyPr/>
        <a:lstStyle/>
        <a:p>
          <a:pPr rtl="0"/>
          <a:r>
            <a:rPr lang="ru-RU" sz="2000" b="1" dirty="0" smtClean="0">
              <a:latin typeface="Comic Sans MS" pitchFamily="66" charset="0"/>
            </a:rPr>
            <a:t>самоанализ и самооценка</a:t>
          </a:r>
          <a:endParaRPr lang="ru-RU" sz="2000" b="1" dirty="0">
            <a:latin typeface="Comic Sans MS" pitchFamily="66" charset="0"/>
          </a:endParaRPr>
        </a:p>
      </dgm:t>
    </dgm:pt>
    <dgm:pt modelId="{B44AC8DC-54A7-484C-9141-F349BCA0BF3D}" type="parTrans" cxnId="{44DA2746-5984-4C90-AF4C-6F40C85D30EA}">
      <dgm:prSet/>
      <dgm:spPr/>
      <dgm:t>
        <a:bodyPr/>
        <a:lstStyle/>
        <a:p>
          <a:endParaRPr lang="ru-RU"/>
        </a:p>
      </dgm:t>
    </dgm:pt>
    <dgm:pt modelId="{EAD71998-0263-42D6-A1BD-BDF8EA6AEACE}" type="sibTrans" cxnId="{44DA2746-5984-4C90-AF4C-6F40C85D30EA}">
      <dgm:prSet/>
      <dgm:spPr/>
      <dgm:t>
        <a:bodyPr/>
        <a:lstStyle/>
        <a:p>
          <a:endParaRPr lang="ru-RU"/>
        </a:p>
      </dgm:t>
    </dgm:pt>
    <dgm:pt modelId="{EEA54402-D03D-4684-B240-C097B3F628DB}">
      <dgm:prSet custT="1"/>
      <dgm:spPr/>
      <dgm:t>
        <a:bodyPr/>
        <a:lstStyle/>
        <a:p>
          <a:pPr rtl="0"/>
          <a:r>
            <a:rPr lang="ru-RU" sz="2000" b="1" dirty="0" smtClean="0">
              <a:latin typeface="Comic Sans MS" pitchFamily="66" charset="0"/>
            </a:rPr>
            <a:t>взаимоконтроль и взаимопроверка</a:t>
          </a:r>
          <a:endParaRPr lang="ru-RU" sz="2000" b="1" dirty="0">
            <a:latin typeface="Comic Sans MS" pitchFamily="66" charset="0"/>
          </a:endParaRPr>
        </a:p>
      </dgm:t>
    </dgm:pt>
    <dgm:pt modelId="{8A8608E1-BC19-4EC9-B19A-BC351E10A045}" type="parTrans" cxnId="{BEF59976-C525-4130-A12B-584718620E19}">
      <dgm:prSet/>
      <dgm:spPr/>
      <dgm:t>
        <a:bodyPr/>
        <a:lstStyle/>
        <a:p>
          <a:endParaRPr lang="ru-RU"/>
        </a:p>
      </dgm:t>
    </dgm:pt>
    <dgm:pt modelId="{FE00D104-26D9-4925-BF0B-ED3012F23395}" type="sibTrans" cxnId="{BEF59976-C525-4130-A12B-584718620E19}">
      <dgm:prSet/>
      <dgm:spPr/>
      <dgm:t>
        <a:bodyPr/>
        <a:lstStyle/>
        <a:p>
          <a:endParaRPr lang="ru-RU"/>
        </a:p>
      </dgm:t>
    </dgm:pt>
    <dgm:pt modelId="{E405C907-7CD7-4F6E-AA86-5A3CA6F979C0}">
      <dgm:prSet custT="1"/>
      <dgm:spPr/>
      <dgm:t>
        <a:bodyPr/>
        <a:lstStyle/>
        <a:p>
          <a:pPr rtl="0"/>
          <a:r>
            <a:rPr lang="ru-RU" sz="2000" b="1" dirty="0" smtClean="0">
              <a:latin typeface="Comic Sans MS" pitchFamily="66" charset="0"/>
            </a:rPr>
            <a:t>мониторинг различных видов</a:t>
          </a:r>
          <a:endParaRPr lang="ru-RU" sz="2000" b="1" dirty="0">
            <a:latin typeface="Comic Sans MS" pitchFamily="66" charset="0"/>
          </a:endParaRPr>
        </a:p>
      </dgm:t>
    </dgm:pt>
    <dgm:pt modelId="{11186E73-1200-4AEE-AC7E-920BF8CFC123}" type="parTrans" cxnId="{205905F6-CE24-4C02-9676-98943348E71D}">
      <dgm:prSet/>
      <dgm:spPr/>
      <dgm:t>
        <a:bodyPr/>
        <a:lstStyle/>
        <a:p>
          <a:endParaRPr lang="ru-RU"/>
        </a:p>
      </dgm:t>
    </dgm:pt>
    <dgm:pt modelId="{9CBFDC93-C170-4FDF-99E1-F23C14B97E55}" type="sibTrans" cxnId="{205905F6-CE24-4C02-9676-98943348E71D}">
      <dgm:prSet/>
      <dgm:spPr/>
      <dgm:t>
        <a:bodyPr/>
        <a:lstStyle/>
        <a:p>
          <a:endParaRPr lang="ru-RU"/>
        </a:p>
      </dgm:t>
    </dgm:pt>
    <dgm:pt modelId="{8CAA0102-B1C0-4B25-9950-A3FBDEEF17C8}" type="pres">
      <dgm:prSet presAssocID="{00A93E30-8137-4AEB-A264-EBD6EC927F7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A7FDF3-D3DE-40DE-8036-AA5579CB7128}" type="pres">
      <dgm:prSet presAssocID="{194C581F-BB77-44A1-AC46-A90194172F32}" presName="linNode" presStyleCnt="0"/>
      <dgm:spPr/>
    </dgm:pt>
    <dgm:pt modelId="{46E65C94-99B9-490A-91E7-C03771AC5F3E}" type="pres">
      <dgm:prSet presAssocID="{194C581F-BB77-44A1-AC46-A90194172F32}" presName="parentText" presStyleLbl="node1" presStyleIdx="0" presStyleCnt="8" custScaleX="2363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3064BF-73FC-4340-A656-3BF0171DCF24}" type="pres">
      <dgm:prSet presAssocID="{D9DF8E85-E5DC-4353-863A-28C014035768}" presName="sp" presStyleCnt="0"/>
      <dgm:spPr/>
    </dgm:pt>
    <dgm:pt modelId="{BAEF5F3C-4950-4309-A95C-93307D0435A9}" type="pres">
      <dgm:prSet presAssocID="{5A0582D9-A815-43E0-B9E9-5A4B9EF1A50C}" presName="linNode" presStyleCnt="0"/>
      <dgm:spPr/>
    </dgm:pt>
    <dgm:pt modelId="{47323CDD-C351-4BBC-827B-74B644F9B74C}" type="pres">
      <dgm:prSet presAssocID="{5A0582D9-A815-43E0-B9E9-5A4B9EF1A50C}" presName="parentText" presStyleLbl="node1" presStyleIdx="1" presStyleCnt="8" custScaleX="2363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8BCECC-5081-4205-B965-AE2D45BA9BA6}" type="pres">
      <dgm:prSet presAssocID="{0E76C963-C325-4322-83D1-045D4658389E}" presName="sp" presStyleCnt="0"/>
      <dgm:spPr/>
    </dgm:pt>
    <dgm:pt modelId="{F9738FFC-B4A0-444C-87EA-6345749DA624}" type="pres">
      <dgm:prSet presAssocID="{E7A356FF-14A1-4EE6-83F8-2330CD740545}" presName="linNode" presStyleCnt="0"/>
      <dgm:spPr/>
    </dgm:pt>
    <dgm:pt modelId="{7A850D39-3D2B-4B97-A896-2910577C0952}" type="pres">
      <dgm:prSet presAssocID="{E7A356FF-14A1-4EE6-83F8-2330CD740545}" presName="parentText" presStyleLbl="node1" presStyleIdx="2" presStyleCnt="8" custScaleX="2363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2AC0F8-77D3-4805-95EF-BDDBE1409102}" type="pres">
      <dgm:prSet presAssocID="{8768B3B5-6D9F-4BA3-826F-A455A7B07D3C}" presName="sp" presStyleCnt="0"/>
      <dgm:spPr/>
    </dgm:pt>
    <dgm:pt modelId="{2F5018A6-ACC5-4F28-A1BF-C360C7A92FD7}" type="pres">
      <dgm:prSet presAssocID="{206AB541-AEFD-4EB1-863A-31B4FC8B1286}" presName="linNode" presStyleCnt="0"/>
      <dgm:spPr/>
    </dgm:pt>
    <dgm:pt modelId="{48EC7785-E3D1-47D6-8ECD-82C33B19ADD9}" type="pres">
      <dgm:prSet presAssocID="{206AB541-AEFD-4EB1-863A-31B4FC8B1286}" presName="parentText" presStyleLbl="node1" presStyleIdx="3" presStyleCnt="8" custScaleX="2363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F53515-C950-4782-A888-336CB7033233}" type="pres">
      <dgm:prSet presAssocID="{0A8F8B13-C476-4E40-BBFD-14DAB206B855}" presName="sp" presStyleCnt="0"/>
      <dgm:spPr/>
    </dgm:pt>
    <dgm:pt modelId="{22FD4855-7CBC-4F33-9986-23C5791099D0}" type="pres">
      <dgm:prSet presAssocID="{9E77CACA-9FB0-47B0-90FE-821748B14DCF}" presName="linNode" presStyleCnt="0"/>
      <dgm:spPr/>
    </dgm:pt>
    <dgm:pt modelId="{3BE29DBC-401E-4801-AB46-DFACCCFFC793}" type="pres">
      <dgm:prSet presAssocID="{9E77CACA-9FB0-47B0-90FE-821748B14DCF}" presName="parentText" presStyleLbl="node1" presStyleIdx="4" presStyleCnt="8" custScaleX="2363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B321DF-55FA-4CF6-8C7A-5DB295DEF400}" type="pres">
      <dgm:prSet presAssocID="{EB72CD0E-06CD-4E9D-AB6E-4467CA99E42E}" presName="sp" presStyleCnt="0"/>
      <dgm:spPr/>
    </dgm:pt>
    <dgm:pt modelId="{C599F531-7879-4B6C-BF08-67F53FC93916}" type="pres">
      <dgm:prSet presAssocID="{F752DEE4-DED8-4097-8A00-BF3222B7B7F5}" presName="linNode" presStyleCnt="0"/>
      <dgm:spPr/>
    </dgm:pt>
    <dgm:pt modelId="{77B60BC5-97DA-46C4-AB78-828DD95E7504}" type="pres">
      <dgm:prSet presAssocID="{F752DEE4-DED8-4097-8A00-BF3222B7B7F5}" presName="parentText" presStyleLbl="node1" presStyleIdx="5" presStyleCnt="8" custScaleX="2363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6DC05B-41D4-4954-A0D6-7B92115C5323}" type="pres">
      <dgm:prSet presAssocID="{EAD71998-0263-42D6-A1BD-BDF8EA6AEACE}" presName="sp" presStyleCnt="0"/>
      <dgm:spPr/>
    </dgm:pt>
    <dgm:pt modelId="{7D8991C8-50C6-4573-9DF6-8646349DD1A3}" type="pres">
      <dgm:prSet presAssocID="{EEA54402-D03D-4684-B240-C097B3F628DB}" presName="linNode" presStyleCnt="0"/>
      <dgm:spPr/>
    </dgm:pt>
    <dgm:pt modelId="{7D906D3A-1868-4821-B282-01FCC473050C}" type="pres">
      <dgm:prSet presAssocID="{EEA54402-D03D-4684-B240-C097B3F628DB}" presName="parentText" presStyleLbl="node1" presStyleIdx="6" presStyleCnt="8" custScaleX="2363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39593F-5CB8-4D7C-8FE3-B180E341FF66}" type="pres">
      <dgm:prSet presAssocID="{FE00D104-26D9-4925-BF0B-ED3012F23395}" presName="sp" presStyleCnt="0"/>
      <dgm:spPr/>
    </dgm:pt>
    <dgm:pt modelId="{0D33C501-DCB4-4282-95BE-4240F572E8A4}" type="pres">
      <dgm:prSet presAssocID="{E405C907-7CD7-4F6E-AA86-5A3CA6F979C0}" presName="linNode" presStyleCnt="0"/>
      <dgm:spPr/>
    </dgm:pt>
    <dgm:pt modelId="{3BD589AB-2C9C-4B35-A628-BF22B8E3889D}" type="pres">
      <dgm:prSet presAssocID="{E405C907-7CD7-4F6E-AA86-5A3CA6F979C0}" presName="parentText" presStyleLbl="node1" presStyleIdx="7" presStyleCnt="8" custScaleX="2363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23C310-5347-43EE-93B0-ECB0C9611B06}" srcId="{00A93E30-8137-4AEB-A264-EBD6EC927F77}" destId="{206AB541-AEFD-4EB1-863A-31B4FC8B1286}" srcOrd="3" destOrd="0" parTransId="{7F65F355-9DD4-4582-938E-54BEE859CBEC}" sibTransId="{0A8F8B13-C476-4E40-BBFD-14DAB206B855}"/>
    <dgm:cxn modelId="{29928A10-C803-4D4C-A668-85DE9FD05489}" type="presOf" srcId="{F752DEE4-DED8-4097-8A00-BF3222B7B7F5}" destId="{77B60BC5-97DA-46C4-AB78-828DD95E7504}" srcOrd="0" destOrd="0" presId="urn:microsoft.com/office/officeart/2005/8/layout/vList5"/>
    <dgm:cxn modelId="{1E3E7335-BCBE-4D2E-8F32-D1DF94CEC0C5}" type="presOf" srcId="{194C581F-BB77-44A1-AC46-A90194172F32}" destId="{46E65C94-99B9-490A-91E7-C03771AC5F3E}" srcOrd="0" destOrd="0" presId="urn:microsoft.com/office/officeart/2005/8/layout/vList5"/>
    <dgm:cxn modelId="{28BB4457-67A1-446C-AACF-B07D6D45EE1F}" srcId="{00A93E30-8137-4AEB-A264-EBD6EC927F77}" destId="{9E77CACA-9FB0-47B0-90FE-821748B14DCF}" srcOrd="4" destOrd="0" parTransId="{5BF09E80-7F85-4474-8DBF-03819A61E0DB}" sibTransId="{EB72CD0E-06CD-4E9D-AB6E-4467CA99E42E}"/>
    <dgm:cxn modelId="{44DA2746-5984-4C90-AF4C-6F40C85D30EA}" srcId="{00A93E30-8137-4AEB-A264-EBD6EC927F77}" destId="{F752DEE4-DED8-4097-8A00-BF3222B7B7F5}" srcOrd="5" destOrd="0" parTransId="{B44AC8DC-54A7-484C-9141-F349BCA0BF3D}" sibTransId="{EAD71998-0263-42D6-A1BD-BDF8EA6AEACE}"/>
    <dgm:cxn modelId="{BF7C043F-4242-43AC-B0FE-43521FE9F752}" type="presOf" srcId="{5A0582D9-A815-43E0-B9E9-5A4B9EF1A50C}" destId="{47323CDD-C351-4BBC-827B-74B644F9B74C}" srcOrd="0" destOrd="0" presId="urn:microsoft.com/office/officeart/2005/8/layout/vList5"/>
    <dgm:cxn modelId="{FF452B86-7FB6-447D-83EE-3B09F3841027}" srcId="{00A93E30-8137-4AEB-A264-EBD6EC927F77}" destId="{5A0582D9-A815-43E0-B9E9-5A4B9EF1A50C}" srcOrd="1" destOrd="0" parTransId="{6F34E884-EDB8-48E7-A692-8B51FAF85BE7}" sibTransId="{0E76C963-C325-4322-83D1-045D4658389E}"/>
    <dgm:cxn modelId="{557CD97D-2ED9-4C51-B9C0-8766789E1EE5}" srcId="{00A93E30-8137-4AEB-A264-EBD6EC927F77}" destId="{E7A356FF-14A1-4EE6-83F8-2330CD740545}" srcOrd="2" destOrd="0" parTransId="{C1A1D448-4D9B-436F-813C-7E990F1BAE10}" sibTransId="{8768B3B5-6D9F-4BA3-826F-A455A7B07D3C}"/>
    <dgm:cxn modelId="{BE40D896-5261-4BFE-AA3D-961B38970E63}" type="presOf" srcId="{206AB541-AEFD-4EB1-863A-31B4FC8B1286}" destId="{48EC7785-E3D1-47D6-8ECD-82C33B19ADD9}" srcOrd="0" destOrd="0" presId="urn:microsoft.com/office/officeart/2005/8/layout/vList5"/>
    <dgm:cxn modelId="{8343F469-7A17-4261-A5BE-213460287080}" type="presOf" srcId="{9E77CACA-9FB0-47B0-90FE-821748B14DCF}" destId="{3BE29DBC-401E-4801-AB46-DFACCCFFC793}" srcOrd="0" destOrd="0" presId="urn:microsoft.com/office/officeart/2005/8/layout/vList5"/>
    <dgm:cxn modelId="{5285E821-DBD4-402B-B143-8A6018672F9E}" srcId="{00A93E30-8137-4AEB-A264-EBD6EC927F77}" destId="{194C581F-BB77-44A1-AC46-A90194172F32}" srcOrd="0" destOrd="0" parTransId="{66BCBFA8-3491-44EC-89F6-EA53D4CB2AF2}" sibTransId="{D9DF8E85-E5DC-4353-863A-28C014035768}"/>
    <dgm:cxn modelId="{205905F6-CE24-4C02-9676-98943348E71D}" srcId="{00A93E30-8137-4AEB-A264-EBD6EC927F77}" destId="{E405C907-7CD7-4F6E-AA86-5A3CA6F979C0}" srcOrd="7" destOrd="0" parTransId="{11186E73-1200-4AEE-AC7E-920BF8CFC123}" sibTransId="{9CBFDC93-C170-4FDF-99E1-F23C14B97E55}"/>
    <dgm:cxn modelId="{F4DD7C0C-8607-46D8-A8BA-39008724F159}" type="presOf" srcId="{E7A356FF-14A1-4EE6-83F8-2330CD740545}" destId="{7A850D39-3D2B-4B97-A896-2910577C0952}" srcOrd="0" destOrd="0" presId="urn:microsoft.com/office/officeart/2005/8/layout/vList5"/>
    <dgm:cxn modelId="{FEE95EBA-4D9F-446E-B4A5-E3E2D00A1630}" type="presOf" srcId="{E405C907-7CD7-4F6E-AA86-5A3CA6F979C0}" destId="{3BD589AB-2C9C-4B35-A628-BF22B8E3889D}" srcOrd="0" destOrd="0" presId="urn:microsoft.com/office/officeart/2005/8/layout/vList5"/>
    <dgm:cxn modelId="{BEF59976-C525-4130-A12B-584718620E19}" srcId="{00A93E30-8137-4AEB-A264-EBD6EC927F77}" destId="{EEA54402-D03D-4684-B240-C097B3F628DB}" srcOrd="6" destOrd="0" parTransId="{8A8608E1-BC19-4EC9-B19A-BC351E10A045}" sibTransId="{FE00D104-26D9-4925-BF0B-ED3012F23395}"/>
    <dgm:cxn modelId="{57B4D80A-D346-406B-A239-8148A5AD1E82}" type="presOf" srcId="{EEA54402-D03D-4684-B240-C097B3F628DB}" destId="{7D906D3A-1868-4821-B282-01FCC473050C}" srcOrd="0" destOrd="0" presId="urn:microsoft.com/office/officeart/2005/8/layout/vList5"/>
    <dgm:cxn modelId="{01ABFF5D-4786-4A24-B438-8684EAEEA5F0}" type="presOf" srcId="{00A93E30-8137-4AEB-A264-EBD6EC927F77}" destId="{8CAA0102-B1C0-4B25-9950-A3FBDEEF17C8}" srcOrd="0" destOrd="0" presId="urn:microsoft.com/office/officeart/2005/8/layout/vList5"/>
    <dgm:cxn modelId="{BF7890B5-8429-4A4B-8AD5-D67607DDC9F1}" type="presParOf" srcId="{8CAA0102-B1C0-4B25-9950-A3FBDEEF17C8}" destId="{1AA7FDF3-D3DE-40DE-8036-AA5579CB7128}" srcOrd="0" destOrd="0" presId="urn:microsoft.com/office/officeart/2005/8/layout/vList5"/>
    <dgm:cxn modelId="{A0073F37-04A9-49C6-99C5-EE2DF46ADEF4}" type="presParOf" srcId="{1AA7FDF3-D3DE-40DE-8036-AA5579CB7128}" destId="{46E65C94-99B9-490A-91E7-C03771AC5F3E}" srcOrd="0" destOrd="0" presId="urn:microsoft.com/office/officeart/2005/8/layout/vList5"/>
    <dgm:cxn modelId="{CEB3EEEB-AD4C-48F3-9259-C5A197D836CF}" type="presParOf" srcId="{8CAA0102-B1C0-4B25-9950-A3FBDEEF17C8}" destId="{8A3064BF-73FC-4340-A656-3BF0171DCF24}" srcOrd="1" destOrd="0" presId="urn:microsoft.com/office/officeart/2005/8/layout/vList5"/>
    <dgm:cxn modelId="{9052BB0C-2C48-4484-B3BC-D28F5D8CDFF8}" type="presParOf" srcId="{8CAA0102-B1C0-4B25-9950-A3FBDEEF17C8}" destId="{BAEF5F3C-4950-4309-A95C-93307D0435A9}" srcOrd="2" destOrd="0" presId="urn:microsoft.com/office/officeart/2005/8/layout/vList5"/>
    <dgm:cxn modelId="{1E77CBE1-F84C-4E3D-9F50-45D28017B69E}" type="presParOf" srcId="{BAEF5F3C-4950-4309-A95C-93307D0435A9}" destId="{47323CDD-C351-4BBC-827B-74B644F9B74C}" srcOrd="0" destOrd="0" presId="urn:microsoft.com/office/officeart/2005/8/layout/vList5"/>
    <dgm:cxn modelId="{E35DC13F-3B52-4E8A-8D2C-7791E8EC50BD}" type="presParOf" srcId="{8CAA0102-B1C0-4B25-9950-A3FBDEEF17C8}" destId="{458BCECC-5081-4205-B965-AE2D45BA9BA6}" srcOrd="3" destOrd="0" presId="urn:microsoft.com/office/officeart/2005/8/layout/vList5"/>
    <dgm:cxn modelId="{6BFCA1D2-8993-4728-BD6F-65CF0F3DB5A6}" type="presParOf" srcId="{8CAA0102-B1C0-4B25-9950-A3FBDEEF17C8}" destId="{F9738FFC-B4A0-444C-87EA-6345749DA624}" srcOrd="4" destOrd="0" presId="urn:microsoft.com/office/officeart/2005/8/layout/vList5"/>
    <dgm:cxn modelId="{A4FD5D31-4A9F-4208-ABC7-4E009C10B170}" type="presParOf" srcId="{F9738FFC-B4A0-444C-87EA-6345749DA624}" destId="{7A850D39-3D2B-4B97-A896-2910577C0952}" srcOrd="0" destOrd="0" presId="urn:microsoft.com/office/officeart/2005/8/layout/vList5"/>
    <dgm:cxn modelId="{77B1CC30-6461-40A1-AF2D-C27D5B40964C}" type="presParOf" srcId="{8CAA0102-B1C0-4B25-9950-A3FBDEEF17C8}" destId="{EC2AC0F8-77D3-4805-95EF-BDDBE1409102}" srcOrd="5" destOrd="0" presId="urn:microsoft.com/office/officeart/2005/8/layout/vList5"/>
    <dgm:cxn modelId="{EDF4FB5E-D6DD-46DD-91EA-9515965C1817}" type="presParOf" srcId="{8CAA0102-B1C0-4B25-9950-A3FBDEEF17C8}" destId="{2F5018A6-ACC5-4F28-A1BF-C360C7A92FD7}" srcOrd="6" destOrd="0" presId="urn:microsoft.com/office/officeart/2005/8/layout/vList5"/>
    <dgm:cxn modelId="{2237CDF3-9295-4BCE-A1CE-D7D85C38E11B}" type="presParOf" srcId="{2F5018A6-ACC5-4F28-A1BF-C360C7A92FD7}" destId="{48EC7785-E3D1-47D6-8ECD-82C33B19ADD9}" srcOrd="0" destOrd="0" presId="urn:microsoft.com/office/officeart/2005/8/layout/vList5"/>
    <dgm:cxn modelId="{71B4939E-322E-4606-8802-D9457B87FC7C}" type="presParOf" srcId="{8CAA0102-B1C0-4B25-9950-A3FBDEEF17C8}" destId="{73F53515-C950-4782-A888-336CB7033233}" srcOrd="7" destOrd="0" presId="urn:microsoft.com/office/officeart/2005/8/layout/vList5"/>
    <dgm:cxn modelId="{9C131F5E-2D04-4C9F-AD2F-673028F3FA40}" type="presParOf" srcId="{8CAA0102-B1C0-4B25-9950-A3FBDEEF17C8}" destId="{22FD4855-7CBC-4F33-9986-23C5791099D0}" srcOrd="8" destOrd="0" presId="urn:microsoft.com/office/officeart/2005/8/layout/vList5"/>
    <dgm:cxn modelId="{64584501-354D-4D66-9AF1-9E0F1F63C4CA}" type="presParOf" srcId="{22FD4855-7CBC-4F33-9986-23C5791099D0}" destId="{3BE29DBC-401E-4801-AB46-DFACCCFFC793}" srcOrd="0" destOrd="0" presId="urn:microsoft.com/office/officeart/2005/8/layout/vList5"/>
    <dgm:cxn modelId="{8BB7AEBC-7124-4FF8-A192-5545964CB53C}" type="presParOf" srcId="{8CAA0102-B1C0-4B25-9950-A3FBDEEF17C8}" destId="{03B321DF-55FA-4CF6-8C7A-5DB295DEF400}" srcOrd="9" destOrd="0" presId="urn:microsoft.com/office/officeart/2005/8/layout/vList5"/>
    <dgm:cxn modelId="{AFF149B8-103B-4B41-8DDF-8AF007F87BB9}" type="presParOf" srcId="{8CAA0102-B1C0-4B25-9950-A3FBDEEF17C8}" destId="{C599F531-7879-4B6C-BF08-67F53FC93916}" srcOrd="10" destOrd="0" presId="urn:microsoft.com/office/officeart/2005/8/layout/vList5"/>
    <dgm:cxn modelId="{B04A46A1-327F-4805-8088-9CC8E216E666}" type="presParOf" srcId="{C599F531-7879-4B6C-BF08-67F53FC93916}" destId="{77B60BC5-97DA-46C4-AB78-828DD95E7504}" srcOrd="0" destOrd="0" presId="urn:microsoft.com/office/officeart/2005/8/layout/vList5"/>
    <dgm:cxn modelId="{47ACEC91-EA3F-4EF5-9F50-AFA112E7F82D}" type="presParOf" srcId="{8CAA0102-B1C0-4B25-9950-A3FBDEEF17C8}" destId="{FD6DC05B-41D4-4954-A0D6-7B92115C5323}" srcOrd="11" destOrd="0" presId="urn:microsoft.com/office/officeart/2005/8/layout/vList5"/>
    <dgm:cxn modelId="{53C8B4E1-135A-4B28-9312-ED2DB9FBC8A2}" type="presParOf" srcId="{8CAA0102-B1C0-4B25-9950-A3FBDEEF17C8}" destId="{7D8991C8-50C6-4573-9DF6-8646349DD1A3}" srcOrd="12" destOrd="0" presId="urn:microsoft.com/office/officeart/2005/8/layout/vList5"/>
    <dgm:cxn modelId="{E6ADABC6-5EB0-4735-BFAE-AD8951684C00}" type="presParOf" srcId="{7D8991C8-50C6-4573-9DF6-8646349DD1A3}" destId="{7D906D3A-1868-4821-B282-01FCC473050C}" srcOrd="0" destOrd="0" presId="urn:microsoft.com/office/officeart/2005/8/layout/vList5"/>
    <dgm:cxn modelId="{AEE23390-4567-4569-9319-BB34B4A36BE8}" type="presParOf" srcId="{8CAA0102-B1C0-4B25-9950-A3FBDEEF17C8}" destId="{F839593F-5CB8-4D7C-8FE3-B180E341FF66}" srcOrd="13" destOrd="0" presId="urn:microsoft.com/office/officeart/2005/8/layout/vList5"/>
    <dgm:cxn modelId="{4134789A-B031-4CB5-8FB1-41B0E96CD44D}" type="presParOf" srcId="{8CAA0102-B1C0-4B25-9950-A3FBDEEF17C8}" destId="{0D33C501-DCB4-4282-95BE-4240F572E8A4}" srcOrd="14" destOrd="0" presId="urn:microsoft.com/office/officeart/2005/8/layout/vList5"/>
    <dgm:cxn modelId="{0065E3AB-AEF9-4D9B-AF1C-5D9BBAF721A9}" type="presParOf" srcId="{0D33C501-DCB4-4282-95BE-4240F572E8A4}" destId="{3BD589AB-2C9C-4B35-A628-BF22B8E3889D}" srcOrd="0" destOrd="0" presId="urn:microsoft.com/office/officeart/2005/8/layout/vList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819E79-2B73-4110-AB85-B6EF984E7B90}" type="doc">
      <dgm:prSet loTypeId="urn:microsoft.com/office/officeart/2005/8/layout/vList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BF7C554-C4AD-407D-88DB-2BEF09D192E0}">
      <dgm:prSet custT="1"/>
      <dgm:spPr/>
      <dgm:t>
        <a:bodyPr/>
        <a:lstStyle/>
        <a:p>
          <a:pPr algn="ctr" rtl="0"/>
          <a:r>
            <a:rPr lang="ru-RU" sz="2400" b="1" dirty="0" smtClean="0">
              <a:latin typeface="Comic Sans MS" pitchFamily="66" charset="0"/>
            </a:rPr>
            <a:t>карточки-задания </a:t>
          </a:r>
          <a:endParaRPr lang="ru-RU" sz="2400" b="1" dirty="0">
            <a:latin typeface="Comic Sans MS" pitchFamily="66" charset="0"/>
          </a:endParaRPr>
        </a:p>
      </dgm:t>
    </dgm:pt>
    <dgm:pt modelId="{7C3F1927-C79A-4C55-A359-5D63E25B8043}" type="parTrans" cxnId="{F0ACCE57-C442-48D6-95C7-E91A623869C4}">
      <dgm:prSet/>
      <dgm:spPr/>
      <dgm:t>
        <a:bodyPr/>
        <a:lstStyle/>
        <a:p>
          <a:endParaRPr lang="ru-RU"/>
        </a:p>
      </dgm:t>
    </dgm:pt>
    <dgm:pt modelId="{158BF257-2104-486E-8F37-D9E10AA9A0E5}" type="sibTrans" cxnId="{F0ACCE57-C442-48D6-95C7-E91A623869C4}">
      <dgm:prSet/>
      <dgm:spPr/>
      <dgm:t>
        <a:bodyPr/>
        <a:lstStyle/>
        <a:p>
          <a:endParaRPr lang="ru-RU"/>
        </a:p>
      </dgm:t>
    </dgm:pt>
    <dgm:pt modelId="{2D0E5A71-D202-4C73-966E-0D9A40164BAB}">
      <dgm:prSet custT="1"/>
      <dgm:spPr/>
      <dgm:t>
        <a:bodyPr/>
        <a:lstStyle/>
        <a:p>
          <a:pPr algn="ctr" rtl="0"/>
          <a:r>
            <a:rPr lang="ru-RU" sz="2400" b="1" dirty="0" smtClean="0">
              <a:latin typeface="Comic Sans MS" pitchFamily="66" charset="0"/>
            </a:rPr>
            <a:t>карточки-инструкции </a:t>
          </a:r>
          <a:endParaRPr lang="ru-RU" sz="2400" b="1" dirty="0">
            <a:latin typeface="Comic Sans MS" pitchFamily="66" charset="0"/>
          </a:endParaRPr>
        </a:p>
      </dgm:t>
    </dgm:pt>
    <dgm:pt modelId="{24679B3A-BD61-4A40-B034-03142C2B8156}" type="parTrans" cxnId="{49345F59-9D15-45FC-AF75-BBD673BE8F84}">
      <dgm:prSet/>
      <dgm:spPr/>
      <dgm:t>
        <a:bodyPr/>
        <a:lstStyle/>
        <a:p>
          <a:endParaRPr lang="ru-RU"/>
        </a:p>
      </dgm:t>
    </dgm:pt>
    <dgm:pt modelId="{2ED67179-CA83-4965-AC21-EE0BB25202D3}" type="sibTrans" cxnId="{49345F59-9D15-45FC-AF75-BBD673BE8F84}">
      <dgm:prSet/>
      <dgm:spPr/>
      <dgm:t>
        <a:bodyPr/>
        <a:lstStyle/>
        <a:p>
          <a:endParaRPr lang="ru-RU"/>
        </a:p>
      </dgm:t>
    </dgm:pt>
    <dgm:pt modelId="{69FC3FEB-7F9D-42AD-8BDF-D78DD463B4F8}">
      <dgm:prSet custT="1"/>
      <dgm:spPr/>
      <dgm:t>
        <a:bodyPr/>
        <a:lstStyle/>
        <a:p>
          <a:pPr algn="ctr" rtl="0"/>
          <a:r>
            <a:rPr lang="ru-RU" sz="2400" b="1" dirty="0" smtClean="0">
              <a:latin typeface="Comic Sans MS" pitchFamily="66" charset="0"/>
            </a:rPr>
            <a:t>структурно-логические схемы</a:t>
          </a:r>
          <a:endParaRPr lang="ru-RU" sz="2400" b="1" dirty="0">
            <a:latin typeface="Comic Sans MS" pitchFamily="66" charset="0"/>
          </a:endParaRPr>
        </a:p>
      </dgm:t>
    </dgm:pt>
    <dgm:pt modelId="{2F1B1A3A-247F-4010-9C88-43E6C9CBCDF3}" type="parTrans" cxnId="{A796BB4C-FAC2-4071-8205-F6FD93D58339}">
      <dgm:prSet/>
      <dgm:spPr/>
      <dgm:t>
        <a:bodyPr/>
        <a:lstStyle/>
        <a:p>
          <a:endParaRPr lang="ru-RU"/>
        </a:p>
      </dgm:t>
    </dgm:pt>
    <dgm:pt modelId="{BC5EC2E6-8634-4394-BDAF-FEC3FCFE3F65}" type="sibTrans" cxnId="{A796BB4C-FAC2-4071-8205-F6FD93D58339}">
      <dgm:prSet/>
      <dgm:spPr/>
      <dgm:t>
        <a:bodyPr/>
        <a:lstStyle/>
        <a:p>
          <a:endParaRPr lang="ru-RU"/>
        </a:p>
      </dgm:t>
    </dgm:pt>
    <dgm:pt modelId="{460DEBE5-43B1-437F-A037-45B367D3BD49}">
      <dgm:prSet custT="1"/>
      <dgm:spPr/>
      <dgm:t>
        <a:bodyPr/>
        <a:lstStyle/>
        <a:p>
          <a:pPr algn="ctr" rtl="0"/>
          <a:r>
            <a:rPr lang="ru-RU" sz="2400" b="1" dirty="0" smtClean="0">
              <a:latin typeface="Comic Sans MS" pitchFamily="66" charset="0"/>
            </a:rPr>
            <a:t>таблицы</a:t>
          </a:r>
          <a:endParaRPr lang="ru-RU" sz="2400" b="1" dirty="0">
            <a:latin typeface="Comic Sans MS" pitchFamily="66" charset="0"/>
          </a:endParaRPr>
        </a:p>
      </dgm:t>
    </dgm:pt>
    <dgm:pt modelId="{44E86F78-1CA0-44A5-8AB6-DAA98E3F3690}" type="parTrans" cxnId="{ED31E3CF-B2D9-4028-957C-A0F6B90CC7D0}">
      <dgm:prSet/>
      <dgm:spPr/>
      <dgm:t>
        <a:bodyPr/>
        <a:lstStyle/>
        <a:p>
          <a:endParaRPr lang="ru-RU"/>
        </a:p>
      </dgm:t>
    </dgm:pt>
    <dgm:pt modelId="{7C3DA583-E8D8-4992-9EAA-4C63D26ADA05}" type="sibTrans" cxnId="{ED31E3CF-B2D9-4028-957C-A0F6B90CC7D0}">
      <dgm:prSet/>
      <dgm:spPr/>
      <dgm:t>
        <a:bodyPr/>
        <a:lstStyle/>
        <a:p>
          <a:endParaRPr lang="ru-RU"/>
        </a:p>
      </dgm:t>
    </dgm:pt>
    <dgm:pt modelId="{85F386DD-0183-4173-B77A-0E3626A5EFAE}" type="pres">
      <dgm:prSet presAssocID="{12819E79-2B73-4110-AB85-B6EF984E7B9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1E23B3-37CF-485F-8904-F6840AAD44F9}" type="pres">
      <dgm:prSet presAssocID="{9BF7C554-C4AD-407D-88DB-2BEF09D192E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A59BDB-A9E9-4948-ABC7-477DA6F62715}" type="pres">
      <dgm:prSet presAssocID="{158BF257-2104-486E-8F37-D9E10AA9A0E5}" presName="spacer" presStyleCnt="0"/>
      <dgm:spPr/>
    </dgm:pt>
    <dgm:pt modelId="{CC5E30C6-9C8F-4144-9FC4-6C7520F4566E}" type="pres">
      <dgm:prSet presAssocID="{2D0E5A71-D202-4C73-966E-0D9A40164BA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7C65E1-AC24-4316-8CC2-4BEDD2CE1ADA}" type="pres">
      <dgm:prSet presAssocID="{2ED67179-CA83-4965-AC21-EE0BB25202D3}" presName="spacer" presStyleCnt="0"/>
      <dgm:spPr/>
    </dgm:pt>
    <dgm:pt modelId="{34E017FE-C28F-4DFE-955F-17569D27687D}" type="pres">
      <dgm:prSet presAssocID="{69FC3FEB-7F9D-42AD-8BDF-D78DD463B4F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75AE73-F7CE-44DD-9585-AA0AABD2E166}" type="pres">
      <dgm:prSet presAssocID="{BC5EC2E6-8634-4394-BDAF-FEC3FCFE3F65}" presName="spacer" presStyleCnt="0"/>
      <dgm:spPr/>
    </dgm:pt>
    <dgm:pt modelId="{33F7B9F4-44C2-4C0A-8C5C-04F49FBD82C5}" type="pres">
      <dgm:prSet presAssocID="{460DEBE5-43B1-437F-A037-45B367D3BD49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31E3CF-B2D9-4028-957C-A0F6B90CC7D0}" srcId="{12819E79-2B73-4110-AB85-B6EF984E7B90}" destId="{460DEBE5-43B1-437F-A037-45B367D3BD49}" srcOrd="3" destOrd="0" parTransId="{44E86F78-1CA0-44A5-8AB6-DAA98E3F3690}" sibTransId="{7C3DA583-E8D8-4992-9EAA-4C63D26ADA05}"/>
    <dgm:cxn modelId="{65656248-5504-42C7-99FE-AB948AB1AD2E}" type="presOf" srcId="{2D0E5A71-D202-4C73-966E-0D9A40164BAB}" destId="{CC5E30C6-9C8F-4144-9FC4-6C7520F4566E}" srcOrd="0" destOrd="0" presId="urn:microsoft.com/office/officeart/2005/8/layout/vList2"/>
    <dgm:cxn modelId="{75A53812-A341-4E63-95AF-FD1400604B93}" type="presOf" srcId="{12819E79-2B73-4110-AB85-B6EF984E7B90}" destId="{85F386DD-0183-4173-B77A-0E3626A5EFAE}" srcOrd="0" destOrd="0" presId="urn:microsoft.com/office/officeart/2005/8/layout/vList2"/>
    <dgm:cxn modelId="{736E7FDE-6E84-4FC3-8703-66333665683F}" type="presOf" srcId="{9BF7C554-C4AD-407D-88DB-2BEF09D192E0}" destId="{411E23B3-37CF-485F-8904-F6840AAD44F9}" srcOrd="0" destOrd="0" presId="urn:microsoft.com/office/officeart/2005/8/layout/vList2"/>
    <dgm:cxn modelId="{49345F59-9D15-45FC-AF75-BBD673BE8F84}" srcId="{12819E79-2B73-4110-AB85-B6EF984E7B90}" destId="{2D0E5A71-D202-4C73-966E-0D9A40164BAB}" srcOrd="1" destOrd="0" parTransId="{24679B3A-BD61-4A40-B034-03142C2B8156}" sibTransId="{2ED67179-CA83-4965-AC21-EE0BB25202D3}"/>
    <dgm:cxn modelId="{A796BB4C-FAC2-4071-8205-F6FD93D58339}" srcId="{12819E79-2B73-4110-AB85-B6EF984E7B90}" destId="{69FC3FEB-7F9D-42AD-8BDF-D78DD463B4F8}" srcOrd="2" destOrd="0" parTransId="{2F1B1A3A-247F-4010-9C88-43E6C9CBCDF3}" sibTransId="{BC5EC2E6-8634-4394-BDAF-FEC3FCFE3F65}"/>
    <dgm:cxn modelId="{F0ACCE57-C442-48D6-95C7-E91A623869C4}" srcId="{12819E79-2B73-4110-AB85-B6EF984E7B90}" destId="{9BF7C554-C4AD-407D-88DB-2BEF09D192E0}" srcOrd="0" destOrd="0" parTransId="{7C3F1927-C79A-4C55-A359-5D63E25B8043}" sibTransId="{158BF257-2104-486E-8F37-D9E10AA9A0E5}"/>
    <dgm:cxn modelId="{698731D4-4373-4A3B-9E9E-DF9AE4363EB0}" type="presOf" srcId="{460DEBE5-43B1-437F-A037-45B367D3BD49}" destId="{33F7B9F4-44C2-4C0A-8C5C-04F49FBD82C5}" srcOrd="0" destOrd="0" presId="urn:microsoft.com/office/officeart/2005/8/layout/vList2"/>
    <dgm:cxn modelId="{9C23DD05-3EF1-4FC7-983E-BA3FBA021C22}" type="presOf" srcId="{69FC3FEB-7F9D-42AD-8BDF-D78DD463B4F8}" destId="{34E017FE-C28F-4DFE-955F-17569D27687D}" srcOrd="0" destOrd="0" presId="urn:microsoft.com/office/officeart/2005/8/layout/vList2"/>
    <dgm:cxn modelId="{1C59E81D-B594-4AAE-B6A7-75D0917E11E9}" type="presParOf" srcId="{85F386DD-0183-4173-B77A-0E3626A5EFAE}" destId="{411E23B3-37CF-485F-8904-F6840AAD44F9}" srcOrd="0" destOrd="0" presId="urn:microsoft.com/office/officeart/2005/8/layout/vList2"/>
    <dgm:cxn modelId="{28997672-C1F8-4B82-B719-2DFECB863128}" type="presParOf" srcId="{85F386DD-0183-4173-B77A-0E3626A5EFAE}" destId="{06A59BDB-A9E9-4948-ABC7-477DA6F62715}" srcOrd="1" destOrd="0" presId="urn:microsoft.com/office/officeart/2005/8/layout/vList2"/>
    <dgm:cxn modelId="{F7008DAA-7316-4D47-9BA2-6D34FFEBBA83}" type="presParOf" srcId="{85F386DD-0183-4173-B77A-0E3626A5EFAE}" destId="{CC5E30C6-9C8F-4144-9FC4-6C7520F4566E}" srcOrd="2" destOrd="0" presId="urn:microsoft.com/office/officeart/2005/8/layout/vList2"/>
    <dgm:cxn modelId="{69AB29AC-68E8-4525-B51E-0D6008F52A87}" type="presParOf" srcId="{85F386DD-0183-4173-B77A-0E3626A5EFAE}" destId="{BB7C65E1-AC24-4316-8CC2-4BEDD2CE1ADA}" srcOrd="3" destOrd="0" presId="urn:microsoft.com/office/officeart/2005/8/layout/vList2"/>
    <dgm:cxn modelId="{7DDA01E7-9840-4A59-A12C-AFB37875DB15}" type="presParOf" srcId="{85F386DD-0183-4173-B77A-0E3626A5EFAE}" destId="{34E017FE-C28F-4DFE-955F-17569D27687D}" srcOrd="4" destOrd="0" presId="urn:microsoft.com/office/officeart/2005/8/layout/vList2"/>
    <dgm:cxn modelId="{A7CFAF5A-C1B1-4B21-A6C5-6AC2FD315CF9}" type="presParOf" srcId="{85F386DD-0183-4173-B77A-0E3626A5EFAE}" destId="{1375AE73-F7CE-44DD-9585-AA0AABD2E166}" srcOrd="5" destOrd="0" presId="urn:microsoft.com/office/officeart/2005/8/layout/vList2"/>
    <dgm:cxn modelId="{9B9CCB86-2FF8-4583-873C-43A9BFB04107}" type="presParOf" srcId="{85F386DD-0183-4173-B77A-0E3626A5EFAE}" destId="{33F7B9F4-44C2-4C0A-8C5C-04F49FBD82C5}" srcOrd="6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6CB9AF9-C9AC-43FD-8BD3-9BB4F41D6628}" type="doc">
      <dgm:prSet loTypeId="urn:microsoft.com/office/officeart/2005/8/layout/pyramid2" loCatId="pyramid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0D6B889-DAB3-4C81-A2AC-93A5AECF14D5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rPr>
            <a:t>карточки для контроля усвоения орфографии и пунктуации</a:t>
          </a:r>
          <a:endParaRPr lang="ru-RU" sz="2000" b="1" dirty="0">
            <a:solidFill>
              <a:schemeClr val="accent2">
                <a:lumMod val="50000"/>
              </a:schemeClr>
            </a:solidFill>
            <a:latin typeface="Comic Sans MS" pitchFamily="66" charset="0"/>
          </a:endParaRPr>
        </a:p>
      </dgm:t>
    </dgm:pt>
    <dgm:pt modelId="{4C454EE9-77F9-4428-B051-7495443665CB}" type="parTrans" cxnId="{36447A09-3451-4E95-B0DA-DE6F9AECBC05}">
      <dgm:prSet/>
      <dgm:spPr/>
      <dgm:t>
        <a:bodyPr/>
        <a:lstStyle/>
        <a:p>
          <a:endParaRPr lang="ru-RU"/>
        </a:p>
      </dgm:t>
    </dgm:pt>
    <dgm:pt modelId="{1B9C45A6-E22E-47BD-9F93-6F8E25F85209}" type="sibTrans" cxnId="{36447A09-3451-4E95-B0DA-DE6F9AECBC05}">
      <dgm:prSet/>
      <dgm:spPr/>
      <dgm:t>
        <a:bodyPr/>
        <a:lstStyle/>
        <a:p>
          <a:endParaRPr lang="ru-RU"/>
        </a:p>
      </dgm:t>
    </dgm:pt>
    <dgm:pt modelId="{21D7AB81-22EA-4AF5-909B-9E472124B6BD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rPr>
            <a:t>задания в учебнике</a:t>
          </a:r>
          <a:endParaRPr lang="ru-RU" sz="2000" b="1" dirty="0">
            <a:solidFill>
              <a:schemeClr val="accent2">
                <a:lumMod val="50000"/>
              </a:schemeClr>
            </a:solidFill>
            <a:latin typeface="Comic Sans MS" pitchFamily="66" charset="0"/>
          </a:endParaRPr>
        </a:p>
      </dgm:t>
    </dgm:pt>
    <dgm:pt modelId="{D57037A8-CE6B-4391-B661-410516D24AB3}" type="parTrans" cxnId="{E870D457-CD61-4228-B9CE-5275CAD50646}">
      <dgm:prSet/>
      <dgm:spPr/>
      <dgm:t>
        <a:bodyPr/>
        <a:lstStyle/>
        <a:p>
          <a:endParaRPr lang="ru-RU"/>
        </a:p>
      </dgm:t>
    </dgm:pt>
    <dgm:pt modelId="{4495B3AA-D3D7-4974-BBD4-07278540F90C}" type="sibTrans" cxnId="{E870D457-CD61-4228-B9CE-5275CAD50646}">
      <dgm:prSet/>
      <dgm:spPr/>
      <dgm:t>
        <a:bodyPr/>
        <a:lstStyle/>
        <a:p>
          <a:endParaRPr lang="ru-RU"/>
        </a:p>
      </dgm:t>
    </dgm:pt>
    <dgm:pt modelId="{47E638C4-ECE7-4BC1-B0BC-1A99987B661C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rPr>
            <a:t>индивидуальные задания </a:t>
          </a:r>
          <a:endParaRPr lang="ru-RU" sz="2000" b="1" dirty="0">
            <a:solidFill>
              <a:schemeClr val="accent2">
                <a:lumMod val="50000"/>
              </a:schemeClr>
            </a:solidFill>
            <a:latin typeface="Comic Sans MS" pitchFamily="66" charset="0"/>
          </a:endParaRPr>
        </a:p>
      </dgm:t>
    </dgm:pt>
    <dgm:pt modelId="{BEF42D6B-C59E-4C8D-AAD3-5EDB4EF49365}" type="parTrans" cxnId="{6E0B8415-9C07-4631-8F05-A2C545EC096B}">
      <dgm:prSet/>
      <dgm:spPr/>
      <dgm:t>
        <a:bodyPr/>
        <a:lstStyle/>
        <a:p>
          <a:endParaRPr lang="ru-RU"/>
        </a:p>
      </dgm:t>
    </dgm:pt>
    <dgm:pt modelId="{AA204587-AEE6-4A0E-AF12-3BFD18017A52}" type="sibTrans" cxnId="{6E0B8415-9C07-4631-8F05-A2C545EC096B}">
      <dgm:prSet/>
      <dgm:spPr/>
      <dgm:t>
        <a:bodyPr/>
        <a:lstStyle/>
        <a:p>
          <a:endParaRPr lang="ru-RU"/>
        </a:p>
      </dgm:t>
    </dgm:pt>
    <dgm:pt modelId="{761C05C8-67C6-47A8-8577-551385FEFA13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rPr>
            <a:t>выборочная проверка классной работы</a:t>
          </a:r>
          <a:endParaRPr lang="ru-RU" sz="2000" b="1" dirty="0">
            <a:solidFill>
              <a:schemeClr val="accent2">
                <a:lumMod val="50000"/>
              </a:schemeClr>
            </a:solidFill>
            <a:latin typeface="Comic Sans MS" pitchFamily="66" charset="0"/>
          </a:endParaRPr>
        </a:p>
      </dgm:t>
    </dgm:pt>
    <dgm:pt modelId="{38968DCC-168B-4330-A543-A06D53B05BC7}" type="parTrans" cxnId="{A1A83660-1929-4AA1-9208-09B9533E9BCE}">
      <dgm:prSet/>
      <dgm:spPr/>
      <dgm:t>
        <a:bodyPr/>
        <a:lstStyle/>
        <a:p>
          <a:endParaRPr lang="ru-RU"/>
        </a:p>
      </dgm:t>
    </dgm:pt>
    <dgm:pt modelId="{103EF8F5-C58C-424A-BDC2-41CD8D9A2F38}" type="sibTrans" cxnId="{A1A83660-1929-4AA1-9208-09B9533E9BCE}">
      <dgm:prSet/>
      <dgm:spPr/>
      <dgm:t>
        <a:bodyPr/>
        <a:lstStyle/>
        <a:p>
          <a:endParaRPr lang="ru-RU"/>
        </a:p>
      </dgm:t>
    </dgm:pt>
    <dgm:pt modelId="{21353405-1A0F-40C0-AF6B-92E194D81152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rPr>
            <a:t>средняя оценка за выполнение письменных  домашних заданий</a:t>
          </a:r>
          <a:endParaRPr lang="ru-RU" sz="2000" b="1" dirty="0">
            <a:solidFill>
              <a:schemeClr val="accent2">
                <a:lumMod val="50000"/>
              </a:schemeClr>
            </a:solidFill>
            <a:latin typeface="Comic Sans MS" pitchFamily="66" charset="0"/>
          </a:endParaRPr>
        </a:p>
      </dgm:t>
    </dgm:pt>
    <dgm:pt modelId="{A4545312-8836-4607-A0F3-375B1C46BDE1}" type="parTrans" cxnId="{728F16A6-F3AA-4C19-A486-8D9A44767D35}">
      <dgm:prSet/>
      <dgm:spPr/>
      <dgm:t>
        <a:bodyPr/>
        <a:lstStyle/>
        <a:p>
          <a:endParaRPr lang="ru-RU"/>
        </a:p>
      </dgm:t>
    </dgm:pt>
    <dgm:pt modelId="{9A823007-B4F6-4DD7-9F35-8BADD3541D6E}" type="sibTrans" cxnId="{728F16A6-F3AA-4C19-A486-8D9A44767D35}">
      <dgm:prSet/>
      <dgm:spPr/>
      <dgm:t>
        <a:bodyPr/>
        <a:lstStyle/>
        <a:p>
          <a:endParaRPr lang="ru-RU"/>
        </a:p>
      </dgm:t>
    </dgm:pt>
    <dgm:pt modelId="{CAC44956-2F88-4012-B110-9E69CB27A5FD}" type="pres">
      <dgm:prSet presAssocID="{46CB9AF9-C9AC-43FD-8BD3-9BB4F41D6628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C7161B48-328E-41DF-BACB-1A13F2C1D4C7}" type="pres">
      <dgm:prSet presAssocID="{46CB9AF9-C9AC-43FD-8BD3-9BB4F41D6628}" presName="pyramid" presStyleLbl="node1" presStyleIdx="0" presStyleCnt="1"/>
      <dgm:spPr/>
    </dgm:pt>
    <dgm:pt modelId="{8121E177-C994-4303-9300-FDB29BE10CA7}" type="pres">
      <dgm:prSet presAssocID="{46CB9AF9-C9AC-43FD-8BD3-9BB4F41D6628}" presName="theList" presStyleCnt="0"/>
      <dgm:spPr/>
    </dgm:pt>
    <dgm:pt modelId="{B31C32CB-0EBC-4E6D-8587-E7FB9EB4507D}" type="pres">
      <dgm:prSet presAssocID="{A0D6B889-DAB3-4C81-A2AC-93A5AECF14D5}" presName="aNode" presStyleLbl="fgAcc1" presStyleIdx="0" presStyleCnt="5" custScaleX="1804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50003C-0086-4507-9CEA-46964D17AB1A}" type="pres">
      <dgm:prSet presAssocID="{A0D6B889-DAB3-4C81-A2AC-93A5AECF14D5}" presName="aSpace" presStyleCnt="0"/>
      <dgm:spPr/>
    </dgm:pt>
    <dgm:pt modelId="{84FC78E4-9B1E-4F34-A8BE-0890762F7B6E}" type="pres">
      <dgm:prSet presAssocID="{21D7AB81-22EA-4AF5-909B-9E472124B6BD}" presName="aNode" presStyleLbl="fgAcc1" presStyleIdx="1" presStyleCnt="5" custScaleX="1818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A0A7C4-D448-4C2E-9F31-3F67BAF1C873}" type="pres">
      <dgm:prSet presAssocID="{21D7AB81-22EA-4AF5-909B-9E472124B6BD}" presName="aSpace" presStyleCnt="0"/>
      <dgm:spPr/>
    </dgm:pt>
    <dgm:pt modelId="{C1CBBF77-0E92-4F67-9C79-71B4BF725C08}" type="pres">
      <dgm:prSet presAssocID="{47E638C4-ECE7-4BC1-B0BC-1A99987B661C}" presName="aNode" presStyleLbl="fgAcc1" presStyleIdx="2" presStyleCnt="5" custScaleX="1825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63CA71-7846-4746-A830-162A1AB9CAED}" type="pres">
      <dgm:prSet presAssocID="{47E638C4-ECE7-4BC1-B0BC-1A99987B661C}" presName="aSpace" presStyleCnt="0"/>
      <dgm:spPr/>
    </dgm:pt>
    <dgm:pt modelId="{37F3F4FC-7A8C-4B96-B483-902F314DECC6}" type="pres">
      <dgm:prSet presAssocID="{761C05C8-67C6-47A8-8577-551385FEFA13}" presName="aNode" presStyleLbl="fgAcc1" presStyleIdx="3" presStyleCnt="5" custScaleX="1829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B7772E-B65F-421E-840A-60FE38496FC6}" type="pres">
      <dgm:prSet presAssocID="{761C05C8-67C6-47A8-8577-551385FEFA13}" presName="aSpace" presStyleCnt="0"/>
      <dgm:spPr/>
    </dgm:pt>
    <dgm:pt modelId="{F080D8F3-8190-4DE1-B885-2EEC771BD9CE}" type="pres">
      <dgm:prSet presAssocID="{21353405-1A0F-40C0-AF6B-92E194D81152}" presName="aNode" presStyleLbl="fgAcc1" presStyleIdx="4" presStyleCnt="5" custScaleX="1879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EAB21C-3323-44A6-868C-1D2DEB9FEE58}" type="pres">
      <dgm:prSet presAssocID="{21353405-1A0F-40C0-AF6B-92E194D81152}" presName="aSpace" presStyleCnt="0"/>
      <dgm:spPr/>
    </dgm:pt>
  </dgm:ptLst>
  <dgm:cxnLst>
    <dgm:cxn modelId="{36447A09-3451-4E95-B0DA-DE6F9AECBC05}" srcId="{46CB9AF9-C9AC-43FD-8BD3-9BB4F41D6628}" destId="{A0D6B889-DAB3-4C81-A2AC-93A5AECF14D5}" srcOrd="0" destOrd="0" parTransId="{4C454EE9-77F9-4428-B051-7495443665CB}" sibTransId="{1B9C45A6-E22E-47BD-9F93-6F8E25F85209}"/>
    <dgm:cxn modelId="{A0B50F6D-EC3A-49B2-A16C-264B301ECF67}" type="presOf" srcId="{46CB9AF9-C9AC-43FD-8BD3-9BB4F41D6628}" destId="{CAC44956-2F88-4012-B110-9E69CB27A5FD}" srcOrd="0" destOrd="0" presId="urn:microsoft.com/office/officeart/2005/8/layout/pyramid2"/>
    <dgm:cxn modelId="{5C447274-56FA-42A8-8CA2-4B682CAB0382}" type="presOf" srcId="{A0D6B889-DAB3-4C81-A2AC-93A5AECF14D5}" destId="{B31C32CB-0EBC-4E6D-8587-E7FB9EB4507D}" srcOrd="0" destOrd="0" presId="urn:microsoft.com/office/officeart/2005/8/layout/pyramid2"/>
    <dgm:cxn modelId="{D797D9B2-7686-499C-8C21-6E361E3DB4B9}" type="presOf" srcId="{47E638C4-ECE7-4BC1-B0BC-1A99987B661C}" destId="{C1CBBF77-0E92-4F67-9C79-71B4BF725C08}" srcOrd="0" destOrd="0" presId="urn:microsoft.com/office/officeart/2005/8/layout/pyramid2"/>
    <dgm:cxn modelId="{6E0B8415-9C07-4631-8F05-A2C545EC096B}" srcId="{46CB9AF9-C9AC-43FD-8BD3-9BB4F41D6628}" destId="{47E638C4-ECE7-4BC1-B0BC-1A99987B661C}" srcOrd="2" destOrd="0" parTransId="{BEF42D6B-C59E-4C8D-AAD3-5EDB4EF49365}" sibTransId="{AA204587-AEE6-4A0E-AF12-3BFD18017A52}"/>
    <dgm:cxn modelId="{54471847-8388-487C-BB98-90C3820A8AA7}" type="presOf" srcId="{21D7AB81-22EA-4AF5-909B-9E472124B6BD}" destId="{84FC78E4-9B1E-4F34-A8BE-0890762F7B6E}" srcOrd="0" destOrd="0" presId="urn:microsoft.com/office/officeart/2005/8/layout/pyramid2"/>
    <dgm:cxn modelId="{E870D457-CD61-4228-B9CE-5275CAD50646}" srcId="{46CB9AF9-C9AC-43FD-8BD3-9BB4F41D6628}" destId="{21D7AB81-22EA-4AF5-909B-9E472124B6BD}" srcOrd="1" destOrd="0" parTransId="{D57037A8-CE6B-4391-B661-410516D24AB3}" sibTransId="{4495B3AA-D3D7-4974-BBD4-07278540F90C}"/>
    <dgm:cxn modelId="{728F16A6-F3AA-4C19-A486-8D9A44767D35}" srcId="{46CB9AF9-C9AC-43FD-8BD3-9BB4F41D6628}" destId="{21353405-1A0F-40C0-AF6B-92E194D81152}" srcOrd="4" destOrd="0" parTransId="{A4545312-8836-4607-A0F3-375B1C46BDE1}" sibTransId="{9A823007-B4F6-4DD7-9F35-8BADD3541D6E}"/>
    <dgm:cxn modelId="{1EC71855-5378-4010-A4CA-1891B63093FC}" type="presOf" srcId="{761C05C8-67C6-47A8-8577-551385FEFA13}" destId="{37F3F4FC-7A8C-4B96-B483-902F314DECC6}" srcOrd="0" destOrd="0" presId="urn:microsoft.com/office/officeart/2005/8/layout/pyramid2"/>
    <dgm:cxn modelId="{8CD26ADD-8906-4A17-BE83-49DB5A4CF194}" type="presOf" srcId="{21353405-1A0F-40C0-AF6B-92E194D81152}" destId="{F080D8F3-8190-4DE1-B885-2EEC771BD9CE}" srcOrd="0" destOrd="0" presId="urn:microsoft.com/office/officeart/2005/8/layout/pyramid2"/>
    <dgm:cxn modelId="{A1A83660-1929-4AA1-9208-09B9533E9BCE}" srcId="{46CB9AF9-C9AC-43FD-8BD3-9BB4F41D6628}" destId="{761C05C8-67C6-47A8-8577-551385FEFA13}" srcOrd="3" destOrd="0" parTransId="{38968DCC-168B-4330-A543-A06D53B05BC7}" sibTransId="{103EF8F5-C58C-424A-BDC2-41CD8D9A2F38}"/>
    <dgm:cxn modelId="{57671D9C-D347-4342-99EE-D0035BB6B2DA}" type="presParOf" srcId="{CAC44956-2F88-4012-B110-9E69CB27A5FD}" destId="{C7161B48-328E-41DF-BACB-1A13F2C1D4C7}" srcOrd="0" destOrd="0" presId="urn:microsoft.com/office/officeart/2005/8/layout/pyramid2"/>
    <dgm:cxn modelId="{D9FD9C3E-1076-4DFD-9810-8384A82664F3}" type="presParOf" srcId="{CAC44956-2F88-4012-B110-9E69CB27A5FD}" destId="{8121E177-C994-4303-9300-FDB29BE10CA7}" srcOrd="1" destOrd="0" presId="urn:microsoft.com/office/officeart/2005/8/layout/pyramid2"/>
    <dgm:cxn modelId="{3BB5D2E0-4FA9-40E3-8B8D-9614CFDA6B2C}" type="presParOf" srcId="{8121E177-C994-4303-9300-FDB29BE10CA7}" destId="{B31C32CB-0EBC-4E6D-8587-E7FB9EB4507D}" srcOrd="0" destOrd="0" presId="urn:microsoft.com/office/officeart/2005/8/layout/pyramid2"/>
    <dgm:cxn modelId="{AE4FB65E-33FA-4C7D-BF4E-4553811E3225}" type="presParOf" srcId="{8121E177-C994-4303-9300-FDB29BE10CA7}" destId="{B950003C-0086-4507-9CEA-46964D17AB1A}" srcOrd="1" destOrd="0" presId="urn:microsoft.com/office/officeart/2005/8/layout/pyramid2"/>
    <dgm:cxn modelId="{87D15F9F-6A3D-42B4-A5CB-7DAE3C2E2E71}" type="presParOf" srcId="{8121E177-C994-4303-9300-FDB29BE10CA7}" destId="{84FC78E4-9B1E-4F34-A8BE-0890762F7B6E}" srcOrd="2" destOrd="0" presId="urn:microsoft.com/office/officeart/2005/8/layout/pyramid2"/>
    <dgm:cxn modelId="{378BFA67-ED96-4750-B3C4-827073F103D9}" type="presParOf" srcId="{8121E177-C994-4303-9300-FDB29BE10CA7}" destId="{11A0A7C4-D448-4C2E-9F31-3F67BAF1C873}" srcOrd="3" destOrd="0" presId="urn:microsoft.com/office/officeart/2005/8/layout/pyramid2"/>
    <dgm:cxn modelId="{6C4EA3F3-D033-424C-9580-180910A2ABA0}" type="presParOf" srcId="{8121E177-C994-4303-9300-FDB29BE10CA7}" destId="{C1CBBF77-0E92-4F67-9C79-71B4BF725C08}" srcOrd="4" destOrd="0" presId="urn:microsoft.com/office/officeart/2005/8/layout/pyramid2"/>
    <dgm:cxn modelId="{B57782F5-42B7-4C4B-9F52-5E05897CD0C4}" type="presParOf" srcId="{8121E177-C994-4303-9300-FDB29BE10CA7}" destId="{DD63CA71-7846-4746-A830-162A1AB9CAED}" srcOrd="5" destOrd="0" presId="urn:microsoft.com/office/officeart/2005/8/layout/pyramid2"/>
    <dgm:cxn modelId="{6D90D5F4-9144-454B-9772-8BCE0EC425F7}" type="presParOf" srcId="{8121E177-C994-4303-9300-FDB29BE10CA7}" destId="{37F3F4FC-7A8C-4B96-B483-902F314DECC6}" srcOrd="6" destOrd="0" presId="urn:microsoft.com/office/officeart/2005/8/layout/pyramid2"/>
    <dgm:cxn modelId="{FE17673B-16F3-4397-90B1-FA42D4F2617C}" type="presParOf" srcId="{8121E177-C994-4303-9300-FDB29BE10CA7}" destId="{B6B7772E-B65F-421E-840A-60FE38496FC6}" srcOrd="7" destOrd="0" presId="urn:microsoft.com/office/officeart/2005/8/layout/pyramid2"/>
    <dgm:cxn modelId="{4F1B1A05-2D2F-40F2-AA93-84C7B2E13E31}" type="presParOf" srcId="{8121E177-C994-4303-9300-FDB29BE10CA7}" destId="{F080D8F3-8190-4DE1-B885-2EEC771BD9CE}" srcOrd="8" destOrd="0" presId="urn:microsoft.com/office/officeart/2005/8/layout/pyramid2"/>
    <dgm:cxn modelId="{38807717-72A7-4182-9784-794A093CF9DC}" type="presParOf" srcId="{8121E177-C994-4303-9300-FDB29BE10CA7}" destId="{97EAB21C-3323-44A6-868C-1D2DEB9FEE58}" srcOrd="9" destOrd="0" presId="urn:microsoft.com/office/officeart/2005/8/layout/pyramid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26A0D-5694-4ED0-8645-E080696E99EC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B898-E6C4-4E50-8DA7-8884A2E09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26A0D-5694-4ED0-8645-E080696E99EC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B898-E6C4-4E50-8DA7-8884A2E09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26A0D-5694-4ED0-8645-E080696E99EC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B898-E6C4-4E50-8DA7-8884A2E09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26A0D-5694-4ED0-8645-E080696E99EC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B898-E6C4-4E50-8DA7-8884A2E09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26A0D-5694-4ED0-8645-E080696E99EC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B898-E6C4-4E50-8DA7-8884A2E09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26A0D-5694-4ED0-8645-E080696E99EC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B898-E6C4-4E50-8DA7-8884A2E09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26A0D-5694-4ED0-8645-E080696E99EC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B898-E6C4-4E50-8DA7-8884A2E09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26A0D-5694-4ED0-8645-E080696E99EC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B898-E6C4-4E50-8DA7-8884A2E09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26A0D-5694-4ED0-8645-E080696E99EC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B898-E6C4-4E50-8DA7-8884A2E09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26A0D-5694-4ED0-8645-E080696E99EC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B898-E6C4-4E50-8DA7-8884A2E09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26A0D-5694-4ED0-8645-E080696E99EC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CB898-E6C4-4E50-8DA7-8884A2E09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26A0D-5694-4ED0-8645-E080696E99EC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9CB898-E6C4-4E50-8DA7-8884A2E09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openxmlformats.org/officeDocument/2006/relationships/image" Target="../media/image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jpe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6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736"/>
            <a:ext cx="7772400" cy="1643073"/>
          </a:xfr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Comic Sans MS" pitchFamily="66" charset="0"/>
              </a:rPr>
              <a:t/>
            </a:r>
            <a:br>
              <a:rPr lang="ru-RU" sz="3100" b="1" dirty="0" smtClean="0">
                <a:latin typeface="Comic Sans MS" pitchFamily="66" charset="0"/>
              </a:rPr>
            </a:br>
            <a:r>
              <a:rPr lang="ru-RU" sz="3100" b="1" dirty="0" smtClean="0">
                <a:solidFill>
                  <a:schemeClr val="bg1"/>
                </a:solidFill>
                <a:latin typeface="Comic Sans MS" pitchFamily="66" charset="0"/>
              </a:rPr>
              <a:t>Организация </a:t>
            </a:r>
            <a:r>
              <a:rPr lang="ru-RU" sz="3100" b="1" dirty="0">
                <a:solidFill>
                  <a:schemeClr val="bg1"/>
                </a:solidFill>
                <a:latin typeface="Comic Sans MS" pitchFamily="66" charset="0"/>
              </a:rPr>
              <a:t>контрольно-оценочной деятельности – одна из главных составляющих современного урока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3500438"/>
            <a:ext cx="3986218" cy="1143008"/>
          </a:xfr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/>
          </a:bodyPr>
          <a:lstStyle/>
          <a:p>
            <a:r>
              <a:rPr lang="ru-RU" sz="2000" b="1" dirty="0" err="1" smtClean="0">
                <a:solidFill>
                  <a:schemeClr val="bg1"/>
                </a:solidFill>
                <a:latin typeface="Comic Sans MS" pitchFamily="66" charset="0"/>
              </a:rPr>
              <a:t>Черникова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О.В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.,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учитель русского языка и литературы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16200000">
            <a:off x="6286526" y="4143368"/>
            <a:ext cx="5072076" cy="7143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428564" y="6572272"/>
            <a:ext cx="8715436" cy="7143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285728"/>
            <a:ext cx="1928794" cy="78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www.riakchr.ru/wp-content/uploads/2015/09/SEMINAR-CHELOVECHKI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3500438"/>
            <a:ext cx="3886523" cy="3000396"/>
          </a:xfrm>
          <a:prstGeom prst="rect">
            <a:avLst/>
          </a:prstGeom>
          <a:noFill/>
          <a:effectLst>
            <a:softEdge rad="127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4" descr="https://thumbs.dreamstime.com/z/four-man-holding-gear-consisting-puzzles-d-isolated-render-white-background-33950379.jpg"/>
          <p:cNvPicPr>
            <a:picLocks noChangeAspect="1" noChangeArrowheads="1"/>
          </p:cNvPicPr>
          <p:nvPr/>
        </p:nvPicPr>
        <p:blipFill>
          <a:blip r:embed="rId2" cstate="print"/>
          <a:srcRect b="8802"/>
          <a:stretch>
            <a:fillRect/>
          </a:stretch>
        </p:blipFill>
        <p:spPr bwMode="auto">
          <a:xfrm>
            <a:off x="142844" y="4714884"/>
            <a:ext cx="1465216" cy="14287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500042"/>
            <a:ext cx="5000660" cy="654032"/>
          </a:xfr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Рейтинговая система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642910" y="150017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785918" cy="723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>
          <a:xfrm>
            <a:off x="428564" y="6572272"/>
            <a:ext cx="8715436" cy="7143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6286526" y="4143368"/>
            <a:ext cx="5072076" cy="7143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http://gubarewayulia.ucoz.ru/_pu/0/53859823.jpg"/>
          <p:cNvPicPr>
            <a:picLocks noChangeAspect="1" noChangeArrowheads="1"/>
          </p:cNvPicPr>
          <p:nvPr/>
        </p:nvPicPr>
        <p:blipFill>
          <a:blip r:embed="rId2" cstate="print"/>
          <a:srcRect b="1817"/>
          <a:stretch>
            <a:fillRect/>
          </a:stretch>
        </p:blipFill>
        <p:spPr bwMode="auto">
          <a:xfrm>
            <a:off x="6929454" y="3071810"/>
            <a:ext cx="1744898" cy="1244921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500042"/>
            <a:ext cx="7015154" cy="500066"/>
          </a:xfr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Индивидуальный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подход в оценке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14512" cy="69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 l="31719" t="17500" r="15781" b="13333"/>
          <a:stretch>
            <a:fillRect/>
          </a:stretch>
        </p:blipFill>
        <p:spPr bwMode="auto">
          <a:xfrm>
            <a:off x="7050942" y="1069655"/>
            <a:ext cx="1572204" cy="1165116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5" cstate="print"/>
          <a:srcRect l="34219" t="19167" r="17968" b="15833"/>
          <a:stretch>
            <a:fillRect/>
          </a:stretch>
        </p:blipFill>
        <p:spPr bwMode="auto">
          <a:xfrm rot="21159325">
            <a:off x="2714612" y="3429000"/>
            <a:ext cx="2148635" cy="1643074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print"/>
          <a:srcRect l="32187" t="17500" r="16719" b="14166"/>
          <a:stretch>
            <a:fillRect/>
          </a:stretch>
        </p:blipFill>
        <p:spPr bwMode="auto">
          <a:xfrm rot="313252">
            <a:off x="5071833" y="3454865"/>
            <a:ext cx="2214578" cy="1666013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print"/>
          <a:srcRect l="31250" t="18333" r="16718" b="16666"/>
          <a:stretch>
            <a:fillRect/>
          </a:stretch>
        </p:blipFill>
        <p:spPr bwMode="auto">
          <a:xfrm>
            <a:off x="4567670" y="1476941"/>
            <a:ext cx="2197839" cy="1544428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/>
          <a:srcRect l="41719" t="23333" r="27343" b="17500"/>
          <a:stretch>
            <a:fillRect/>
          </a:stretch>
        </p:blipFill>
        <p:spPr bwMode="auto">
          <a:xfrm rot="21024267">
            <a:off x="304982" y="1577449"/>
            <a:ext cx="1961393" cy="2109984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7178" name="Picture 10" descr="http://youpainter.ru/sites/default/files/styles/painting_page/public/users/roman_kadnikov/roman_kadnikov_taras_bulba.jpg?itok=WhTgm6wi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382103">
            <a:off x="2470455" y="1842961"/>
            <a:ext cx="1844392" cy="1371842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13" name="Стрелка вправо 12"/>
          <p:cNvSpPr/>
          <p:nvPr/>
        </p:nvSpPr>
        <p:spPr>
          <a:xfrm>
            <a:off x="428564" y="6572272"/>
            <a:ext cx="8715436" cy="7143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16200000">
            <a:off x="6286526" y="4143368"/>
            <a:ext cx="5072076" cy="7143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10"/>
          <a:srcRect l="31719" t="20000" r="17655" b="32500"/>
          <a:stretch>
            <a:fillRect/>
          </a:stretch>
        </p:blipFill>
        <p:spPr bwMode="auto">
          <a:xfrm rot="341592">
            <a:off x="6061740" y="5053412"/>
            <a:ext cx="2571768" cy="1357298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11" cstate="print"/>
          <a:srcRect l="31875" t="20833" r="16093" b="15833"/>
          <a:stretch>
            <a:fillRect/>
          </a:stretch>
        </p:blipFill>
        <p:spPr bwMode="auto">
          <a:xfrm rot="21389837">
            <a:off x="331425" y="3997477"/>
            <a:ext cx="2287352" cy="1566116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2" cstate="print"/>
          <a:srcRect l="12656" t="10000" r="14218" b="1666"/>
          <a:stretch>
            <a:fillRect/>
          </a:stretch>
        </p:blipFill>
        <p:spPr bwMode="auto">
          <a:xfrm>
            <a:off x="3071802" y="5072074"/>
            <a:ext cx="2102710" cy="1428760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3" cstate="print"/>
          <a:srcRect l="35625" t="17500" r="20572" b="34166"/>
          <a:stretch>
            <a:fillRect/>
          </a:stretch>
        </p:blipFill>
        <p:spPr bwMode="auto">
          <a:xfrm>
            <a:off x="6929454" y="1785926"/>
            <a:ext cx="1818943" cy="1128999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7" name="Picture 16" descr="http://www.belloflostsouls.net/wp-content/uploads/2016/03/time5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5725668"/>
            <a:ext cx="1601218" cy="11323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85728"/>
            <a:ext cx="5372080" cy="714380"/>
          </a:xfr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Приёмы рефлексии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00198" cy="608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2571744"/>
          <a:ext cx="8215370" cy="2780284"/>
        </p:xfrm>
        <a:graphic>
          <a:graphicData uri="http://schemas.openxmlformats.org/drawingml/2006/table">
            <a:tbl>
              <a:tblPr/>
              <a:tblGrid>
                <a:gridCol w="4107685"/>
                <a:gridCol w="4107685"/>
              </a:tblGrid>
              <a:tr h="0">
                <a:tc>
                  <a:txBody>
                    <a:bodyPr/>
                    <a:lstStyle/>
                    <a:p>
                      <a:pPr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 «</a:t>
                      </a:r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Самый умышленный и отвлеченный город на свете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…»</a:t>
                      </a:r>
                    </a:p>
                    <a:p>
                      <a:pPr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«</a:t>
                      </a:r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Малые жанры фольклора</a:t>
                      </a: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Calibri"/>
                          <a:cs typeface="Times New Roman" pitchFamily="18" charset="0"/>
                        </a:rPr>
                        <a:t>Петербург.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Calibri"/>
                          <a:cs typeface="Times New Roman" pitchFamily="18" charset="0"/>
                        </a:rPr>
                        <a:t>Великолепный, безжалостный.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Calibri"/>
                          <a:cs typeface="Times New Roman" pitchFamily="18" charset="0"/>
                        </a:rPr>
                        <a:t>Влияет, давит, запутывает.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Calibri"/>
                          <a:cs typeface="Times New Roman" pitchFamily="18" charset="0"/>
                        </a:rPr>
                        <a:t>Он угнетает героев.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Город-фантом.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Пословица.</a:t>
                      </a: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Мудрая, верная.</a:t>
                      </a: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Учит, обобщает, помогает.</a:t>
                      </a: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Передается из уст в уста.</a:t>
                      </a: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Народная мудрость.</a:t>
                      </a: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omic Sans MS" pitchFamily="66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643174" y="1214422"/>
            <a:ext cx="3786214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Синквейны</a:t>
            </a:r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4107654" y="2107398"/>
            <a:ext cx="785817" cy="1588"/>
          </a:xfrm>
          <a:prstGeom prst="straightConnector1">
            <a:avLst/>
          </a:prstGeom>
          <a:ln w="44450" cap="rnd">
            <a:solidFill>
              <a:schemeClr val="accent2">
                <a:lumMod val="50000"/>
              </a:schemeClr>
            </a:solidFill>
            <a:bevel/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Стрелка вправо 7"/>
          <p:cNvSpPr/>
          <p:nvPr/>
        </p:nvSpPr>
        <p:spPr>
          <a:xfrm rot="16200000">
            <a:off x="6286526" y="4143368"/>
            <a:ext cx="5072076" cy="7143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428564" y="6572272"/>
            <a:ext cx="8715436" cy="7143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 descr="http://pm01.toprf.net/images/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357826"/>
            <a:ext cx="1447328" cy="12334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1142984"/>
            <a:ext cx="4000528" cy="500066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Акрослово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2428868"/>
            <a:ext cx="5715040" cy="3714776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–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страдание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О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–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олицетворяет любовь к ближним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Н –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«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ненасытимое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сострадание»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Е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–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Евангелие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Ч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–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человеколюбие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К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–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крест</a:t>
            </a:r>
          </a:p>
          <a:p>
            <a:pPr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–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антипод  Раскольникова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28794" cy="78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>
          <a:xfrm>
            <a:off x="428564" y="6572272"/>
            <a:ext cx="8715436" cy="7143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6286526" y="4143368"/>
            <a:ext cx="5072076" cy="7143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4572198" y="2071480"/>
            <a:ext cx="714380" cy="397"/>
          </a:xfrm>
          <a:prstGeom prst="straightConnector1">
            <a:avLst/>
          </a:prstGeom>
          <a:ln w="44450" cap="rnd">
            <a:solidFill>
              <a:schemeClr val="accent2">
                <a:lumMod val="50000"/>
              </a:schemeClr>
            </a:solidFill>
            <a:bevel/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Picture 4" descr="http://pm01.toprf.net/images/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5357826"/>
            <a:ext cx="1447328" cy="1233445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285984" y="285728"/>
            <a:ext cx="5372080" cy="71438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Приёмы рефлексии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428604"/>
            <a:ext cx="5929354" cy="500066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Метод незаконченного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предложения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70" y="1785926"/>
            <a:ext cx="4757742" cy="4525963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 fontScale="77500" lnSpcReduction="20000"/>
          </a:bodyPr>
          <a:lstStyle/>
          <a:p>
            <a:pPr lvl="0" algn="just">
              <a:buFont typeface="Wingdings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Было интересно…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Было трудно…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Я понял, что…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Теперь я могу…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Я почувствовал, что…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Я научился…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У меня получилось …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Я смог…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Меня удивило…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Урок дал мне для жизни…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Мне захотелось…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428728" cy="579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трелка вправо 7"/>
          <p:cNvSpPr/>
          <p:nvPr/>
        </p:nvSpPr>
        <p:spPr>
          <a:xfrm>
            <a:off x="428564" y="6572272"/>
            <a:ext cx="8715436" cy="7143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6200000">
            <a:off x="6286526" y="4143368"/>
            <a:ext cx="5072076" cy="7143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 descr="http://pm01.toprf.net/images/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4929198"/>
            <a:ext cx="1782630" cy="1519197"/>
          </a:xfrm>
          <a:prstGeom prst="rect">
            <a:avLst/>
          </a:prstGeom>
          <a:noFill/>
        </p:spPr>
      </p:pic>
      <p:cxnSp>
        <p:nvCxnSpPr>
          <p:cNvPr id="11" name="Прямая со стрелкой 10"/>
          <p:cNvCxnSpPr/>
          <p:nvPr/>
        </p:nvCxnSpPr>
        <p:spPr>
          <a:xfrm rot="5400000">
            <a:off x="4215008" y="1357100"/>
            <a:ext cx="714380" cy="397"/>
          </a:xfrm>
          <a:prstGeom prst="straightConnector1">
            <a:avLst/>
          </a:prstGeom>
          <a:ln w="44450" cap="rnd">
            <a:solidFill>
              <a:schemeClr val="accent2">
                <a:lumMod val="50000"/>
              </a:schemeClr>
            </a:solidFill>
            <a:bevel/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Заголовок 1"/>
          <p:cNvSpPr txBox="1">
            <a:spLocks/>
          </p:cNvSpPr>
          <p:nvPr/>
        </p:nvSpPr>
        <p:spPr>
          <a:xfrm rot="16200000">
            <a:off x="-1821701" y="3250405"/>
            <a:ext cx="5572164" cy="50006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Приёмы рефлексии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1285860"/>
            <a:ext cx="5572164" cy="642942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Фразеологизм или пословица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46" y="2928934"/>
            <a:ext cx="5000660" cy="2714644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/>
          <a:lstStyle/>
          <a:p>
            <a:pPr algn="just"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слышал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краем уха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,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хлопал ушами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,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шевелил мозгами, </a:t>
            </a:r>
            <a:endParaRPr lang="ru-RU" b="1" i="1" dirty="0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считал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ворон и т.д.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43074" cy="665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>
          <a:xfrm>
            <a:off x="428564" y="6572272"/>
            <a:ext cx="8715436" cy="7143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6286526" y="4143368"/>
            <a:ext cx="5072076" cy="7143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4358479" y="2428075"/>
            <a:ext cx="857257" cy="1588"/>
          </a:xfrm>
          <a:prstGeom prst="straightConnector1">
            <a:avLst/>
          </a:prstGeom>
          <a:ln w="44450" cap="rnd">
            <a:solidFill>
              <a:schemeClr val="accent2">
                <a:lumMod val="50000"/>
              </a:schemeClr>
            </a:solidFill>
            <a:bevel/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Picture 4" descr="http://pm01.toprf.net/images/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4857760"/>
            <a:ext cx="1950281" cy="1662073"/>
          </a:xfrm>
          <a:prstGeom prst="rect">
            <a:avLst/>
          </a:prstGeom>
          <a:noFill/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2071670" y="285728"/>
            <a:ext cx="5372080" cy="71438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Приёмы рефлексии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736"/>
            <a:ext cx="7772400" cy="1643073"/>
          </a:xfr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Comic Sans MS" pitchFamily="66" charset="0"/>
              </a:rPr>
              <a:t/>
            </a:r>
            <a:br>
              <a:rPr lang="ru-RU" sz="3100" b="1" dirty="0" smtClean="0">
                <a:latin typeface="Comic Sans MS" pitchFamily="66" charset="0"/>
              </a:rPr>
            </a:br>
            <a:r>
              <a:rPr lang="ru-RU" sz="3100" b="1" dirty="0" smtClean="0">
                <a:solidFill>
                  <a:schemeClr val="bg1"/>
                </a:solidFill>
                <a:latin typeface="Comic Sans MS" pitchFamily="66" charset="0"/>
              </a:rPr>
              <a:t>Организация </a:t>
            </a:r>
            <a:r>
              <a:rPr lang="ru-RU" sz="3100" b="1" dirty="0">
                <a:solidFill>
                  <a:schemeClr val="bg1"/>
                </a:solidFill>
                <a:latin typeface="Comic Sans MS" pitchFamily="66" charset="0"/>
              </a:rPr>
              <a:t>контрольно-оценочной деятельности – одна из главных составляющих современного урока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3500438"/>
            <a:ext cx="3986218" cy="1143008"/>
          </a:xfr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/>
          </a:bodyPr>
          <a:lstStyle/>
          <a:p>
            <a:r>
              <a:rPr lang="ru-RU" sz="2000" b="1" dirty="0" err="1" smtClean="0">
                <a:solidFill>
                  <a:schemeClr val="bg1"/>
                </a:solidFill>
                <a:latin typeface="Comic Sans MS" pitchFamily="66" charset="0"/>
              </a:rPr>
              <a:t>Черникова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О.В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.,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учитель русского языка и литературы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16200000">
            <a:off x="6286526" y="4143368"/>
            <a:ext cx="5072076" cy="7143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428564" y="6572272"/>
            <a:ext cx="8715436" cy="7143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285728"/>
            <a:ext cx="1928794" cy="78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www.riakchr.ru/wp-content/uploads/2015/09/SEMINAR-CHELOVECHKI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3500438"/>
            <a:ext cx="3886523" cy="3000396"/>
          </a:xfrm>
          <a:prstGeom prst="rect">
            <a:avLst/>
          </a:prstGeom>
          <a:noFill/>
          <a:effectLst>
            <a:softEdge rad="127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14356"/>
            <a:ext cx="7729534" cy="928694"/>
          </a:xfr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/>
          </a:bodyPr>
          <a:lstStyle/>
          <a:p>
            <a:pPr lvl="0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Инновации в системе образования связаны с внесением изменений:</a:t>
            </a:r>
            <a:endParaRPr lang="ru-RU" sz="2000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500174"/>
          <a:ext cx="7901014" cy="41973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62548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http://900igr.net/up/datai/179851/0004-003-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28826" y="4929198"/>
            <a:ext cx="1315139" cy="1653754"/>
          </a:xfrm>
          <a:prstGeom prst="rect">
            <a:avLst/>
          </a:prstGeom>
          <a:noFill/>
        </p:spPr>
      </p:pic>
      <p:sp>
        <p:nvSpPr>
          <p:cNvPr id="7" name="Стрелка вправо 6"/>
          <p:cNvSpPr/>
          <p:nvPr/>
        </p:nvSpPr>
        <p:spPr>
          <a:xfrm rot="16200000">
            <a:off x="6286526" y="4143368"/>
            <a:ext cx="5072076" cy="7143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428564" y="6572272"/>
            <a:ext cx="8715436" cy="7143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5786446" y="1857364"/>
            <a:ext cx="2714644" cy="200026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mic Sans MS" pitchFamily="66" charset="0"/>
              </a:rPr>
              <a:t>Отметка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642910" y="1785926"/>
            <a:ext cx="2714644" cy="200026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mic Sans MS" pitchFamily="66" charset="0"/>
              </a:rPr>
              <a:t>Оценка</a:t>
            </a:r>
            <a:r>
              <a:rPr lang="ru-RU" sz="2800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500430" y="2928934"/>
            <a:ext cx="2143140" cy="1588"/>
          </a:xfrm>
          <a:prstGeom prst="straightConnector1">
            <a:avLst/>
          </a:prstGeom>
          <a:ln w="44450">
            <a:solidFill>
              <a:schemeClr val="accent2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28794" cy="78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s://image.jimcdn.com/app/cms/image/transf/dimension=319x1024:format=jpg/path/s4d8e1f64d41d1966/image/i79d5d16cdd8cd1ea/version/1373127019/image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214290"/>
            <a:ext cx="2286016" cy="2286016"/>
          </a:xfrm>
          <a:prstGeom prst="rect">
            <a:avLst/>
          </a:prstGeom>
          <a:noFill/>
          <a:effectLst>
            <a:softEdge rad="12700"/>
          </a:effectLst>
        </p:spPr>
      </p:pic>
      <p:sp>
        <p:nvSpPr>
          <p:cNvPr id="7" name="Стрелка вправо 6"/>
          <p:cNvSpPr/>
          <p:nvPr/>
        </p:nvSpPr>
        <p:spPr>
          <a:xfrm>
            <a:off x="428564" y="6572272"/>
            <a:ext cx="8715436" cy="7143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6200000">
            <a:off x="6286526" y="4143368"/>
            <a:ext cx="5072076" cy="7143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http://mku.labitnangi-uo.ru/images/2016/10/odarenno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929066"/>
            <a:ext cx="2714644" cy="2199205"/>
          </a:xfrm>
          <a:prstGeom prst="rect">
            <a:avLst/>
          </a:prstGeom>
          <a:noFill/>
        </p:spPr>
      </p:pic>
      <p:pic>
        <p:nvPicPr>
          <p:cNvPr id="13314" name="Picture 2" descr="http://nnpechatnik.ru/assets/images/products/klassnyj_zhurnal_1_4_klass_tverdyj_pereplet_cvetnaya_oblozhka_.jpg"/>
          <p:cNvPicPr>
            <a:picLocks noChangeAspect="1" noChangeArrowheads="1"/>
          </p:cNvPicPr>
          <p:nvPr/>
        </p:nvPicPr>
        <p:blipFill>
          <a:blip r:embed="rId5" cstate="print"/>
          <a:srcRect l="5215"/>
          <a:stretch>
            <a:fillRect/>
          </a:stretch>
        </p:blipFill>
        <p:spPr bwMode="auto">
          <a:xfrm rot="21149380">
            <a:off x="5770703" y="3586613"/>
            <a:ext cx="1452573" cy="2040672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3316" name="Picture 4" descr="http://nnpechatnik.ru/assets/images/products/klassnyj_zhurnal_5_9_klass_tverdyj_pereplet_cvetnaya_oblozhka_.jpg"/>
          <p:cNvPicPr>
            <a:picLocks noChangeAspect="1" noChangeArrowheads="1"/>
          </p:cNvPicPr>
          <p:nvPr/>
        </p:nvPicPr>
        <p:blipFill>
          <a:blip r:embed="rId6" cstate="print"/>
          <a:srcRect l="10054"/>
          <a:stretch>
            <a:fillRect/>
          </a:stretch>
        </p:blipFill>
        <p:spPr bwMode="auto">
          <a:xfrm rot="836892">
            <a:off x="7210107" y="3840902"/>
            <a:ext cx="1278165" cy="1892257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2" name="Picture 2" descr="http://www.doal.ru/sites/default/files/852_big2.jpg"/>
          <p:cNvPicPr>
            <a:picLocks noChangeAspect="1" noChangeArrowheads="1"/>
          </p:cNvPicPr>
          <p:nvPr/>
        </p:nvPicPr>
        <p:blipFill>
          <a:blip r:embed="rId7"/>
          <a:srcRect l="23724" t="15579" r="37560" b="7640"/>
          <a:stretch>
            <a:fillRect/>
          </a:stretch>
        </p:blipFill>
        <p:spPr bwMode="auto">
          <a:xfrm>
            <a:off x="6429388" y="4643446"/>
            <a:ext cx="1363749" cy="186008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71480"/>
            <a:ext cx="7515220" cy="642934"/>
          </a:xfr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Методы и формы оценивания и контроля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8401080" cy="4829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"/>
            <a:ext cx="1428728" cy="579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/>
          <p:cNvSpPr/>
          <p:nvPr/>
        </p:nvSpPr>
        <p:spPr>
          <a:xfrm>
            <a:off x="428564" y="6572272"/>
            <a:ext cx="8715436" cy="7143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6200000">
            <a:off x="6286526" y="4143368"/>
            <a:ext cx="5072076" cy="7143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18" descr="http://sparabota.ru/wp-content/uploads/2017/12/Survey-PNG-Clipart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019660"/>
            <a:ext cx="1500166" cy="15001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8"/>
          <p:cNvSpPr/>
          <p:nvPr/>
        </p:nvSpPr>
        <p:spPr>
          <a:xfrm rot="16200000">
            <a:off x="6286526" y="4143368"/>
            <a:ext cx="5072076" cy="7143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 l="26665" t="19896" r="25937" b="9166"/>
          <a:stretch>
            <a:fillRect/>
          </a:stretch>
        </p:blipFill>
        <p:spPr bwMode="auto">
          <a:xfrm rot="588414">
            <a:off x="3113084" y="1162051"/>
            <a:ext cx="5666081" cy="4770006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8" name="Стрелка вправо 7"/>
          <p:cNvSpPr/>
          <p:nvPr/>
        </p:nvSpPr>
        <p:spPr>
          <a:xfrm>
            <a:off x="428564" y="6572272"/>
            <a:ext cx="8715436" cy="7143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85728"/>
            <a:ext cx="6858048" cy="571504"/>
          </a:xfr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Различные 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формы самоконтроля, </a:t>
            </a: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взаимоконтроля</a:t>
            </a:r>
            <a:endParaRPr lang="ru-RU" sz="2000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3571876"/>
          <a:ext cx="6215106" cy="2894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5148"/>
                <a:gridCol w="946554"/>
                <a:gridCol w="1035851"/>
                <a:gridCol w="1125149"/>
                <a:gridCol w="946553"/>
                <a:gridCol w="1035851"/>
              </a:tblGrid>
              <a:tr h="2359680"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Интонация</a:t>
                      </a:r>
                      <a:endParaRPr lang="ru-RU" i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 чтения</a:t>
                      </a:r>
                      <a:endParaRPr lang="ru-RU" i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Искажение</a:t>
                      </a:r>
                      <a:r>
                        <a:rPr lang="ru-RU" i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слов</a:t>
                      </a:r>
                      <a:endParaRPr lang="ru-RU" i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Орфоэпические ошибки</a:t>
                      </a:r>
                      <a:endParaRPr lang="ru-RU" sz="1800" i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Речевые ошибки</a:t>
                      </a:r>
                      <a:endParaRPr lang="ru-RU" i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Грамматические ошибки</a:t>
                      </a:r>
                      <a:endParaRPr lang="ru-RU" i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50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85786" y="3071810"/>
            <a:ext cx="2140073" cy="40011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Оценочный лист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71636" cy="63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 descr="http://oblepiha.com/uploads/posts/2015-02/1423616181_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000108"/>
            <a:ext cx="1881174" cy="1881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 descr="http://oblepiha.com/uploads/posts/2015-02/1423616181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143512"/>
            <a:ext cx="1214446" cy="12144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85728"/>
            <a:ext cx="6143700" cy="714396"/>
          </a:xfr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Различные формы самоконтроля, взаимоконтроля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 l="32813" t="21667" r="28281" b="8333"/>
          <a:stretch>
            <a:fillRect/>
          </a:stretch>
        </p:blipFill>
        <p:spPr bwMode="auto">
          <a:xfrm rot="21087305">
            <a:off x="455143" y="1380517"/>
            <a:ext cx="3458790" cy="3500462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928794" cy="78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 cstate="print"/>
          <a:srcRect t="4341" b="4495"/>
          <a:stretch>
            <a:fillRect/>
          </a:stretch>
        </p:blipFill>
        <p:spPr bwMode="auto">
          <a:xfrm>
            <a:off x="4000496" y="1071546"/>
            <a:ext cx="3500430" cy="4500594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6"/>
          <a:srcRect l="17656" t="19999" r="55157" b="15833"/>
          <a:stretch>
            <a:fillRect/>
          </a:stretch>
        </p:blipFill>
        <p:spPr bwMode="auto">
          <a:xfrm>
            <a:off x="2357422" y="2928934"/>
            <a:ext cx="2690522" cy="3571900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1" name="Стрелка вправо 10"/>
          <p:cNvSpPr/>
          <p:nvPr/>
        </p:nvSpPr>
        <p:spPr>
          <a:xfrm>
            <a:off x="428564" y="6572272"/>
            <a:ext cx="8715436" cy="7143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6200000">
            <a:off x="6286526" y="4143368"/>
            <a:ext cx="5072076" cy="7143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 t="21282" b="6109"/>
          <a:stretch>
            <a:fillRect/>
          </a:stretch>
        </p:blipFill>
        <p:spPr bwMode="auto">
          <a:xfrm rot="920246">
            <a:off x="5494995" y="3434153"/>
            <a:ext cx="3075309" cy="3071834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714356"/>
            <a:ext cx="6729402" cy="500066"/>
          </a:xfr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omic Sans MS" pitchFamily="66" charset="0"/>
              </a:rPr>
              <a:t>Дидактические материалы</a:t>
            </a:r>
            <a:endParaRPr lang="ru-RU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214414" y="1643050"/>
          <a:ext cx="6586526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586287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3.bp.blogspot.com/-LvRDSwKXD8E/VNj3qf77YtI/AAAAAAAAAC0/HCo1q4SdgpI/s1600/gruppa.png"/>
          <p:cNvPicPr/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4714884"/>
            <a:ext cx="2324578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право 6"/>
          <p:cNvSpPr/>
          <p:nvPr/>
        </p:nvSpPr>
        <p:spPr>
          <a:xfrm>
            <a:off x="428564" y="6572272"/>
            <a:ext cx="8715436" cy="7143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6200000">
            <a:off x="6286526" y="4143368"/>
            <a:ext cx="5072076" cy="7143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086724" cy="1000132"/>
          </a:xfrm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«Самый умышленный и отвлеченный город на свете…»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(по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роману Ф.М. Достоевского </a:t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«Преступление и наказание»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2143116"/>
          <a:ext cx="7786742" cy="3742564"/>
        </p:xfrm>
        <a:graphic>
          <a:graphicData uri="http://schemas.openxmlformats.org/drawingml/2006/table">
            <a:tbl>
              <a:tblPr/>
              <a:tblGrid>
                <a:gridCol w="3987605"/>
                <a:gridCol w="3799137"/>
              </a:tblGrid>
              <a:tr h="2262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Уровень А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Comic Sans MS" pitchFamily="66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Уровень Б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Comic Sans MS" pitchFamily="66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0366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Используя дополнительные источники (справочную литературу, материалы сети Интернет), выясните,  где в Петербурге жил Ф.М. Достоевский, какие квартиры он предпочитал и почему.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Сделайте вывод о том, как факты биографии Достоевского отразились в структуре романа «Преступление и наказание».</a:t>
                      </a:r>
                    </a:p>
                  </a:txBody>
                  <a:tcPr marL="63251" marR="632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Используя текст романа докажите, что Петербург – не просто фон, на котором разворачивается сюжет «Преступления и наказания», а </a:t>
                      </a:r>
                      <a:r>
                        <a:rPr lang="ru-RU" sz="1800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сверхгерой</a:t>
                      </a:r>
                      <a:r>
                        <a:rPr lang="ru-RU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, который словно вмешивается в судьбы персонажей.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Доказывая свою точку зрения, подберите необходимый иллюстративный материал.</a:t>
                      </a:r>
                    </a:p>
                  </a:txBody>
                  <a:tcPr marL="63251" marR="632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1928794" cy="78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>
          <a:xfrm>
            <a:off x="428564" y="6572272"/>
            <a:ext cx="8715436" cy="7143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6286526" y="4143368"/>
            <a:ext cx="5072076" cy="7143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229600" cy="1000132"/>
          </a:xfrm>
          <a:ln>
            <a:solidFill>
              <a:schemeClr val="accent2">
                <a:lumMod val="50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«Самый умышленный и отвлеченный город на свете…»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(по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роману Ф.М. Достоевского </a:t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«Преступление и наказание»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714488"/>
          <a:ext cx="8286808" cy="4786346"/>
        </p:xfrm>
        <a:graphic>
          <a:graphicData uri="http://schemas.openxmlformats.org/drawingml/2006/table">
            <a:tbl>
              <a:tblPr/>
              <a:tblGrid>
                <a:gridCol w="4243690"/>
                <a:gridCol w="4043118"/>
              </a:tblGrid>
              <a:tr h="3581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Уровень А</a:t>
                      </a:r>
                      <a:endParaRPr lang="ru-RU" sz="2000" dirty="0">
                        <a:solidFill>
                          <a:schemeClr val="bg1"/>
                        </a:solidFill>
                        <a:latin typeface="Comic Sans MS" pitchFamily="66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Уровень Б</a:t>
                      </a:r>
                      <a:endParaRPr lang="ru-RU" sz="2000" dirty="0">
                        <a:solidFill>
                          <a:schemeClr val="bg1"/>
                        </a:solidFill>
                        <a:latin typeface="Comic Sans MS" pitchFamily="66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4428152">
                <a:tc>
                  <a:txBody>
                    <a:bodyPr/>
                    <a:lstStyle/>
                    <a:p>
                      <a:pPr indent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Найдите в тексте романа «Преступление и наказание» описание «уличных сцен», пейзажей. Определите, какова роль данных эпизодов в раскрытии образа Петербурга в романе.</a:t>
                      </a: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Давно стихами говорит Нева,</a:t>
                      </a:r>
                      <a:br>
                        <a:rPr lang="ru-RU" sz="1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Страницей Гоголя </a:t>
                      </a:r>
                      <a:r>
                        <a:rPr lang="ru-RU" sz="1800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ложится</a:t>
                      </a:r>
                      <a:r>
                        <a:rPr lang="ru-RU" sz="1800" b="1" i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Невский</a:t>
                      </a:r>
                      <a:r>
                        <a:rPr lang="ru-RU" sz="1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br>
                        <a:rPr lang="ru-RU" sz="1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Весь Летний сад - "Онегина" глава,</a:t>
                      </a:r>
                      <a:br>
                        <a:rPr lang="ru-RU" sz="1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О Блоке вспоминают Острова,</a:t>
                      </a:r>
                      <a:br>
                        <a:rPr lang="ru-RU" sz="1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А по Разъезжей бродит Достоевский...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ru-RU" sz="1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С. Маршак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indent="457200" algn="just">
                        <a:lnSpc>
                          <a:spcPct val="115000"/>
                        </a:lnSpc>
                      </a:pPr>
                      <a:r>
                        <a:rPr lang="ru-RU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 pitchFamily="18" charset="0"/>
                        </a:rPr>
                        <a:t>Прочитайте отрывок из стихотворения С.Я. Маршака, прокомментируйте информацию, содержащуюся в нем с точки зрения изучаемой темы.</a:t>
                      </a: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643042" cy="665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>
          <a:xfrm>
            <a:off x="428564" y="6572272"/>
            <a:ext cx="8715436" cy="71438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6286526" y="4143368"/>
            <a:ext cx="5072076" cy="71439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</TotalTime>
  <Words>440</Words>
  <Application>Microsoft Office PowerPoint</Application>
  <PresentationFormat>Экран (4:3)</PresentationFormat>
  <Paragraphs>98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Организация контрольно-оценочной деятельности – одна из главных составляющих современного урока </vt:lpstr>
      <vt:lpstr>Инновации в системе образования связаны с внесением изменений:</vt:lpstr>
      <vt:lpstr>Слайд 3</vt:lpstr>
      <vt:lpstr>Методы и формы оценивания и контроля</vt:lpstr>
      <vt:lpstr>Различные формы самоконтроля, взаимоконтроля</vt:lpstr>
      <vt:lpstr>Различные формы самоконтроля, взаимоконтроля</vt:lpstr>
      <vt:lpstr>Дидактические материалы</vt:lpstr>
      <vt:lpstr>«Самый умышленный и отвлеченный город на свете…»  (по роману Ф.М. Достоевского  «Преступление и наказание»)</vt:lpstr>
      <vt:lpstr>«Самый умышленный и отвлеченный город на свете…»  (по роману Ф.М. Достоевского  «Преступление и наказание»)</vt:lpstr>
      <vt:lpstr>Рейтинговая система</vt:lpstr>
      <vt:lpstr>Индивидуальный подход в оценке</vt:lpstr>
      <vt:lpstr>Приёмы рефлексии</vt:lpstr>
      <vt:lpstr>Акрослово</vt:lpstr>
      <vt:lpstr>Метод незаконченного предложения</vt:lpstr>
      <vt:lpstr>Фразеологизм или пословица</vt:lpstr>
      <vt:lpstr> Организация контрольно-оценочной деятельности – одна из главных составляющих современного урока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контрольно-оценочной деятельности – одна из главных составляющих современного урока </dc:title>
  <dc:creator>Пользователь Windows</dc:creator>
  <cp:lastModifiedBy>Пользователь Windows</cp:lastModifiedBy>
  <cp:revision>80</cp:revision>
  <dcterms:created xsi:type="dcterms:W3CDTF">2018-03-25T10:32:35Z</dcterms:created>
  <dcterms:modified xsi:type="dcterms:W3CDTF">2018-03-27T13:35:47Z</dcterms:modified>
</cp:coreProperties>
</file>