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6" r:id="rId7"/>
    <p:sldId id="264" r:id="rId8"/>
    <p:sldId id="263" r:id="rId9"/>
    <p:sldId id="268" r:id="rId10"/>
    <p:sldId id="272" r:id="rId11"/>
    <p:sldId id="274" r:id="rId12"/>
    <p:sldId id="271" r:id="rId13"/>
    <p:sldId id="270" r:id="rId14"/>
    <p:sldId id="273" r:id="rId15"/>
    <p:sldId id="25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5603/svetlera.281/0_5b47a_b332fb11_orig" TargetMode="External"/><Relationship Id="rId7" Type="http://schemas.openxmlformats.org/officeDocument/2006/relationships/hyperlink" Target="http://img-fotki.yandex.ru/get/6302/64562208.6e2/0_9d8f7_d5c9a6ef_XL" TargetMode="External"/><Relationship Id="rId2" Type="http://schemas.openxmlformats.org/officeDocument/2006/relationships/hyperlink" Target="http://www.pra3dnuk.ru/foto/3/23fev15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eorg-sputnik.ru/sites/default/files/0_7d662_86da34c8_xl.png" TargetMode="External"/><Relationship Id="rId5" Type="http://schemas.openxmlformats.org/officeDocument/2006/relationships/hyperlink" Target="http://www.coollady.ru/pic/0004/067/080.jpg" TargetMode="External"/><Relationship Id="rId4" Type="http://schemas.openxmlformats.org/officeDocument/2006/relationships/hyperlink" Target="http://parnasse.ru/upload/comments/baf57dd83272cb49a33dbe0121279ba5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052736"/>
            <a:ext cx="8640960" cy="244827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</a:t>
            </a:r>
            <a:r>
              <a:rPr lang="ru-RU" sz="32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Новомеловатская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СОШ</a:t>
            </a:r>
            <a:b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Исследовательская работа</a:t>
            </a:r>
            <a:b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«Что такое подвиг?»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4149080"/>
            <a:ext cx="3384376" cy="18002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rgbClr val="C00000"/>
                </a:solidFill>
              </a:rPr>
              <a:t>Мирошников Алексей</a:t>
            </a:r>
            <a:endParaRPr lang="ru-RU" sz="2400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rgbClr val="C00000"/>
                </a:solidFill>
              </a:rPr>
              <a:t>Бугаев Максим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endParaRPr lang="ru-RU" sz="2400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rgbClr val="C00000"/>
                </a:solidFill>
              </a:rPr>
              <a:t>4 «А» класс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rgbClr val="C00000"/>
                </a:solidFill>
              </a:rPr>
              <a:t>Руководитель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rgbClr val="C00000"/>
                </a:solidFill>
              </a:rPr>
              <a:t>Бирюкова Светлана Григорьевна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Макет «Подвиг героя»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" name="Объект 9" descr="C:\Documents and Settings\Admin\Local Settings\Temporary Internet Files\Content.Word\CAM0329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96752"/>
            <a:ext cx="748883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8524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Герой Советского Союза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Высшая степень </a:t>
            </a:r>
            <a:r>
              <a:rPr lang="ru-RU" dirty="0"/>
              <a:t>отличия </a:t>
            </a:r>
            <a:r>
              <a:rPr lang="ru-RU" dirty="0" smtClean="0"/>
              <a:t>присваивалась </a:t>
            </a:r>
            <a:r>
              <a:rPr lang="ru-RU" dirty="0"/>
              <a:t>за личные или коллективные заслуги перед Советским </a:t>
            </a:r>
            <a:r>
              <a:rPr lang="ru-RU" dirty="0" smtClean="0"/>
              <a:t>государством </a:t>
            </a:r>
            <a:r>
              <a:rPr lang="ru-RU" dirty="0"/>
              <a:t>и обществом, связанные с совершением </a:t>
            </a:r>
            <a:r>
              <a:rPr lang="ru-RU" dirty="0" smtClean="0"/>
              <a:t> </a:t>
            </a:r>
            <a:r>
              <a:rPr lang="ru-RU" dirty="0"/>
              <a:t>подвига.</a:t>
            </a:r>
          </a:p>
        </p:txBody>
      </p:sp>
      <p:pic>
        <p:nvPicPr>
          <p:cNvPr id="1026" name="Picture 2" descr="C:\Documents and Settings\Admin\Рабочий стол\Hero_of_the_USSR_Gold_Star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84784"/>
            <a:ext cx="2808311" cy="49685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8613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Рабочий стол\zac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791129"/>
            <a:ext cx="4104455" cy="54726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Admin\Рабочий стол\zac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3960440" cy="58134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523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Выводы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одвиг </a:t>
            </a:r>
            <a:r>
              <a:rPr lang="ru-RU" dirty="0"/>
              <a:t>– это героический поступок, когда человек преодолевает свои возможности и совершает что-то, что  часто  совершить  не под силу.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Подвиг требует  силы воли,  преодоление огромных </a:t>
            </a:r>
            <a:r>
              <a:rPr lang="ru-RU" dirty="0" smtClean="0"/>
              <a:t>трудностей.</a:t>
            </a:r>
          </a:p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еред </a:t>
            </a:r>
            <a:r>
              <a:rPr lang="ru-RU" dirty="0"/>
              <a:t>человеком стоит проблема выбора порой даже между жизнью и смертью.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7921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Заключение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Изучая историю подвига Ф.П. </a:t>
            </a:r>
            <a:r>
              <a:rPr lang="ru-RU" dirty="0" err="1" smtClean="0"/>
              <a:t>Зацепилова</a:t>
            </a:r>
            <a:r>
              <a:rPr lang="ru-RU" dirty="0" smtClean="0"/>
              <a:t>, </a:t>
            </a:r>
            <a:r>
              <a:rPr lang="ru-RU" dirty="0"/>
              <a:t>мы пришли к выводу, что подвиг - это поступок ради других, и совершается чаще всего спонтанно.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Д</a:t>
            </a:r>
            <a:r>
              <a:rPr lang="ru-RU" dirty="0" smtClean="0"/>
              <a:t>ве </a:t>
            </a:r>
            <a:r>
              <a:rPr lang="ru-RU" dirty="0"/>
              <a:t>гипотезы подтвердились. </a:t>
            </a:r>
          </a:p>
          <a:p>
            <a:pPr marL="0" indent="0">
              <a:buNone/>
            </a:pPr>
            <a:r>
              <a:rPr lang="ru-RU" dirty="0"/>
              <a:t>Цели и задачи исследования </a:t>
            </a:r>
            <a:r>
              <a:rPr lang="ru-RU" dirty="0" smtClean="0"/>
              <a:t>достигнуты.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8861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Использованные источники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496855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/>
              <a:t>Цветы:</a:t>
            </a:r>
            <a:endParaRPr lang="ru-RU" sz="2400" dirty="0" smtClean="0">
              <a:hlinkClick r:id="rId2"/>
            </a:endParaRP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r>
              <a:rPr lang="ru-RU" sz="1800" dirty="0">
                <a:hlinkClick r:id="rId3"/>
              </a:rPr>
              <a:t>https://</a:t>
            </a:r>
            <a:r>
              <a:rPr lang="ru-RU" sz="1800" dirty="0" smtClean="0">
                <a:hlinkClick r:id="rId3"/>
              </a:rPr>
              <a:t>img-fotki.yandex.ru/get/5603/svetlera.281/0_5b47a_b332fb11_orig</a:t>
            </a:r>
            <a:r>
              <a:rPr lang="ru-RU" sz="1800" dirty="0" smtClean="0"/>
              <a:t> 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1800" dirty="0" smtClean="0"/>
          </a:p>
          <a:p>
            <a:pPr>
              <a:spcBef>
                <a:spcPts val="0"/>
              </a:spcBef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/>
              <a:t>Гвоздика: 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r>
              <a:rPr lang="en-US" sz="1800" dirty="0">
                <a:hlinkClick r:id="rId4"/>
              </a:rPr>
              <a:t>http://</a:t>
            </a:r>
            <a:r>
              <a:rPr lang="en-US" sz="1800" dirty="0" smtClean="0">
                <a:hlinkClick r:id="rId4"/>
              </a:rPr>
              <a:t>parnasse.ru/upload/comments/baf57dd83272cb49a33dbe0121279ba5.jpg</a:t>
            </a:r>
            <a:r>
              <a:rPr lang="ru-RU" sz="1800" dirty="0" smtClean="0"/>
              <a:t> 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1800" dirty="0"/>
          </a:p>
          <a:p>
            <a:pPr>
              <a:spcBef>
                <a:spcPts val="0"/>
              </a:spcBef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/>
              <a:t>Георгиевская ленточка (для оформления вверху):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r>
              <a:rPr lang="ru-RU" sz="1800" dirty="0">
                <a:hlinkClick r:id="rId5"/>
              </a:rPr>
              <a:t>http://</a:t>
            </a:r>
            <a:r>
              <a:rPr lang="ru-RU" sz="1800" dirty="0" smtClean="0">
                <a:hlinkClick r:id="rId5"/>
              </a:rPr>
              <a:t>www.coollady.ru/pic/0004/067/080.jpg</a:t>
            </a:r>
            <a:r>
              <a:rPr lang="ru-RU" sz="1800" dirty="0" smtClean="0"/>
              <a:t> 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1800" b="1" dirty="0" smtClean="0"/>
          </a:p>
          <a:p>
            <a:pPr>
              <a:spcBef>
                <a:spcPts val="0"/>
              </a:spcBef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/>
              <a:t>Пилотка, патронташ: 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r>
              <a:rPr lang="en-US" sz="1800" dirty="0">
                <a:hlinkClick r:id="rId6"/>
              </a:rPr>
              <a:t>http://</a:t>
            </a:r>
            <a:r>
              <a:rPr lang="en-US" sz="1800" dirty="0" smtClean="0">
                <a:hlinkClick r:id="rId6"/>
              </a:rPr>
              <a:t>www.georg-sputnik.ru/sites/default/files/0_7d662_86da34c8_xl.png</a:t>
            </a:r>
            <a:r>
              <a:rPr lang="ru-RU" sz="1800" dirty="0" smtClean="0"/>
              <a:t> 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1800" dirty="0"/>
          </a:p>
          <a:p>
            <a:pPr>
              <a:spcBef>
                <a:spcPts val="0"/>
              </a:spcBef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/>
              <a:t>Надпись «1941 – 1945»: 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r>
              <a:rPr lang="en-US" sz="1800" dirty="0">
                <a:hlinkClick r:id="rId7"/>
              </a:rPr>
              <a:t>http://</a:t>
            </a:r>
            <a:r>
              <a:rPr lang="en-US" sz="1800" dirty="0" smtClean="0">
                <a:hlinkClick r:id="rId7"/>
              </a:rPr>
              <a:t>img-fotki.yandex.ru/get/6302/64562208.6e2/0_9d8f7_d5c9a6ef_XL</a:t>
            </a:r>
            <a:r>
              <a:rPr lang="ru-RU" sz="1800" dirty="0" smtClean="0"/>
              <a:t> 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1800" dirty="0" smtClean="0"/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1800" dirty="0" smtClean="0"/>
          </a:p>
        </p:txBody>
      </p:sp>
    </p:spTree>
    <p:extLst>
      <p:ext uri="{BB962C8B-B14F-4D97-AF65-F5344CB8AC3E}">
        <p14:creationId xmlns="" xmlns:p14="http://schemas.microsoft.com/office/powerpoint/2010/main" val="377232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Цель  исследования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И</a:t>
            </a:r>
            <a:r>
              <a:rPr lang="ru-RU" dirty="0" smtClean="0"/>
              <a:t>зучить   </a:t>
            </a:r>
            <a:r>
              <a:rPr lang="ru-RU" dirty="0"/>
              <a:t>понятие  «подвиг»  на  примере  </a:t>
            </a:r>
            <a:r>
              <a:rPr lang="ru-RU" dirty="0" smtClean="0"/>
              <a:t>истории   </a:t>
            </a:r>
            <a:r>
              <a:rPr lang="ru-RU" dirty="0"/>
              <a:t>подвига </a:t>
            </a:r>
            <a:r>
              <a:rPr lang="ru-RU"/>
              <a:t>нашего </a:t>
            </a:r>
            <a:r>
              <a:rPr lang="ru-RU" smtClean="0"/>
              <a:t>земляка</a:t>
            </a:r>
          </a:p>
          <a:p>
            <a:pPr marL="0" indent="0" algn="ctr">
              <a:buNone/>
            </a:pPr>
            <a:r>
              <a:rPr lang="ru-RU" smtClean="0"/>
              <a:t> </a:t>
            </a:r>
            <a:r>
              <a:rPr lang="ru-RU" dirty="0" err="1"/>
              <a:t>Зацепилова</a:t>
            </a:r>
            <a:r>
              <a:rPr lang="ru-RU" dirty="0"/>
              <a:t> Федора Петровича.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76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Задачи исследования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2484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1. Проанализировать литературу, Интернет-ресурсы по теме исследования.</a:t>
            </a:r>
          </a:p>
          <a:p>
            <a:pPr marL="0" indent="0">
              <a:buNone/>
            </a:pPr>
            <a:r>
              <a:rPr lang="ru-RU" sz="2000" dirty="0"/>
              <a:t>2. Познакомиться с определениями  понятия «подвиг». </a:t>
            </a:r>
          </a:p>
          <a:p>
            <a:pPr marL="0" indent="0">
              <a:buNone/>
            </a:pPr>
            <a:r>
              <a:rPr lang="ru-RU" sz="2000" dirty="0" smtClean="0"/>
              <a:t>3</a:t>
            </a:r>
            <a:r>
              <a:rPr lang="ru-RU" sz="2000" dirty="0"/>
              <a:t>. Провести опрос среди  учащихся  школы </a:t>
            </a:r>
            <a:r>
              <a:rPr lang="ru-RU" sz="2000" dirty="0" smtClean="0"/>
              <a:t>  </a:t>
            </a:r>
            <a:r>
              <a:rPr lang="ru-RU" sz="2000" dirty="0"/>
              <a:t>по теме</a:t>
            </a:r>
          </a:p>
          <a:p>
            <a:pPr marL="0" indent="0">
              <a:buNone/>
            </a:pPr>
            <a:r>
              <a:rPr lang="ru-RU" sz="2000" dirty="0"/>
              <a:t> исследования, сделать анализ.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dirty="0"/>
              <a:t>4. Познакомиться с подвигами, совершенными в годы  Великой </a:t>
            </a:r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dirty="0"/>
              <a:t>Отечественной войны,  определить самые известные из них. </a:t>
            </a:r>
          </a:p>
          <a:p>
            <a:pPr marL="0" indent="0">
              <a:buNone/>
            </a:pPr>
            <a:r>
              <a:rPr lang="ru-RU" sz="2000" dirty="0" smtClean="0"/>
              <a:t>5</a:t>
            </a:r>
            <a:r>
              <a:rPr lang="ru-RU" sz="2000" dirty="0"/>
              <a:t>. Изучить историю подвига нашего земляка </a:t>
            </a:r>
            <a:r>
              <a:rPr lang="ru-RU" sz="2000" dirty="0" err="1"/>
              <a:t>Зацепилова</a:t>
            </a:r>
            <a:r>
              <a:rPr lang="ru-RU" sz="2000" dirty="0"/>
              <a:t> Ф.П.</a:t>
            </a:r>
          </a:p>
          <a:p>
            <a:pPr marL="0" indent="0">
              <a:buNone/>
            </a:pPr>
            <a:r>
              <a:rPr lang="ru-RU" sz="2000" dirty="0"/>
              <a:t>6.  Изготовить макет подвига. </a:t>
            </a:r>
          </a:p>
          <a:p>
            <a:pPr marL="0" indent="0">
              <a:buNone/>
            </a:pPr>
            <a:r>
              <a:rPr lang="ru-RU" sz="2000" dirty="0" smtClean="0"/>
              <a:t>7</a:t>
            </a:r>
            <a:r>
              <a:rPr lang="ru-RU" sz="2000" dirty="0"/>
              <a:t>. Сделать выводы.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826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Объект </a:t>
            </a:r>
            <a:r>
              <a:rPr lang="ru-RU" b="1" dirty="0">
                <a:solidFill>
                  <a:srgbClr val="C00000"/>
                </a:solidFill>
              </a:rPr>
              <a:t>исследования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–  понятие «подвиг</a:t>
            </a:r>
            <a:r>
              <a:rPr lang="ru-RU" dirty="0" smtClean="0"/>
              <a:t>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Предмет исследования </a:t>
            </a:r>
            <a:r>
              <a:rPr lang="ru-RU" dirty="0"/>
              <a:t>– подвиг нашего земляка Героя Советского Союза </a:t>
            </a:r>
          </a:p>
          <a:p>
            <a:pPr marL="0" indent="0">
              <a:buNone/>
            </a:pPr>
            <a:r>
              <a:rPr lang="ru-RU" dirty="0" err="1"/>
              <a:t>Зацепилова</a:t>
            </a:r>
            <a:r>
              <a:rPr lang="ru-RU" dirty="0"/>
              <a:t> Фёдора Петровича.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6445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Гипотезы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Подвиг - это поступок ради себя.</a:t>
            </a:r>
          </a:p>
          <a:p>
            <a:pPr marL="0" indent="0">
              <a:buNone/>
            </a:pPr>
            <a:r>
              <a:rPr lang="ru-RU" dirty="0"/>
              <a:t>Подвиг - это поступок ради других.</a:t>
            </a:r>
          </a:p>
          <a:p>
            <a:pPr marL="0" indent="0">
              <a:buNone/>
            </a:pPr>
            <a:r>
              <a:rPr lang="ru-RU" dirty="0"/>
              <a:t>Подвиг - это обдуманный поступок. </a:t>
            </a:r>
          </a:p>
          <a:p>
            <a:pPr marL="0" indent="0">
              <a:buNone/>
            </a:pPr>
            <a:r>
              <a:rPr lang="ru-RU" dirty="0"/>
              <a:t>Подвиг - это спонтанный поступок.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1763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Методы  исследования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1.Изучение литературы по  теме исследования;</a:t>
            </a:r>
          </a:p>
          <a:p>
            <a:pPr marL="0" indent="0">
              <a:buNone/>
            </a:pPr>
            <a:r>
              <a:rPr lang="ru-RU" dirty="0"/>
              <a:t>2.Поиск  информации в сети Интернет;</a:t>
            </a:r>
          </a:p>
          <a:p>
            <a:pPr marL="0" indent="0">
              <a:buNone/>
            </a:pPr>
            <a:r>
              <a:rPr lang="ru-RU" dirty="0"/>
              <a:t>3. Проведение исследований </a:t>
            </a:r>
            <a:r>
              <a:rPr lang="ru-RU" dirty="0" smtClean="0"/>
              <a:t>     (социологический </a:t>
            </a:r>
            <a:r>
              <a:rPr lang="ru-RU" dirty="0"/>
              <a:t>опрос);</a:t>
            </a:r>
          </a:p>
          <a:p>
            <a:pPr marL="0" indent="0">
              <a:buNone/>
            </a:pPr>
            <a:r>
              <a:rPr lang="ru-RU" dirty="0"/>
              <a:t>4. Обработка результатов. Представление результатов в виде диаграмм.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3782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85794"/>
          <a:ext cx="8229600" cy="506211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43200"/>
                <a:gridCol w="2743200"/>
                <a:gridCol w="2743200"/>
              </a:tblGrid>
              <a:tr h="45128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Гражданский подвиг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Трудовой подвиг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Военный подвиг</a:t>
                      </a:r>
                      <a:endParaRPr lang="ru-RU" sz="2800" dirty="0"/>
                    </a:p>
                  </a:txBody>
                  <a:tcPr/>
                </a:tc>
              </a:tr>
              <a:tr h="4117237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C:\Users\START\Desktop\спасение утопающего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85926"/>
            <a:ext cx="271464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START\Desktop\Строительство БАМА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429000"/>
            <a:ext cx="278608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START\Desktop\военный подвиг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785926"/>
            <a:ext cx="264320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02774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Результаты социологического опроса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2844" y="1714488"/>
          <a:ext cx="8715404" cy="4206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78851"/>
                <a:gridCol w="2178851"/>
                <a:gridCol w="2178851"/>
                <a:gridCol w="2178851"/>
              </a:tblGrid>
              <a:tr h="359188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 descr="C:\Documents and Settings\Admin\Мои документы\Downloads\pie-chart (10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928802"/>
            <a:ext cx="214314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Admin\Мои документы\Downloads\pie-chart (5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571876"/>
            <a:ext cx="214314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Admin\Мои документы\Downloads\pie-chart (6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928802"/>
            <a:ext cx="220980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Admin\Мои документы\Downloads\pie-chart (8)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3643314"/>
            <a:ext cx="2114551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4056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Зацепилов</a:t>
            </a:r>
            <a:r>
              <a:rPr lang="ru-RU" b="1" dirty="0" smtClean="0">
                <a:solidFill>
                  <a:srgbClr val="C00000"/>
                </a:solidFill>
              </a:rPr>
              <a:t> Фёдор Петрович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038600" cy="525658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Р</a:t>
            </a:r>
            <a:r>
              <a:rPr lang="ru-RU" dirty="0" smtClean="0"/>
              <a:t>одился </a:t>
            </a:r>
            <a:r>
              <a:rPr lang="ru-RU" dirty="0"/>
              <a:t>28 ноября 1924 года в селе </a:t>
            </a:r>
            <a:r>
              <a:rPr lang="ru-RU" dirty="0" smtClean="0"/>
              <a:t>Новомеловатка </a:t>
            </a:r>
            <a:r>
              <a:rPr lang="ru-RU" dirty="0" err="1"/>
              <a:t>Калачеевского</a:t>
            </a:r>
            <a:r>
              <a:rPr lang="ru-RU" dirty="0"/>
              <a:t> района  </a:t>
            </a:r>
            <a:r>
              <a:rPr lang="ru-RU" dirty="0" smtClean="0"/>
              <a:t>в </a:t>
            </a:r>
            <a:r>
              <a:rPr lang="ru-RU" dirty="0"/>
              <a:t>семье </a:t>
            </a:r>
            <a:r>
              <a:rPr lang="ru-RU" dirty="0" smtClean="0"/>
              <a:t>крестьянина. </a:t>
            </a:r>
            <a:r>
              <a:rPr lang="ru-RU" dirty="0"/>
              <a:t>Там же окончил 5 классов неполной средней школы, затем школу ФЗО в Воронеже. Работал слесарем-жестянщиком на </a:t>
            </a:r>
            <a:r>
              <a:rPr lang="ru-RU" dirty="0" smtClean="0"/>
              <a:t>машиностроительном </a:t>
            </a:r>
            <a:r>
              <a:rPr lang="ru-RU" dirty="0"/>
              <a:t>заводе.</a:t>
            </a:r>
          </a:p>
          <a:p>
            <a:pPr marL="0" indent="0">
              <a:buNone/>
            </a:pPr>
            <a:r>
              <a:rPr lang="ru-RU" dirty="0"/>
              <a:t>Был комсомольцем.  </a:t>
            </a:r>
          </a:p>
          <a:p>
            <a:pPr marL="0" indent="0">
              <a:buNone/>
            </a:pPr>
            <a:r>
              <a:rPr lang="ru-RU" dirty="0"/>
              <a:t>В Советскую Армию призван в августе 1942 года, в действующих частях — с июля 1943 года. </a:t>
            </a:r>
            <a:r>
              <a:rPr lang="ru-RU" dirty="0" smtClean="0"/>
              <a:t>Из </a:t>
            </a:r>
            <a:r>
              <a:rPr lang="ru-RU" dirty="0"/>
              <a:t>армии демобилизован в октябре 1945 года. Вернулся в Калач, работал</a:t>
            </a:r>
            <a:r>
              <a:rPr lang="ru-RU" b="1" dirty="0"/>
              <a:t> </a:t>
            </a:r>
            <a:r>
              <a:rPr lang="ru-RU" dirty="0"/>
              <a:t>в артели инвалидов, домоуправлении и в техникуме механизации сельского хозяйства.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Объект 5" descr="http://kalach-gimnazia.narod.ru/geroes/images/zacepil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3384375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372</Words>
  <Application>Microsoft Office PowerPoint</Application>
  <PresentationFormat>Экран (4:3)</PresentationFormat>
  <Paragraphs>91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МБОУ Новомеловатская СОШ Исследовательская работа  «Что такое подвиг?»</vt:lpstr>
      <vt:lpstr>Цель  исследования</vt:lpstr>
      <vt:lpstr>Задачи исследования</vt:lpstr>
      <vt:lpstr>Слайд 4</vt:lpstr>
      <vt:lpstr>Гипотезы</vt:lpstr>
      <vt:lpstr>Методы  исследования</vt:lpstr>
      <vt:lpstr>Слайд 7</vt:lpstr>
      <vt:lpstr>Результаты социологического опроса</vt:lpstr>
      <vt:lpstr>Зацепилов Фёдор Петрович</vt:lpstr>
      <vt:lpstr>Макет «Подвиг героя»</vt:lpstr>
      <vt:lpstr>Герой Советского Союза </vt:lpstr>
      <vt:lpstr>Слайд 12</vt:lpstr>
      <vt:lpstr>Выводы</vt:lpstr>
      <vt:lpstr>Заключение</vt:lpstr>
      <vt:lpstr>Использованные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Нам дороги эти позабыть нельзя!</dc:title>
  <dc:creator>Ранько Елена</dc:creator>
  <cp:lastModifiedBy>Директор</cp:lastModifiedBy>
  <cp:revision>49</cp:revision>
  <dcterms:created xsi:type="dcterms:W3CDTF">2015-04-19T15:51:03Z</dcterms:created>
  <dcterms:modified xsi:type="dcterms:W3CDTF">2024-09-23T17:28:51Z</dcterms:modified>
</cp:coreProperties>
</file>