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57" r:id="rId5"/>
    <p:sldId id="261" r:id="rId6"/>
    <p:sldId id="262" r:id="rId7"/>
    <p:sldId id="263" r:id="rId8"/>
    <p:sldId id="264" r:id="rId9"/>
    <p:sldId id="258" r:id="rId10"/>
    <p:sldId id="265" r:id="rId11"/>
    <p:sldId id="266" r:id="rId12"/>
    <p:sldId id="267" r:id="rId13"/>
    <p:sldId id="269" r:id="rId14"/>
    <p:sldId id="268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857364"/>
            <a:ext cx="7429552" cy="1470025"/>
          </a:xfrm>
        </p:spPr>
        <p:txBody>
          <a:bodyPr/>
          <a:lstStyle>
            <a:lvl1pPr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5500702"/>
            <a:ext cx="5000660" cy="114300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68346"/>
          </a:xfrm>
        </p:spPr>
        <p:txBody>
          <a:bodyPr/>
          <a:lstStyle>
            <a:lvl1pPr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B9837AB-6F71-4346-A44E-4861E6DB036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EB96158-9412-4361-AFDC-4F33D3C7A08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429552" cy="1470025"/>
          </a:xfrm>
        </p:spPr>
        <p:txBody>
          <a:bodyPr/>
          <a:lstStyle/>
          <a:p>
            <a:r>
              <a:rPr lang="ru-RU" sz="5400" dirty="0"/>
              <a:t>Математический КВН </a:t>
            </a:r>
            <a:br>
              <a:rPr lang="ru-RU" sz="5400" dirty="0"/>
            </a:br>
            <a:r>
              <a:rPr lang="ru-RU" sz="5400" dirty="0"/>
              <a:t>«В царстве смекалки»</a:t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AC154733-368C-4F7C-99F5-3BEE78B3B4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5858"/>
          </a:xfrm>
        </p:spPr>
        <p:txBody>
          <a:bodyPr/>
          <a:lstStyle/>
          <a:p>
            <a:pPr lvl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4. Назовите самое маленькое простое число.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КОНКУРС   ЭРУДИТОВ 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500034" y="3000372"/>
            <a:ext cx="8229600" cy="118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5.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Часть прямой, ограниченная двумя точками.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571472" y="4572008"/>
            <a:ext cx="8229600" cy="118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6.</a:t>
            </a:r>
            <a:r>
              <a:rPr kumimoji="0" lang="ru-RU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Произведение трех измерений прямоугольного параллелепипеда это ...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429552" cy="1470025"/>
          </a:xfrm>
        </p:spPr>
        <p:txBody>
          <a:bodyPr/>
          <a:lstStyle/>
          <a:p>
            <a:r>
              <a:rPr lang="ru-RU" sz="5400" dirty="0"/>
              <a:t>Математический КВН </a:t>
            </a:r>
            <a:br>
              <a:rPr lang="ru-RU" sz="5400" dirty="0"/>
            </a:br>
            <a:r>
              <a:rPr lang="ru-RU" sz="5400" dirty="0"/>
              <a:t>«В царстве смекалки»</a:t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4F60120D-98E9-4903-8378-598B7DF934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КОНКУРС   КАПИТАНОВ</a:t>
            </a:r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229600" cy="642942"/>
          </a:xfrm>
        </p:spPr>
        <p:txBody>
          <a:bodyPr/>
          <a:lstStyle/>
          <a:p>
            <a:pPr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А) Пифагор, Евклид, Чайковский, Гаусс;</a:t>
            </a:r>
          </a:p>
          <a:p>
            <a:pPr lvl="0" algn="just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214282" y="1928802"/>
            <a:ext cx="822960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Б)   треугольник, степень, квадрат;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428596" y="2571744"/>
            <a:ext cx="822960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В) 35, 27, 40, 65;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357158" y="3214686"/>
            <a:ext cx="82296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Г) 42, 115, 31, 63;</a:t>
            </a: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428596" y="3857628"/>
            <a:ext cx="82296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Д) слагаемое, делитель, цифра, разность;</a:t>
            </a: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 bwMode="auto">
          <a:xfrm>
            <a:off x="428596" y="4572008"/>
            <a:ext cx="82296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Е) Пушкин, Лермонтов,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Виленкин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Есенин.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1" grpId="1" build="p"/>
      <p:bldP spid="12" grpId="0" build="p"/>
      <p:bldP spid="12" grpId="1" build="p"/>
      <p:bldP spid="13" grpId="0" build="p"/>
      <p:bldP spid="13" grpId="1" build="p"/>
      <p:bldP spid="14" grpId="0" build="p"/>
      <p:bldP spid="14" grpId="1" build="p"/>
      <p:bldP spid="15" grpId="0" build="p"/>
      <p:bldP spid="15" grpId="1" build="p"/>
      <p:bldP spid="16" grpId="0" build="p"/>
      <p:bldP spid="16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429552" cy="1470025"/>
          </a:xfrm>
        </p:spPr>
        <p:txBody>
          <a:bodyPr/>
          <a:lstStyle/>
          <a:p>
            <a:r>
              <a:rPr lang="ru-RU" sz="5400" dirty="0"/>
              <a:t>Математический КВН </a:t>
            </a:r>
            <a:br>
              <a:rPr lang="ru-RU" sz="5400" dirty="0"/>
            </a:br>
            <a:r>
              <a:rPr lang="ru-RU" sz="5400" dirty="0"/>
              <a:t>«В царстве смекалки»</a:t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30D10993-F1D1-4494-860D-32B84E295F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КОНКУРС   «Не собьюсь» 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500034" y="1500174"/>
            <a:ext cx="822960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Первый игрок называет числа натурального ряда от 1. Числа, кратные 3, заменяет словами «не собьюсь». Второй  игрок называет числа натурального ряда от 1. Числа, кратные 4, заменяет словами «не собьюсь».</a:t>
            </a:r>
          </a:p>
          <a:p>
            <a:pPr algn="just"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Победит тот, кто дольше просчитает. Победитель приносит команде 1 балл.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429552" cy="1470025"/>
          </a:xfrm>
        </p:spPr>
        <p:txBody>
          <a:bodyPr/>
          <a:lstStyle/>
          <a:p>
            <a:r>
              <a:rPr lang="ru-RU" sz="5400" dirty="0"/>
              <a:t>Математический КВН </a:t>
            </a:r>
            <a:br>
              <a:rPr lang="ru-RU" sz="5400" dirty="0"/>
            </a:br>
            <a:r>
              <a:rPr lang="ru-RU" sz="5400" dirty="0"/>
              <a:t>«В царстве смекалки»</a:t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E538C26C-7F70-4249-90DC-77A88FCA2A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429552" cy="1470025"/>
          </a:xfrm>
        </p:spPr>
        <p:txBody>
          <a:bodyPr/>
          <a:lstStyle/>
          <a:p>
            <a:r>
              <a:rPr lang="ru-RU" sz="5400" dirty="0"/>
              <a:t>Подведение итогов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A4B4DB60-DB28-4DC6-A528-D00EF8D2FF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П О Л У Ф И Н А Л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Расставьте пропущенные запятые так, чтобы получилось верное равенство:</a:t>
            </a:r>
          </a:p>
          <a:p>
            <a:pPr algn="ctr">
              <a:buNone/>
            </a:pPr>
            <a:endParaRPr lang="ru-RU" sz="1050" b="1" dirty="0">
              <a:latin typeface="Times New Roman" pitchFamily="18" charset="0"/>
              <a:cs typeface="Times New Roman" pitchFamily="18" charset="0"/>
            </a:endParaRPr>
          </a:p>
          <a:p>
            <a:pPr lvl="5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3 2 + 1 8 = 5       </a:t>
            </a:r>
          </a:p>
          <a:p>
            <a:pPr lvl="5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3 + 1 0 8 = 4 0 8</a:t>
            </a:r>
          </a:p>
          <a:p>
            <a:pPr lvl="5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 2 + 1 7 = 2 1 2</a:t>
            </a:r>
          </a:p>
          <a:p>
            <a:pPr lvl="5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7 3 6 – 3 3 6 = 4</a:t>
            </a:r>
          </a:p>
          <a:p>
            <a:pPr lvl="5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6 3 – 2 7 = 6 0 3</a:t>
            </a:r>
          </a:p>
          <a:p>
            <a:pPr lvl="5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5 7 – 4 = 1 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429552" cy="1470025"/>
          </a:xfrm>
        </p:spPr>
        <p:txBody>
          <a:bodyPr/>
          <a:lstStyle/>
          <a:p>
            <a:r>
              <a:rPr lang="ru-RU" sz="5400" dirty="0"/>
              <a:t>Математический КВН </a:t>
            </a:r>
            <a:br>
              <a:rPr lang="ru-RU" sz="5400" dirty="0"/>
            </a:br>
            <a:r>
              <a:rPr lang="ru-RU" sz="5400" dirty="0"/>
              <a:t>«В царстве смекалки»</a:t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5500702"/>
            <a:ext cx="5072098" cy="1143008"/>
          </a:xfrm>
        </p:spPr>
        <p:txBody>
          <a:bodyPr/>
          <a:lstStyle/>
          <a:p>
            <a:r>
              <a:rPr lang="ru-RU" sz="2400" b="1" dirty="0"/>
              <a:t>МАОУ «Лицей № 28 </a:t>
            </a:r>
            <a:r>
              <a:rPr lang="ru-RU" sz="2400" b="1" dirty="0" err="1"/>
              <a:t>им.Н.А.Рябова</a:t>
            </a:r>
            <a:r>
              <a:rPr lang="ru-RU" sz="2400" b="1" dirty="0"/>
              <a:t>»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4552"/>
          </a:xfrm>
        </p:spPr>
        <p:txBody>
          <a:bodyPr/>
          <a:lstStyle/>
          <a:p>
            <a:pPr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1. На озере росли лилии. Каждый день их число удваивалось, и на 20-й день ими заросло все озеро. На какой день заросла половина озера?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Р А З М И Н К 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5786" y="4500570"/>
            <a:ext cx="31329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Ответ: 19-й день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4552"/>
          </a:xfrm>
        </p:spPr>
        <p:txBody>
          <a:bodyPr/>
          <a:lstStyle/>
          <a:p>
            <a:pPr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2. В мешке три пуда муки. Сколько нужно заплатить за муку, если один килограмм муки стоит 50 рублей?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Р А З М И Н К 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5786" y="4500570"/>
            <a:ext cx="6511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Ответ: 1 пуд = 16 кг, 48*50=2400 </a:t>
            </a:r>
            <a:r>
              <a:rPr lang="ru-RU" sz="3200" b="1" dirty="0" err="1">
                <a:solidFill>
                  <a:srgbClr val="FF0000"/>
                </a:solidFill>
              </a:rPr>
              <a:t>руб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4552"/>
          </a:xfrm>
        </p:spPr>
        <p:txBody>
          <a:bodyPr/>
          <a:lstStyle/>
          <a:p>
            <a:pPr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3. Три плюс три умножить на три. 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Сколько будет?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Р А З М И Н К 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5786" y="4500570"/>
            <a:ext cx="3056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Ответ: 3+3*3=12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4552"/>
          </a:xfrm>
        </p:spPr>
        <p:txBody>
          <a:bodyPr/>
          <a:lstStyle/>
          <a:p>
            <a:pPr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4. В коробке лежат белые и черные шары. Сколько надо взять (не глядя) шаров, чтобы наверняка получилось 2 шара одного цвета.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Р А З М И Н К 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5786" y="4500570"/>
            <a:ext cx="2498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Ответ: 3 раза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429552" cy="1470025"/>
          </a:xfrm>
        </p:spPr>
        <p:txBody>
          <a:bodyPr/>
          <a:lstStyle/>
          <a:p>
            <a:r>
              <a:rPr lang="ru-RU" sz="5400" dirty="0"/>
              <a:t>Математический КВН </a:t>
            </a:r>
            <a:br>
              <a:rPr lang="ru-RU" sz="5400" dirty="0"/>
            </a:br>
            <a:r>
              <a:rPr lang="ru-RU" sz="5400" dirty="0"/>
              <a:t>«В царстве смекалки»</a:t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35E55FB2-BC64-4F98-BF7E-31452BBA80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5858"/>
          </a:xfrm>
        </p:spPr>
        <p:txBody>
          <a:bodyPr/>
          <a:lstStyle/>
          <a:p>
            <a:pPr lvl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1. Составьте как можно больше слов из слова «МАТЕМАТИКА».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КОНКУРС   ЭРУДИТОВ 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500034" y="3000372"/>
            <a:ext cx="8229600" cy="118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каком числе столько цифр, сколько букв в его написании?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571472" y="4572008"/>
            <a:ext cx="8229600" cy="118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3.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Цифра, которая не может быть первой в записи натурального числа?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Тема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53</TotalTime>
  <Words>428</Words>
  <Application>Microsoft Office PowerPoint</Application>
  <PresentationFormat>Экран (4:3)</PresentationFormat>
  <Paragraphs>48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Georgia</vt:lpstr>
      <vt:lpstr>Times New Roman</vt:lpstr>
      <vt:lpstr>Тема5</vt:lpstr>
      <vt:lpstr>Математический КВН  «В царстве смекалки» </vt:lpstr>
      <vt:lpstr>П О Л У Ф И Н А Л </vt:lpstr>
      <vt:lpstr>Математический КВН  «В царстве смекалки» </vt:lpstr>
      <vt:lpstr>Р А З М И Н К А </vt:lpstr>
      <vt:lpstr>Р А З М И Н К А </vt:lpstr>
      <vt:lpstr>Р А З М И Н К А </vt:lpstr>
      <vt:lpstr>Р А З М И Н К А </vt:lpstr>
      <vt:lpstr>Математический КВН  «В царстве смекалки» </vt:lpstr>
      <vt:lpstr>КОНКУРС   ЭРУДИТОВ </vt:lpstr>
      <vt:lpstr>КОНКУРС   ЭРУДИТОВ </vt:lpstr>
      <vt:lpstr>Математический КВН  «В царстве смекалки» </vt:lpstr>
      <vt:lpstr>КОНКУРС   КАПИТАНОВ</vt:lpstr>
      <vt:lpstr>Математический КВН  «В царстве смекалки» </vt:lpstr>
      <vt:lpstr>КОНКУРС   «Не собьюсь» </vt:lpstr>
      <vt:lpstr>Математический КВН  «В царстве смекалки» </vt:lpstr>
      <vt:lpstr>Подведение итогов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Математический КВН  «В царстве смекалки»</dc:title>
  <dc:creator>Дмитрий Ожерельев</dc:creator>
  <cp:lastModifiedBy>Дмитрий Ожерельев</cp:lastModifiedBy>
  <cp:revision>7</cp:revision>
  <dcterms:created xsi:type="dcterms:W3CDTF">2016-11-23T19:48:46Z</dcterms:created>
  <dcterms:modified xsi:type="dcterms:W3CDTF">2023-12-16T14:25:24Z</dcterms:modified>
</cp:coreProperties>
</file>