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62" r:id="rId6"/>
    <p:sldId id="264" r:id="rId7"/>
    <p:sldId id="277" r:id="rId8"/>
    <p:sldId id="266" r:id="rId9"/>
    <p:sldId id="267" r:id="rId10"/>
    <p:sldId id="272" r:id="rId11"/>
    <p:sldId id="270" r:id="rId12"/>
    <p:sldId id="271" r:id="rId13"/>
    <p:sldId id="274" r:id="rId14"/>
    <p:sldId id="275" r:id="rId15"/>
    <p:sldId id="27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9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7ECC8-7AAF-4A66-B974-54B65BB7F2EB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5F3FB-304F-43FE-8714-FEA510CD00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387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7ECC8-7AAF-4A66-B974-54B65BB7F2EB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5F3FB-304F-43FE-8714-FEA510CD00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196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7ECC8-7AAF-4A66-B974-54B65BB7F2EB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5F3FB-304F-43FE-8714-FEA510CD00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21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7ECC8-7AAF-4A66-B974-54B65BB7F2EB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5F3FB-304F-43FE-8714-FEA510CD00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190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7ECC8-7AAF-4A66-B974-54B65BB7F2EB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5F3FB-304F-43FE-8714-FEA510CD00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663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7ECC8-7AAF-4A66-B974-54B65BB7F2EB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5F3FB-304F-43FE-8714-FEA510CD00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157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7ECC8-7AAF-4A66-B974-54B65BB7F2EB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5F3FB-304F-43FE-8714-FEA510CD00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27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7ECC8-7AAF-4A66-B974-54B65BB7F2EB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5F3FB-304F-43FE-8714-FEA510CD00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31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7ECC8-7AAF-4A66-B974-54B65BB7F2EB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5F3FB-304F-43FE-8714-FEA510CD00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83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7ECC8-7AAF-4A66-B974-54B65BB7F2EB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5F3FB-304F-43FE-8714-FEA510CD00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515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7ECC8-7AAF-4A66-B974-54B65BB7F2EB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5F3FB-304F-43FE-8714-FEA510CD00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62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7ECC8-7AAF-4A66-B974-54B65BB7F2EB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D5F3FB-304F-43FE-8714-FEA510CD00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971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F:\%D1%81%D1%82%D0%B5%D0%BD%D0%B4 %D0%BA 75 %D0%BB%D0%B5%D1%82%D0%B8%D1%8E %D0%BF%D0%BE%D0%B1%D0%BE%D0%B4%D1%8B\%D0%9D%D0%BE%D0%B2%D0%B0%D1%8F %D0%BF%D0%B0%D0%BF%D0%BA%D0%B0\scale_1200 (1)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F:\стенд к 75 летию пободы\Новая папка\1579554756_40-p-foni-na-temu-sssr-1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55575" y="160338"/>
            <a:ext cx="8880921" cy="6437014"/>
          </a:xfrm>
        </p:spPr>
        <p:txBody>
          <a:bodyPr>
            <a:normAutofit fontScale="90000"/>
          </a:bodyPr>
          <a:lstStyle/>
          <a:p>
            <a:r>
              <a:rPr lang="ru-RU" sz="1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1942</a:t>
            </a:r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7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Начало коренного перелома в ходе Великой Отечественной войны</a:t>
            </a:r>
            <a:endParaRPr lang="ru-RU" sz="7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582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cdn.thinglink.me/api/image/752600556102483970/1240/10/scaletowidt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44418" cy="705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011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F:\%D1%81%D1%82%D0%B5%D0%BD%D0%B4 %D0%BA 75 %D0%BB%D0%B5%D1%82%D0%B8%D1%8E %D0%BF%D0%BE%D0%B1%D0%BE%D0%B4%D1%8B\%D0%9D%D0%BE%D0%B2%D0%B0%D1%8F %D0%BF%D0%B0%D0%BF%D0%BA%D0%B0\scale_1200 (1)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F:\стенд к 75 летию пободы\Новая папка\1579554756_40-p-foni-na-temu-sssr-1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55575" y="160338"/>
            <a:ext cx="8880921" cy="6437014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Летом 1942 года противник предпринял стратегическое наступление с целью захвата районов Кавказа, Дона, Кубани и нижней Волги.</a:t>
            </a:r>
            <a:b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 середине июля ударные силы вермахта прорвались в большую излучину Дона и его нижнее течение.</a:t>
            </a:r>
            <a:b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Развернулась великая Сталинградская битва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продолжавшаяся 200 дней и ночей. С обоих сторон в битве участвовало 2 млн. человек.</a:t>
            </a:r>
            <a:b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Одновременно началась битва за Кавказ 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Наши войска отошли к предгорьям Главного 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авказского хребта. Враг был остановлен только к концу 1942 года.</a:t>
            </a:r>
            <a:b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1129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old.ivo.unn.ru/vi/project/pics/shems/shems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8495"/>
            <a:ext cx="9353829" cy="6984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0266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F:\%D1%81%D1%82%D0%B5%D0%BD%D0%B4 %D0%BA 75 %D0%BB%D0%B5%D1%82%D0%B8%D1%8E %D0%BF%D0%BE%D0%B1%D0%BE%D0%B4%D1%8B\%D0%9D%D0%BE%D0%B2%D0%B0%D1%8F %D0%BF%D0%B0%D0%BF%D0%BA%D0%B0\scale_1200 (1)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F:\стенд к 75 летию пободы\Новая папка\1579554756_40-p-foni-na-temu-sssr-1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55575" y="160338"/>
            <a:ext cx="8880921" cy="6437014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 августе развернулись бои непосредственно </a:t>
            </a: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 Сталинграде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Ожесточенное противостояние продолжалось до середины ноября. </a:t>
            </a:r>
            <a:b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Контрнаступление наших войск под Сталинградом началось 19 ноября. Части 6 –й немецкой армии были окружены.</a:t>
            </a:r>
            <a:b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1942 год – стал годом начала коренного перелома в войне.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174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avatars.mds.yandex.net/get-pdb/2864819/823d7c8b-7f12-401c-bfc9-92b7f3daa11e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7" y="0"/>
            <a:ext cx="913710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995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russian7.ru/wp-content/uploads/2018/01/5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876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337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old.ivo.unn.ru/vi/project/pics/shems/shems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068"/>
            <a:ext cx="8892480" cy="6774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4103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F:\%D1%81%D1%82%D0%B5%D0%BD%D0%B4 %D0%BA 75 %D0%BB%D0%B5%D1%82%D0%B8%D1%8E %D0%BF%D0%BE%D0%B1%D0%BE%D0%B4%D1%8B\%D0%9D%D0%BE%D0%B2%D0%B0%D1%8F %D0%BF%D0%B0%D0%BF%D0%BA%D0%B0\scale_1200 (1)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F:\стенд к 75 летию пободы\Новая папка\1579554756_40-p-foni-na-temu-sssr-1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55575" y="160338"/>
            <a:ext cx="8880921" cy="6437014"/>
          </a:xfrm>
        </p:spPr>
        <p:txBody>
          <a:bodyPr>
            <a:normAutofit/>
          </a:bodyPr>
          <a:lstStyle/>
          <a:p>
            <a:pPr algn="l"/>
            <a:r>
              <a:rPr lang="ru-RU" sz="2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 результате контрнаступления под Москвой и общего наступления Красной армии противник к весне 1942 года был отброшен на Запад на 150-400 км., ликвидирована угроза захвата Москвы и Северного Кавказа, облегчалось положение Ленинграда. Были освобождены от захватчиков Московская, Тульская, частично другие области, </a:t>
            </a:r>
            <a:r>
              <a:rPr lang="ru-RU" sz="2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</a:t>
            </a:r>
            <a:r>
              <a:rPr lang="ru-RU" sz="2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ерченский полуостров, а также свыше 60 городов.</a:t>
            </a:r>
            <a:r>
              <a:rPr lang="ru-RU" sz="2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849028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regnum.ru/uploads/pictures/news/2015/12/03/regnum_picture_1449097057275466_norm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4" y="0"/>
            <a:ext cx="9130966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2764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avatars.mds.yandex.net/get-zen_doc/1661842/pub_5e15e267e4fff000added1cd_5e15e32078125e00b1ea60d7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94" y="6477"/>
            <a:ext cx="9022306" cy="6851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65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F:\%D1%81%D1%82%D0%B5%D0%BD%D0%B4 %D0%BA 75 %D0%BB%D0%B5%D1%82%D0%B8%D1%8E %D0%BF%D0%BE%D0%B1%D0%BE%D0%B4%D1%8B\%D0%9D%D0%BE%D0%B2%D0%B0%D1%8F %D0%BF%D0%B0%D0%BF%D0%BA%D0%B0\scale_1200 (1)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F:\стенд к 75 летию пободы\Новая папка\1579554756_40-p-foni-na-temu-sssr-1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55575" y="160338"/>
            <a:ext cx="8880921" cy="6437014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Срыв блицкрига, разгром немецко- фашистских войск в битве под Москвой положили начало коренному перелому в войне.</a:t>
            </a:r>
            <a:b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Однако, стратегическая инициатива была вырвана у вермахта лишь временно. Неудачей для наших войск завершились операции в мае 1942г. 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Крыму и в районе Харькова . 4 июля после восьмимесячной обороны пал Севастополь . Тем не менее к лету 1942 года соотношение сил на советско- германском фронте постепенно менялось в нашу пользу.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409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стенд к 75 летию пободы\Новая папка\1579554756_40-p-foni-na-temu-sssr-1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Соотношение </a:t>
            </a:r>
            <a:r>
              <a:rPr lang="ru-RU" b="1" dirty="0" smtClean="0">
                <a:solidFill>
                  <a:schemeClr val="bg1"/>
                </a:solidFill>
              </a:rPr>
              <a:t>сил</a:t>
            </a:r>
            <a:endParaRPr lang="ru-RU" b="1" dirty="0">
              <a:solidFill>
                <a:schemeClr val="bg1"/>
              </a:solidFill>
            </a:endParaRPr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1550807"/>
              </p:ext>
            </p:extLst>
          </p:nvPr>
        </p:nvGraphicFramePr>
        <p:xfrm>
          <a:off x="179512" y="1600200"/>
          <a:ext cx="8964488" cy="42050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82244"/>
                <a:gridCol w="4482244"/>
              </a:tblGrid>
              <a:tr h="4205064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Германия</a:t>
                      </a:r>
                    </a:p>
                    <a:p>
                      <a:endParaRPr lang="ru-RU" sz="210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ru-RU" sz="210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ru-RU" sz="21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Личный состав  1 011 500</a:t>
                      </a:r>
                    </a:p>
                    <a:p>
                      <a:endParaRPr lang="ru-RU" sz="210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ru-RU" sz="21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Орудия и миномёты 10 </a:t>
                      </a:r>
                      <a:r>
                        <a:rPr lang="ru-RU" sz="21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290</a:t>
                      </a:r>
                    </a:p>
                    <a:p>
                      <a:endParaRPr lang="ru-RU" sz="2100" baseline="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ru-RU" sz="21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Танки  675</a:t>
                      </a:r>
                    </a:p>
                    <a:p>
                      <a:endParaRPr lang="ru-RU" sz="2100" baseline="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ru-RU" sz="21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Самолеты 1 219</a:t>
                      </a:r>
                      <a:endParaRPr lang="ru-RU" sz="21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СССР</a:t>
                      </a:r>
                    </a:p>
                    <a:p>
                      <a:endParaRPr lang="ru-RU" sz="210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ru-RU" sz="210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ru-RU" sz="21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Личный</a:t>
                      </a:r>
                      <a:r>
                        <a:rPr lang="ru-RU" sz="21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состав  1 134 800</a:t>
                      </a:r>
                    </a:p>
                    <a:p>
                      <a:endParaRPr lang="ru-RU" sz="2100" baseline="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ru-RU" sz="21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Орудия и минометы  14 934</a:t>
                      </a:r>
                    </a:p>
                    <a:p>
                      <a:endParaRPr lang="ru-RU" sz="2100" baseline="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ru-RU" sz="21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Танки  1 560</a:t>
                      </a:r>
                    </a:p>
                    <a:p>
                      <a:endParaRPr lang="ru-RU" sz="2100" baseline="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ru-RU" sz="21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Самолеты  1 916</a:t>
                      </a:r>
                      <a:endParaRPr lang="ru-RU" sz="21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55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grandhistory.ru/wp-content/uploads/2019/09/96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632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vatars.mds.yandex.net/get-zen_doc/1062011/pub_5b16631a9b403ce2e4f21a5f_5b1673d14bf16118e5cd9f8b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20" y="0"/>
            <a:ext cx="91154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000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145</Words>
  <Application>Microsoft Office PowerPoint</Application>
  <PresentationFormat>Экран (4:3)</PresentationFormat>
  <Paragraphs>26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1942  Начало коренного перелома в ходе Великой Отечественной войны</vt:lpstr>
      <vt:lpstr>Презентация PowerPoint</vt:lpstr>
      <vt:lpstr>В результате контрнаступления под Москвой и общего наступления Красной армии противник к весне 1942 года был отброшен на Запад на 150-400 км., ликвидирована угроза захвата Москвы и Северного Кавказа, облегчалось положение Ленинграда. Были освобождены от захватчиков Московская, Тульская, частично другие области, Керченский полуостров, а также свыше 60 городов.  </vt:lpstr>
      <vt:lpstr>Презентация PowerPoint</vt:lpstr>
      <vt:lpstr>Презентация PowerPoint</vt:lpstr>
      <vt:lpstr>Срыв блицкрига, разгром немецко- фашистских войск в битве под Москвой положили начало коренному перелому в войне.  Однако, стратегическая инициатива была вырвана у вермахта лишь временно. Неудачей для наших войск завершились операции в мае 1942г. в Крыму и в районе Харькова . 4 июля после восьмимесячной обороны пал Севастополь . Тем не менее к лету 1942 года соотношение сил на советско- германском фронте постепенно менялось в нашу пользу.</vt:lpstr>
      <vt:lpstr>Соотношение сил</vt:lpstr>
      <vt:lpstr>Презентация PowerPoint</vt:lpstr>
      <vt:lpstr>Презентация PowerPoint</vt:lpstr>
      <vt:lpstr>Презентация PowerPoint</vt:lpstr>
      <vt:lpstr>Летом 1942 года противник предпринял стратегическое наступление с целью захвата районов Кавказа, Дона, Кубани и нижней Волги.  К середине июля ударные силы вермахта прорвались в большую излучину Дона и его нижнее течение.  Развернулась великая Сталинградская битва, продолжавшаяся 200 дней и ночей. С обоих сторон в битве участвовало 2 млн. человек.  Одновременно началась битва за Кавказ . Наши войска отошли к предгорьям Главного Кавказского хребта. Враг был остановлен только к концу 1942 года.  </vt:lpstr>
      <vt:lpstr>Презентация PowerPoint</vt:lpstr>
      <vt:lpstr>В августе развернулись бои непосредственно в Сталинграде. Ожесточенное противостояние продолжалось до середины ноября.   Контрнаступление наших войск под Сталинградом началось 19 ноября. Части 6 –й немецкой армии были окружены.  1942 год – стал годом начала коренного перелома в войне.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1942  Начало коренного перелома в ходе Великой Отечественной войны</dc:title>
  <dc:creator>Пользователь Windows</dc:creator>
  <cp:lastModifiedBy>ZavHoz</cp:lastModifiedBy>
  <cp:revision>11</cp:revision>
  <dcterms:created xsi:type="dcterms:W3CDTF">2020-03-22T13:11:02Z</dcterms:created>
  <dcterms:modified xsi:type="dcterms:W3CDTF">2020-03-23T05:36:24Z</dcterms:modified>
</cp:coreProperties>
</file>