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bin" ContentType="application/vnd.ms-office.activeX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activeX/activeX1.xml" ContentType="application/vnd.ms-office.activeX+xml"/>
  <Override PartName="/ppt/activeX/activeX2.xml" ContentType="application/vnd.ms-office.activeX+xml"/>
  <Override PartName="/ppt/activeX/activeX3.xml" ContentType="application/vnd.ms-office.activeX+xml"/>
  <Override PartName="/ppt/activeX/activeX4.xml" ContentType="application/vnd.ms-office.activeX+xml"/>
  <Override PartName="/ppt/activeX/activeX5.xml" ContentType="application/vnd.ms-office.activeX+xml"/>
  <Override PartName="/ppt/activeX/activeX6.xml" ContentType="application/vnd.ms-office.activeX+xml"/>
  <Override PartName="/ppt/activeX/activeX7.xml" ContentType="application/vnd.ms-office.activeX+xml"/>
  <Override PartName="/ppt/activeX/activeX8.xml" ContentType="application/vnd.ms-office.activeX+xml"/>
  <Override PartName="/ppt/activeX/activeX9.xml" ContentType="application/vnd.ms-office.activeX+xml"/>
  <Override PartName="/ppt/activeX/activeX10.xml" ContentType="application/vnd.ms-office.activeX+xml"/>
  <Override PartName="/ppt/activeX/activeX11.xml" ContentType="application/vnd.ms-office.activeX+xml"/>
  <Override PartName="/ppt/activeX/activeX12.xml" ContentType="application/vnd.ms-office.activeX+xml"/>
  <Override PartName="/ppt/activeX/activeX13.xml" ContentType="application/vnd.ms-office.activeX+xml"/>
  <Override PartName="/ppt/activeX/activeX14.xml" ContentType="application/vnd.ms-office.activeX+xml"/>
  <Override PartName="/ppt/activeX/activeX15.xml" ContentType="application/vnd.ms-office.activeX+xml"/>
  <Override PartName="/ppt/activeX/activeX16.xml" ContentType="application/vnd.ms-office.activeX+xml"/>
  <Override PartName="/ppt/activeX/activeX17.xml" ContentType="application/vnd.ms-office.activeX+xml"/>
  <Override PartName="/ppt/activeX/activeX18.xml" ContentType="application/vnd.ms-office.activeX+xml"/>
  <Override PartName="/ppt/activeX/activeX19.xml" ContentType="application/vnd.ms-office.activeX+xml"/>
  <Override PartName="/ppt/activeX/activeX20.xml" ContentType="application/vnd.ms-office.activeX+xml"/>
  <Override PartName="/ppt/activeX/activeX21.xml" ContentType="application/vnd.ms-office.activeX+xml"/>
  <Override PartName="/ppt/activeX/activeX22.xml" ContentType="application/vnd.ms-office.activeX+xml"/>
  <Override PartName="/ppt/activeX/activeX23.xml" ContentType="application/vnd.ms-office.activeX+xml"/>
  <Override PartName="/ppt/activeX/activeX24.xml" ContentType="application/vnd.ms-office.activeX+xml"/>
  <Override PartName="/ppt/activeX/activeX25.xml" ContentType="application/vnd.ms-office.activeX+xml"/>
  <Override PartName="/ppt/activeX/activeX26.xml" ContentType="application/vnd.ms-office.activeX+xml"/>
  <Override PartName="/ppt/activeX/activeX27.xml" ContentType="application/vnd.ms-office.activeX+xml"/>
  <Override PartName="/ppt/activeX/activeX28.xml" ContentType="application/vnd.ms-office.activeX+xml"/>
  <Override PartName="/ppt/activeX/activeX29.xml" ContentType="application/vnd.ms-office.activeX+xml"/>
  <Override PartName="/ppt/activeX/activeX30.xml" ContentType="application/vnd.ms-office.activeX+xml"/>
  <Override PartName="/ppt/activeX/activeX31.xml" ContentType="application/vnd.ms-office.activeX+xml"/>
  <Override PartName="/ppt/activeX/activeX32.xml" ContentType="application/vnd.ms-office.activeX+xml"/>
  <Override PartName="/ppt/activeX/activeX33.xml" ContentType="application/vnd.ms-office.activeX+xml"/>
  <Override PartName="/ppt/activeX/activeX34.xml" ContentType="application/vnd.ms-office.activeX+xml"/>
  <Override PartName="/ppt/activeX/activeX35.xml" ContentType="application/vnd.ms-office.activeX+xml"/>
  <Override PartName="/ppt/activeX/activeX36.xml" ContentType="application/vnd.ms-office.activeX+xml"/>
  <Override PartName="/ppt/activeX/activeX37.xml" ContentType="application/vnd.ms-office.activeX+xml"/>
  <Override PartName="/ppt/activeX/activeX38.xml" ContentType="application/vnd.ms-office.activeX+xml"/>
  <Override PartName="/ppt/activeX/activeX39.xml" ContentType="application/vnd.ms-office.activeX+xml"/>
  <Override PartName="/ppt/activeX/activeX40.xml" ContentType="application/vnd.ms-office.activeX+xml"/>
  <Override PartName="/ppt/activeX/activeX41.xml" ContentType="application/vnd.ms-office.activeX+xml"/>
  <Override PartName="/ppt/activeX/activeX42.xml" ContentType="application/vnd.ms-office.activeX+xml"/>
  <Override PartName="/ppt/activeX/activeX43.xml" ContentType="application/vnd.ms-office.activeX+xml"/>
  <Override PartName="/ppt/activeX/activeX44.xml" ContentType="application/vnd.ms-office.activeX+xml"/>
  <Override PartName="/ppt/activeX/activeX45.xml" ContentType="application/vnd.ms-office.activeX+xml"/>
  <Override PartName="/ppt/activeX/activeX46.xml" ContentType="application/vnd.ms-office.activeX+xml"/>
  <Override PartName="/ppt/activeX/activeX47.xml" ContentType="application/vnd.ms-office.activeX+xml"/>
  <Override PartName="/ppt/activeX/activeX48.xml" ContentType="application/vnd.ms-office.activeX+xml"/>
  <Override PartName="/ppt/activeX/activeX49.xml" ContentType="application/vnd.ms-office.activeX+xml"/>
  <Override PartName="/ppt/activeX/activeX50.xml" ContentType="application/vnd.ms-office.activeX+xml"/>
  <Override PartName="/ppt/activeX/activeX51.xml" ContentType="application/vnd.ms-office.activeX+xml"/>
  <Override PartName="/ppt/activeX/activeX52.xml" ContentType="application/vnd.ms-office.activeX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2" r:id="rId2"/>
    <p:sldId id="256" r:id="rId3"/>
    <p:sldId id="257" r:id="rId4"/>
    <p:sldId id="259" r:id="rId5"/>
    <p:sldId id="260" r:id="rId6"/>
    <p:sldId id="261" r:id="rId7"/>
    <p:sldId id="25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2" d="100"/>
          <a:sy n="112" d="100"/>
        </p:scale>
        <p:origin x="-158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10.xml.rels><?xml version="1.0" encoding="UTF-8" standalone="yes"?>
<Relationships xmlns="http://schemas.openxmlformats.org/package/2006/relationships"><Relationship Id="rId1" Type="http://schemas.microsoft.com/office/2006/relationships/activeXControlBinary" Target="activeX10.bin"/></Relationships>
</file>

<file path=ppt/activeX/_rels/activeX11.xml.rels><?xml version="1.0" encoding="UTF-8" standalone="yes"?>
<Relationships xmlns="http://schemas.openxmlformats.org/package/2006/relationships"><Relationship Id="rId1" Type="http://schemas.microsoft.com/office/2006/relationships/activeXControlBinary" Target="activeX11.bin"/></Relationships>
</file>

<file path=ppt/activeX/_rels/activeX12.xml.rels><?xml version="1.0" encoding="UTF-8" standalone="yes"?>
<Relationships xmlns="http://schemas.openxmlformats.org/package/2006/relationships"><Relationship Id="rId1" Type="http://schemas.microsoft.com/office/2006/relationships/activeXControlBinary" Target="activeX12.bin"/></Relationships>
</file>

<file path=ppt/activeX/_rels/activeX13.xml.rels><?xml version="1.0" encoding="UTF-8" standalone="yes"?>
<Relationships xmlns="http://schemas.openxmlformats.org/package/2006/relationships"><Relationship Id="rId1" Type="http://schemas.microsoft.com/office/2006/relationships/activeXControlBinary" Target="activeX13.bin"/></Relationships>
</file>

<file path=ppt/activeX/_rels/activeX14.xml.rels><?xml version="1.0" encoding="UTF-8" standalone="yes"?>
<Relationships xmlns="http://schemas.openxmlformats.org/package/2006/relationships"><Relationship Id="rId1" Type="http://schemas.microsoft.com/office/2006/relationships/activeXControlBinary" Target="activeX14.bin"/></Relationships>
</file>

<file path=ppt/activeX/_rels/activeX15.xml.rels><?xml version="1.0" encoding="UTF-8" standalone="yes"?>
<Relationships xmlns="http://schemas.openxmlformats.org/package/2006/relationships"><Relationship Id="rId1" Type="http://schemas.microsoft.com/office/2006/relationships/activeXControlBinary" Target="activeX15.bin"/></Relationships>
</file>

<file path=ppt/activeX/_rels/activeX16.xml.rels><?xml version="1.0" encoding="UTF-8" standalone="yes"?>
<Relationships xmlns="http://schemas.openxmlformats.org/package/2006/relationships"><Relationship Id="rId1" Type="http://schemas.microsoft.com/office/2006/relationships/activeXControlBinary" Target="activeX16.bin"/></Relationships>
</file>

<file path=ppt/activeX/_rels/activeX17.xml.rels><?xml version="1.0" encoding="UTF-8" standalone="yes"?>
<Relationships xmlns="http://schemas.openxmlformats.org/package/2006/relationships"><Relationship Id="rId1" Type="http://schemas.microsoft.com/office/2006/relationships/activeXControlBinary" Target="activeX17.bin"/></Relationships>
</file>

<file path=ppt/activeX/_rels/activeX18.xml.rels><?xml version="1.0" encoding="UTF-8" standalone="yes"?>
<Relationships xmlns="http://schemas.openxmlformats.org/package/2006/relationships"><Relationship Id="rId1" Type="http://schemas.microsoft.com/office/2006/relationships/activeXControlBinary" Target="activeX18.bin"/></Relationships>
</file>

<file path=ppt/activeX/_rels/activeX19.xml.rels><?xml version="1.0" encoding="UTF-8" standalone="yes"?>
<Relationships xmlns="http://schemas.openxmlformats.org/package/2006/relationships"><Relationship Id="rId1" Type="http://schemas.microsoft.com/office/2006/relationships/activeXControlBinary" Target="activeX19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_rels/activeX20.xml.rels><?xml version="1.0" encoding="UTF-8" standalone="yes"?>
<Relationships xmlns="http://schemas.openxmlformats.org/package/2006/relationships"><Relationship Id="rId1" Type="http://schemas.microsoft.com/office/2006/relationships/activeXControlBinary" Target="activeX20.bin"/></Relationships>
</file>

<file path=ppt/activeX/_rels/activeX21.xml.rels><?xml version="1.0" encoding="UTF-8" standalone="yes"?>
<Relationships xmlns="http://schemas.openxmlformats.org/package/2006/relationships"><Relationship Id="rId1" Type="http://schemas.microsoft.com/office/2006/relationships/activeXControlBinary" Target="activeX21.bin"/></Relationships>
</file>

<file path=ppt/activeX/_rels/activeX22.xml.rels><?xml version="1.0" encoding="UTF-8" standalone="yes"?>
<Relationships xmlns="http://schemas.openxmlformats.org/package/2006/relationships"><Relationship Id="rId1" Type="http://schemas.microsoft.com/office/2006/relationships/activeXControlBinary" Target="activeX22.bin"/></Relationships>
</file>

<file path=ppt/activeX/_rels/activeX23.xml.rels><?xml version="1.0" encoding="UTF-8" standalone="yes"?>
<Relationships xmlns="http://schemas.openxmlformats.org/package/2006/relationships"><Relationship Id="rId1" Type="http://schemas.microsoft.com/office/2006/relationships/activeXControlBinary" Target="activeX23.bin"/></Relationships>
</file>

<file path=ppt/activeX/_rels/activeX24.xml.rels><?xml version="1.0" encoding="UTF-8" standalone="yes"?>
<Relationships xmlns="http://schemas.openxmlformats.org/package/2006/relationships"><Relationship Id="rId1" Type="http://schemas.microsoft.com/office/2006/relationships/activeXControlBinary" Target="activeX24.bin"/></Relationships>
</file>

<file path=ppt/activeX/_rels/activeX25.xml.rels><?xml version="1.0" encoding="UTF-8" standalone="yes"?>
<Relationships xmlns="http://schemas.openxmlformats.org/package/2006/relationships"><Relationship Id="rId1" Type="http://schemas.microsoft.com/office/2006/relationships/activeXControlBinary" Target="activeX25.bin"/></Relationships>
</file>

<file path=ppt/activeX/_rels/activeX26.xml.rels><?xml version="1.0" encoding="UTF-8" standalone="yes"?>
<Relationships xmlns="http://schemas.openxmlformats.org/package/2006/relationships"><Relationship Id="rId1" Type="http://schemas.microsoft.com/office/2006/relationships/activeXControlBinary" Target="activeX26.bin"/></Relationships>
</file>

<file path=ppt/activeX/_rels/activeX27.xml.rels><?xml version="1.0" encoding="UTF-8" standalone="yes"?>
<Relationships xmlns="http://schemas.openxmlformats.org/package/2006/relationships"><Relationship Id="rId1" Type="http://schemas.microsoft.com/office/2006/relationships/activeXControlBinary" Target="activeX27.bin"/></Relationships>
</file>

<file path=ppt/activeX/_rels/activeX28.xml.rels><?xml version="1.0" encoding="UTF-8" standalone="yes"?>
<Relationships xmlns="http://schemas.openxmlformats.org/package/2006/relationships"><Relationship Id="rId1" Type="http://schemas.microsoft.com/office/2006/relationships/activeXControlBinary" Target="activeX28.bin"/></Relationships>
</file>

<file path=ppt/activeX/_rels/activeX29.xml.rels><?xml version="1.0" encoding="UTF-8" standalone="yes"?>
<Relationships xmlns="http://schemas.openxmlformats.org/package/2006/relationships"><Relationship Id="rId1" Type="http://schemas.microsoft.com/office/2006/relationships/activeXControlBinary" Target="activeX29.bin"/></Relationships>
</file>

<file path=ppt/activeX/_rels/activeX3.xml.rels><?xml version="1.0" encoding="UTF-8" standalone="yes"?>
<Relationships xmlns="http://schemas.openxmlformats.org/package/2006/relationships"><Relationship Id="rId1" Type="http://schemas.microsoft.com/office/2006/relationships/activeXControlBinary" Target="activeX3.bin"/></Relationships>
</file>

<file path=ppt/activeX/_rels/activeX30.xml.rels><?xml version="1.0" encoding="UTF-8" standalone="yes"?>
<Relationships xmlns="http://schemas.openxmlformats.org/package/2006/relationships"><Relationship Id="rId1" Type="http://schemas.microsoft.com/office/2006/relationships/activeXControlBinary" Target="activeX30.bin"/></Relationships>
</file>

<file path=ppt/activeX/_rels/activeX31.xml.rels><?xml version="1.0" encoding="UTF-8" standalone="yes"?>
<Relationships xmlns="http://schemas.openxmlformats.org/package/2006/relationships"><Relationship Id="rId1" Type="http://schemas.microsoft.com/office/2006/relationships/activeXControlBinary" Target="activeX31.bin"/></Relationships>
</file>

<file path=ppt/activeX/_rels/activeX32.xml.rels><?xml version="1.0" encoding="UTF-8" standalone="yes"?>
<Relationships xmlns="http://schemas.openxmlformats.org/package/2006/relationships"><Relationship Id="rId1" Type="http://schemas.microsoft.com/office/2006/relationships/activeXControlBinary" Target="activeX32.bin"/></Relationships>
</file>

<file path=ppt/activeX/_rels/activeX33.xml.rels><?xml version="1.0" encoding="UTF-8" standalone="yes"?>
<Relationships xmlns="http://schemas.openxmlformats.org/package/2006/relationships"><Relationship Id="rId1" Type="http://schemas.microsoft.com/office/2006/relationships/activeXControlBinary" Target="activeX33.bin"/></Relationships>
</file>

<file path=ppt/activeX/_rels/activeX34.xml.rels><?xml version="1.0" encoding="UTF-8" standalone="yes"?>
<Relationships xmlns="http://schemas.openxmlformats.org/package/2006/relationships"><Relationship Id="rId1" Type="http://schemas.microsoft.com/office/2006/relationships/activeXControlBinary" Target="activeX34.bin"/></Relationships>
</file>

<file path=ppt/activeX/_rels/activeX35.xml.rels><?xml version="1.0" encoding="UTF-8" standalone="yes"?>
<Relationships xmlns="http://schemas.openxmlformats.org/package/2006/relationships"><Relationship Id="rId1" Type="http://schemas.microsoft.com/office/2006/relationships/activeXControlBinary" Target="activeX35.bin"/></Relationships>
</file>

<file path=ppt/activeX/_rels/activeX36.xml.rels><?xml version="1.0" encoding="UTF-8" standalone="yes"?>
<Relationships xmlns="http://schemas.openxmlformats.org/package/2006/relationships"><Relationship Id="rId1" Type="http://schemas.microsoft.com/office/2006/relationships/activeXControlBinary" Target="activeX36.bin"/></Relationships>
</file>

<file path=ppt/activeX/_rels/activeX37.xml.rels><?xml version="1.0" encoding="UTF-8" standalone="yes"?>
<Relationships xmlns="http://schemas.openxmlformats.org/package/2006/relationships"><Relationship Id="rId1" Type="http://schemas.microsoft.com/office/2006/relationships/activeXControlBinary" Target="activeX37.bin"/></Relationships>
</file>

<file path=ppt/activeX/_rels/activeX38.xml.rels><?xml version="1.0" encoding="UTF-8" standalone="yes"?>
<Relationships xmlns="http://schemas.openxmlformats.org/package/2006/relationships"><Relationship Id="rId1" Type="http://schemas.microsoft.com/office/2006/relationships/activeXControlBinary" Target="activeX38.bin"/></Relationships>
</file>

<file path=ppt/activeX/_rels/activeX39.xml.rels><?xml version="1.0" encoding="UTF-8" standalone="yes"?>
<Relationships xmlns="http://schemas.openxmlformats.org/package/2006/relationships"><Relationship Id="rId1" Type="http://schemas.microsoft.com/office/2006/relationships/activeXControlBinary" Target="activeX39.bin"/></Relationships>
</file>

<file path=ppt/activeX/_rels/activeX4.xml.rels><?xml version="1.0" encoding="UTF-8" standalone="yes"?>
<Relationships xmlns="http://schemas.openxmlformats.org/package/2006/relationships"><Relationship Id="rId1" Type="http://schemas.microsoft.com/office/2006/relationships/activeXControlBinary" Target="activeX4.bin"/></Relationships>
</file>

<file path=ppt/activeX/_rels/activeX40.xml.rels><?xml version="1.0" encoding="UTF-8" standalone="yes"?>
<Relationships xmlns="http://schemas.openxmlformats.org/package/2006/relationships"><Relationship Id="rId1" Type="http://schemas.microsoft.com/office/2006/relationships/activeXControlBinary" Target="activeX40.bin"/></Relationships>
</file>

<file path=ppt/activeX/_rels/activeX41.xml.rels><?xml version="1.0" encoding="UTF-8" standalone="yes"?>
<Relationships xmlns="http://schemas.openxmlformats.org/package/2006/relationships"><Relationship Id="rId1" Type="http://schemas.microsoft.com/office/2006/relationships/activeXControlBinary" Target="activeX41.bin"/></Relationships>
</file>

<file path=ppt/activeX/_rels/activeX42.xml.rels><?xml version="1.0" encoding="UTF-8" standalone="yes"?>
<Relationships xmlns="http://schemas.openxmlformats.org/package/2006/relationships"><Relationship Id="rId1" Type="http://schemas.microsoft.com/office/2006/relationships/activeXControlBinary" Target="activeX42.bin"/></Relationships>
</file>

<file path=ppt/activeX/_rels/activeX43.xml.rels><?xml version="1.0" encoding="UTF-8" standalone="yes"?>
<Relationships xmlns="http://schemas.openxmlformats.org/package/2006/relationships"><Relationship Id="rId1" Type="http://schemas.microsoft.com/office/2006/relationships/activeXControlBinary" Target="activeX43.bin"/></Relationships>
</file>

<file path=ppt/activeX/_rels/activeX44.xml.rels><?xml version="1.0" encoding="UTF-8" standalone="yes"?>
<Relationships xmlns="http://schemas.openxmlformats.org/package/2006/relationships"><Relationship Id="rId1" Type="http://schemas.microsoft.com/office/2006/relationships/activeXControlBinary" Target="activeX44.bin"/></Relationships>
</file>

<file path=ppt/activeX/_rels/activeX45.xml.rels><?xml version="1.0" encoding="UTF-8" standalone="yes"?>
<Relationships xmlns="http://schemas.openxmlformats.org/package/2006/relationships"><Relationship Id="rId1" Type="http://schemas.microsoft.com/office/2006/relationships/activeXControlBinary" Target="activeX45.bin"/></Relationships>
</file>

<file path=ppt/activeX/_rels/activeX46.xml.rels><?xml version="1.0" encoding="UTF-8" standalone="yes"?>
<Relationships xmlns="http://schemas.openxmlformats.org/package/2006/relationships"><Relationship Id="rId1" Type="http://schemas.microsoft.com/office/2006/relationships/activeXControlBinary" Target="activeX46.bin"/></Relationships>
</file>

<file path=ppt/activeX/_rels/activeX47.xml.rels><?xml version="1.0" encoding="UTF-8" standalone="yes"?>
<Relationships xmlns="http://schemas.openxmlformats.org/package/2006/relationships"><Relationship Id="rId1" Type="http://schemas.microsoft.com/office/2006/relationships/activeXControlBinary" Target="activeX47.bin"/></Relationships>
</file>

<file path=ppt/activeX/_rels/activeX48.xml.rels><?xml version="1.0" encoding="UTF-8" standalone="yes"?>
<Relationships xmlns="http://schemas.openxmlformats.org/package/2006/relationships"><Relationship Id="rId1" Type="http://schemas.microsoft.com/office/2006/relationships/activeXControlBinary" Target="activeX48.bin"/></Relationships>
</file>

<file path=ppt/activeX/_rels/activeX49.xml.rels><?xml version="1.0" encoding="UTF-8" standalone="yes"?>
<Relationships xmlns="http://schemas.openxmlformats.org/package/2006/relationships"><Relationship Id="rId1" Type="http://schemas.microsoft.com/office/2006/relationships/activeXControlBinary" Target="activeX49.bin"/></Relationships>
</file>

<file path=ppt/activeX/_rels/activeX5.xml.rels><?xml version="1.0" encoding="UTF-8" standalone="yes"?>
<Relationships xmlns="http://schemas.openxmlformats.org/package/2006/relationships"><Relationship Id="rId1" Type="http://schemas.microsoft.com/office/2006/relationships/activeXControlBinary" Target="activeX5.bin"/></Relationships>
</file>

<file path=ppt/activeX/_rels/activeX50.xml.rels><?xml version="1.0" encoding="UTF-8" standalone="yes"?>
<Relationships xmlns="http://schemas.openxmlformats.org/package/2006/relationships"><Relationship Id="rId1" Type="http://schemas.microsoft.com/office/2006/relationships/activeXControlBinary" Target="activeX50.bin"/></Relationships>
</file>

<file path=ppt/activeX/_rels/activeX51.xml.rels><?xml version="1.0" encoding="UTF-8" standalone="yes"?>
<Relationships xmlns="http://schemas.openxmlformats.org/package/2006/relationships"><Relationship Id="rId1" Type="http://schemas.microsoft.com/office/2006/relationships/activeXControlBinary" Target="activeX51.bin"/></Relationships>
</file>

<file path=ppt/activeX/_rels/activeX52.xml.rels><?xml version="1.0" encoding="UTF-8" standalone="yes"?>
<Relationships xmlns="http://schemas.openxmlformats.org/package/2006/relationships"><Relationship Id="rId1" Type="http://schemas.microsoft.com/office/2006/relationships/activeXControlBinary" Target="activeX52.bin"/></Relationships>
</file>

<file path=ppt/activeX/_rels/activeX6.xml.rels><?xml version="1.0" encoding="UTF-8" standalone="yes"?>
<Relationships xmlns="http://schemas.openxmlformats.org/package/2006/relationships"><Relationship Id="rId1" Type="http://schemas.microsoft.com/office/2006/relationships/activeXControlBinary" Target="activeX6.bin"/></Relationships>
</file>

<file path=ppt/activeX/_rels/activeX7.xml.rels><?xml version="1.0" encoding="UTF-8" standalone="yes"?>
<Relationships xmlns="http://schemas.openxmlformats.org/package/2006/relationships"><Relationship Id="rId1" Type="http://schemas.microsoft.com/office/2006/relationships/activeXControlBinary" Target="activeX7.bin"/></Relationships>
</file>

<file path=ppt/activeX/_rels/activeX8.xml.rels><?xml version="1.0" encoding="UTF-8" standalone="yes"?>
<Relationships xmlns="http://schemas.openxmlformats.org/package/2006/relationships"><Relationship Id="rId1" Type="http://schemas.microsoft.com/office/2006/relationships/activeXControlBinary" Target="activeX8.bin"/></Relationships>
</file>

<file path=ppt/activeX/_rels/activeX9.xml.rels><?xml version="1.0" encoding="UTF-8" standalone="yes"?>
<Relationships xmlns="http://schemas.openxmlformats.org/package/2006/relationships"><Relationship Id="rId1" Type="http://schemas.microsoft.com/office/2006/relationships/activeXControlBinary" Target="activeX9.bin"/></Relationships>
</file>

<file path=ppt/activeX/activeX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0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4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5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6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7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8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19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0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4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5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6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7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8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29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0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4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5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6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7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8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39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0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1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2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3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4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5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6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7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8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49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5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50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51.xml><?xml version="1.0" encoding="utf-8"?>
<ax:ocx xmlns:ax="http://schemas.microsoft.com/office/2006/activeX" xmlns:r="http://schemas.openxmlformats.org/officeDocument/2006/relationships" ax:classid="{D7053240-CE69-11CD-A777-00DD01143C57}" ax:persistence="persistStorage" r:id="rId1"/>
</file>

<file path=ppt/activeX/activeX52.xml><?xml version="1.0" encoding="utf-8"?>
<ax:ocx xmlns:ax="http://schemas.microsoft.com/office/2006/activeX" xmlns:r="http://schemas.openxmlformats.org/officeDocument/2006/relationships" ax:classid="{D7053240-CE69-11CD-A777-00DD01143C57}" ax:persistence="persistStorage" r:id="rId1"/>
</file>

<file path=ppt/activeX/activeX6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7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8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activeX/activeX9.xml><?xml version="1.0" encoding="utf-8"?>
<ax:ocx xmlns:ax="http://schemas.microsoft.com/office/2006/activeX" xmlns:r="http://schemas.openxmlformats.org/officeDocument/2006/relationships" ax:classid="{8BD21D10-EC42-11CE-9E0D-00AA006002F3}" ax:persistence="persistStorage" r:id="rId1"/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image" Target="../media/image3.wmf"/><Relationship Id="rId4" Type="http://schemas.openxmlformats.org/officeDocument/2006/relationships/image" Target="../media/image6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D0AA2A-FA16-43CF-9347-566C90BDCC84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C5E813-7D47-4A9C-8DD7-606D7FDCFEC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0045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C5E813-7D47-4A9C-8DD7-606D7FDCFEC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677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C5E813-7D47-4A9C-8DD7-606D7FDCFEC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6776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C5E813-7D47-4A9C-8DD7-606D7FDCFEC6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677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C5E813-7D47-4A9C-8DD7-606D7FDCFEC6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67765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C5E813-7D47-4A9C-8DD7-606D7FDCFEC6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3677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825BC-B51F-4A03-A40C-ACFCB2C8618C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FF550-C733-4965-9562-505158D3B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2190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825BC-B51F-4A03-A40C-ACFCB2C8618C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FF550-C733-4965-9562-505158D3B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10684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825BC-B51F-4A03-A40C-ACFCB2C8618C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FF550-C733-4965-9562-505158D3B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4009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825BC-B51F-4A03-A40C-ACFCB2C8618C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FF550-C733-4965-9562-505158D3B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8363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825BC-B51F-4A03-A40C-ACFCB2C8618C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FF550-C733-4965-9562-505158D3B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3976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825BC-B51F-4A03-A40C-ACFCB2C8618C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FF550-C733-4965-9562-505158D3B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0377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825BC-B51F-4A03-A40C-ACFCB2C8618C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FF550-C733-4965-9562-505158D3B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62496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825BC-B51F-4A03-A40C-ACFCB2C8618C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FF550-C733-4965-9562-505158D3B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7435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825BC-B51F-4A03-A40C-ACFCB2C8618C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FF550-C733-4965-9562-505158D3B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29323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825BC-B51F-4A03-A40C-ACFCB2C8618C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FF550-C733-4965-9562-505158D3B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518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2825BC-B51F-4A03-A40C-ACFCB2C8618C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FF550-C733-4965-9562-505158D3B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4235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2825BC-B51F-4A03-A40C-ACFCB2C8618C}" type="datetimeFigureOut">
              <a:rPr lang="ru-RU" smtClean="0"/>
              <a:pPr/>
              <a:t>16.02.2022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FF550-C733-4965-9562-505158D3B9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1034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3" Type="http://schemas.openxmlformats.org/officeDocument/2006/relationships/control" Target="../activeX/activeX10.xml"/><Relationship Id="rId18" Type="http://schemas.openxmlformats.org/officeDocument/2006/relationships/control" Target="../activeX/activeX15.xml"/><Relationship Id="rId26" Type="http://schemas.openxmlformats.org/officeDocument/2006/relationships/control" Target="../activeX/activeX23.xml"/><Relationship Id="rId39" Type="http://schemas.openxmlformats.org/officeDocument/2006/relationships/control" Target="../activeX/activeX36.xml"/><Relationship Id="rId21" Type="http://schemas.openxmlformats.org/officeDocument/2006/relationships/control" Target="../activeX/activeX18.xml"/><Relationship Id="rId34" Type="http://schemas.openxmlformats.org/officeDocument/2006/relationships/control" Target="../activeX/activeX31.xml"/><Relationship Id="rId42" Type="http://schemas.openxmlformats.org/officeDocument/2006/relationships/control" Target="../activeX/activeX39.xml"/><Relationship Id="rId47" Type="http://schemas.openxmlformats.org/officeDocument/2006/relationships/control" Target="../activeX/activeX44.xml"/><Relationship Id="rId50" Type="http://schemas.openxmlformats.org/officeDocument/2006/relationships/control" Target="../activeX/activeX47.xml"/><Relationship Id="rId55" Type="http://schemas.openxmlformats.org/officeDocument/2006/relationships/control" Target="../activeX/activeX52.xml"/><Relationship Id="rId63" Type="http://schemas.openxmlformats.org/officeDocument/2006/relationships/image" Target="../media/image10.wmf"/><Relationship Id="rId7" Type="http://schemas.openxmlformats.org/officeDocument/2006/relationships/control" Target="../activeX/activeX4.xml"/><Relationship Id="rId2" Type="http://schemas.microsoft.com/office/2007/relationships/media" Target="../media/media1.mp3"/><Relationship Id="rId16" Type="http://schemas.openxmlformats.org/officeDocument/2006/relationships/control" Target="../activeX/activeX13.xml"/><Relationship Id="rId20" Type="http://schemas.openxmlformats.org/officeDocument/2006/relationships/control" Target="../activeX/activeX17.xml"/><Relationship Id="rId29" Type="http://schemas.openxmlformats.org/officeDocument/2006/relationships/control" Target="../activeX/activeX26.xml"/><Relationship Id="rId41" Type="http://schemas.openxmlformats.org/officeDocument/2006/relationships/control" Target="../activeX/activeX38.xml"/><Relationship Id="rId54" Type="http://schemas.openxmlformats.org/officeDocument/2006/relationships/control" Target="../activeX/activeX51.xml"/><Relationship Id="rId62" Type="http://schemas.openxmlformats.org/officeDocument/2006/relationships/image" Target="../media/image9.wmf"/><Relationship Id="rId1" Type="http://schemas.openxmlformats.org/officeDocument/2006/relationships/vmlDrawing" Target="../drawings/vmlDrawing1.vml"/><Relationship Id="rId6" Type="http://schemas.openxmlformats.org/officeDocument/2006/relationships/control" Target="../activeX/activeX3.xml"/><Relationship Id="rId11" Type="http://schemas.openxmlformats.org/officeDocument/2006/relationships/control" Target="../activeX/activeX8.xml"/><Relationship Id="rId24" Type="http://schemas.openxmlformats.org/officeDocument/2006/relationships/control" Target="../activeX/activeX21.xml"/><Relationship Id="rId32" Type="http://schemas.openxmlformats.org/officeDocument/2006/relationships/control" Target="../activeX/activeX29.xml"/><Relationship Id="rId37" Type="http://schemas.openxmlformats.org/officeDocument/2006/relationships/control" Target="../activeX/activeX34.xml"/><Relationship Id="rId40" Type="http://schemas.openxmlformats.org/officeDocument/2006/relationships/control" Target="../activeX/activeX37.xml"/><Relationship Id="rId45" Type="http://schemas.openxmlformats.org/officeDocument/2006/relationships/control" Target="../activeX/activeX42.xml"/><Relationship Id="rId53" Type="http://schemas.openxmlformats.org/officeDocument/2006/relationships/control" Target="../activeX/activeX50.xml"/><Relationship Id="rId58" Type="http://schemas.openxmlformats.org/officeDocument/2006/relationships/slide" Target="slide7.xml"/><Relationship Id="rId5" Type="http://schemas.openxmlformats.org/officeDocument/2006/relationships/control" Target="../activeX/activeX2.xml"/><Relationship Id="rId15" Type="http://schemas.openxmlformats.org/officeDocument/2006/relationships/control" Target="../activeX/activeX12.xml"/><Relationship Id="rId23" Type="http://schemas.openxmlformats.org/officeDocument/2006/relationships/control" Target="../activeX/activeX20.xml"/><Relationship Id="rId28" Type="http://schemas.openxmlformats.org/officeDocument/2006/relationships/control" Target="../activeX/activeX25.xml"/><Relationship Id="rId36" Type="http://schemas.openxmlformats.org/officeDocument/2006/relationships/control" Target="../activeX/activeX33.xml"/><Relationship Id="rId49" Type="http://schemas.openxmlformats.org/officeDocument/2006/relationships/control" Target="../activeX/activeX46.xml"/><Relationship Id="rId57" Type="http://schemas.openxmlformats.org/officeDocument/2006/relationships/notesSlide" Target="../notesSlides/notesSlide5.xml"/><Relationship Id="rId61" Type="http://schemas.openxmlformats.org/officeDocument/2006/relationships/image" Target="../media/image8.wmf"/><Relationship Id="rId10" Type="http://schemas.openxmlformats.org/officeDocument/2006/relationships/control" Target="../activeX/activeX7.xml"/><Relationship Id="rId19" Type="http://schemas.openxmlformats.org/officeDocument/2006/relationships/control" Target="../activeX/activeX16.xml"/><Relationship Id="rId31" Type="http://schemas.openxmlformats.org/officeDocument/2006/relationships/control" Target="../activeX/activeX28.xml"/><Relationship Id="rId44" Type="http://schemas.openxmlformats.org/officeDocument/2006/relationships/control" Target="../activeX/activeX41.xml"/><Relationship Id="rId52" Type="http://schemas.openxmlformats.org/officeDocument/2006/relationships/control" Target="../activeX/activeX49.xml"/><Relationship Id="rId60" Type="http://schemas.openxmlformats.org/officeDocument/2006/relationships/image" Target="../media/image7.wmf"/><Relationship Id="rId4" Type="http://schemas.openxmlformats.org/officeDocument/2006/relationships/control" Target="../activeX/activeX1.xml"/><Relationship Id="rId9" Type="http://schemas.openxmlformats.org/officeDocument/2006/relationships/control" Target="../activeX/activeX6.xml"/><Relationship Id="rId14" Type="http://schemas.openxmlformats.org/officeDocument/2006/relationships/control" Target="../activeX/activeX11.xml"/><Relationship Id="rId22" Type="http://schemas.openxmlformats.org/officeDocument/2006/relationships/control" Target="../activeX/activeX19.xml"/><Relationship Id="rId27" Type="http://schemas.openxmlformats.org/officeDocument/2006/relationships/control" Target="../activeX/activeX24.xml"/><Relationship Id="rId30" Type="http://schemas.openxmlformats.org/officeDocument/2006/relationships/control" Target="../activeX/activeX27.xml"/><Relationship Id="rId35" Type="http://schemas.openxmlformats.org/officeDocument/2006/relationships/control" Target="../activeX/activeX32.xml"/><Relationship Id="rId43" Type="http://schemas.openxmlformats.org/officeDocument/2006/relationships/control" Target="../activeX/activeX40.xml"/><Relationship Id="rId48" Type="http://schemas.openxmlformats.org/officeDocument/2006/relationships/control" Target="../activeX/activeX45.xml"/><Relationship Id="rId56" Type="http://schemas.openxmlformats.org/officeDocument/2006/relationships/slideLayout" Target="../slideLayouts/slideLayout1.xml"/><Relationship Id="rId8" Type="http://schemas.openxmlformats.org/officeDocument/2006/relationships/control" Target="../activeX/activeX5.xml"/><Relationship Id="rId51" Type="http://schemas.openxmlformats.org/officeDocument/2006/relationships/control" Target="../activeX/activeX48.xml"/><Relationship Id="rId3" Type="http://schemas.openxmlformats.org/officeDocument/2006/relationships/audio" Target="../media/media1.mp3"/><Relationship Id="rId12" Type="http://schemas.openxmlformats.org/officeDocument/2006/relationships/control" Target="../activeX/activeX9.xml"/><Relationship Id="rId17" Type="http://schemas.openxmlformats.org/officeDocument/2006/relationships/control" Target="../activeX/activeX14.xml"/><Relationship Id="rId25" Type="http://schemas.openxmlformats.org/officeDocument/2006/relationships/control" Target="../activeX/activeX22.xml"/><Relationship Id="rId33" Type="http://schemas.openxmlformats.org/officeDocument/2006/relationships/control" Target="../activeX/activeX30.xml"/><Relationship Id="rId38" Type="http://schemas.openxmlformats.org/officeDocument/2006/relationships/control" Target="../activeX/activeX35.xml"/><Relationship Id="rId46" Type="http://schemas.openxmlformats.org/officeDocument/2006/relationships/control" Target="../activeX/activeX43.xml"/><Relationship Id="rId59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4" cstate="print"/>
          <a:srcRect b="16418"/>
          <a:stretch>
            <a:fillRect/>
          </a:stretch>
        </p:blipFill>
        <p:spPr bwMode="auto">
          <a:xfrm>
            <a:off x="1338672" y="469032"/>
            <a:ext cx="6466656" cy="5919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Сто_к_одному-заставка_(mp3.uz.cm)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7500528" y="5301208"/>
            <a:ext cx="609600" cy="609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755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267744" y="1052736"/>
            <a:ext cx="486000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67744" y="1844824"/>
            <a:ext cx="486000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67744" y="2636912"/>
            <a:ext cx="486000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267744" y="3429000"/>
            <a:ext cx="486000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67744" y="4293096"/>
            <a:ext cx="486000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67744" y="5085184"/>
            <a:ext cx="4860000" cy="5760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Овал 9"/>
          <p:cNvSpPr/>
          <p:nvPr/>
        </p:nvSpPr>
        <p:spPr>
          <a:xfrm>
            <a:off x="1403648" y="1052736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</a:p>
        </p:txBody>
      </p:sp>
      <p:sp>
        <p:nvSpPr>
          <p:cNvPr id="11" name="Овал 10"/>
          <p:cNvSpPr/>
          <p:nvPr/>
        </p:nvSpPr>
        <p:spPr>
          <a:xfrm>
            <a:off x="1403648" y="1844824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</a:p>
        </p:txBody>
      </p:sp>
      <p:sp>
        <p:nvSpPr>
          <p:cNvPr id="12" name="Овал 11"/>
          <p:cNvSpPr/>
          <p:nvPr/>
        </p:nvSpPr>
        <p:spPr>
          <a:xfrm>
            <a:off x="1403648" y="2636912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</a:p>
        </p:txBody>
      </p:sp>
      <p:sp>
        <p:nvSpPr>
          <p:cNvPr id="13" name="Овал 12"/>
          <p:cNvSpPr/>
          <p:nvPr/>
        </p:nvSpPr>
        <p:spPr>
          <a:xfrm>
            <a:off x="1387018" y="3478036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</a:p>
        </p:txBody>
      </p:sp>
      <p:sp>
        <p:nvSpPr>
          <p:cNvPr id="14" name="Овал 13"/>
          <p:cNvSpPr/>
          <p:nvPr/>
        </p:nvSpPr>
        <p:spPr>
          <a:xfrm>
            <a:off x="1387018" y="4270124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</a:p>
        </p:txBody>
      </p:sp>
      <p:sp>
        <p:nvSpPr>
          <p:cNvPr id="15" name="Овал 14"/>
          <p:cNvSpPr/>
          <p:nvPr/>
        </p:nvSpPr>
        <p:spPr>
          <a:xfrm>
            <a:off x="1387018" y="5062212"/>
            <a:ext cx="648072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6</a:t>
            </a:r>
            <a:endParaRPr lang="ru-RU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2375216" y="1052736"/>
            <a:ext cx="43570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Карандаш                   58                        </a:t>
            </a:r>
            <a:endParaRPr lang="ru-RU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387827" y="1844824"/>
            <a:ext cx="4344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Кисть </a:t>
            </a:r>
            <a:r>
              <a:rPr lang="ru-RU" sz="3200" b="1" dirty="0" smtClean="0"/>
              <a:t>                           12</a:t>
            </a:r>
            <a:endParaRPr lang="ru-RU" sz="3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340775" y="2636912"/>
            <a:ext cx="4391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Фломастер                    </a:t>
            </a:r>
            <a:r>
              <a:rPr lang="ru-RU" sz="3200" b="1" dirty="0"/>
              <a:t>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321479" y="3478036"/>
            <a:ext cx="44107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Уголь  </a:t>
            </a:r>
            <a:r>
              <a:rPr lang="ru-RU" sz="3200" b="1" dirty="0" smtClean="0"/>
              <a:t>                             5</a:t>
            </a:r>
            <a:endParaRPr lang="ru-RU" sz="3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387827" y="4293096"/>
            <a:ext cx="4272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Пастель  </a:t>
            </a:r>
            <a:r>
              <a:rPr lang="ru-RU" sz="3200" b="1" dirty="0" smtClean="0"/>
              <a:t>                        3</a:t>
            </a:r>
            <a:endParaRPr lang="ru-RU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355727" y="5062212"/>
            <a:ext cx="4304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/>
              <a:t>Сангина  </a:t>
            </a:r>
            <a:r>
              <a:rPr lang="ru-RU" sz="3200" b="1" smtClean="0"/>
              <a:t>                        2</a:t>
            </a:r>
            <a:endParaRPr lang="ru-RU" sz="3200" b="1" dirty="0"/>
          </a:p>
        </p:txBody>
      </p:sp>
      <p:sp>
        <p:nvSpPr>
          <p:cNvPr id="22" name="Скругленный прямоугольник 21">
            <a:hlinkClick r:id="rId3" action="ppaction://hlinksldjump"/>
          </p:cNvPr>
          <p:cNvSpPr/>
          <p:nvPr/>
        </p:nvSpPr>
        <p:spPr>
          <a:xfrm>
            <a:off x="6732240" y="6165304"/>
            <a:ext cx="2088232" cy="43204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дальше</a:t>
            </a:r>
            <a:endParaRPr lang="ru-RU" dirty="0"/>
          </a:p>
        </p:txBody>
      </p:sp>
      <p:sp>
        <p:nvSpPr>
          <p:cNvPr id="23" name="Rectangle 2"/>
          <p:cNvSpPr txBox="1">
            <a:spLocks noChangeArrowheads="1"/>
          </p:cNvSpPr>
          <p:nvPr/>
        </p:nvSpPr>
        <p:spPr>
          <a:xfrm>
            <a:off x="1403350" y="2704"/>
            <a:ext cx="7573963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Тур 1. «Простая одинарная игра»</a:t>
            </a:r>
            <a:r>
              <a:rPr lang="en-US" b="1" dirty="0" smtClean="0"/>
              <a:t> </a:t>
            </a:r>
            <a:endParaRPr lang="ru-RU" b="1" dirty="0" smtClean="0"/>
          </a:p>
        </p:txBody>
      </p:sp>
      <p:sp>
        <p:nvSpPr>
          <p:cNvPr id="2" name="Овал 1"/>
          <p:cNvSpPr/>
          <p:nvPr/>
        </p:nvSpPr>
        <p:spPr>
          <a:xfrm>
            <a:off x="368240" y="3478321"/>
            <a:ext cx="648072" cy="55309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3447258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Х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 flipH="1">
            <a:off x="521129" y="3406314"/>
            <a:ext cx="45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Х</a:t>
            </a:r>
            <a:endParaRPr lang="ru-RU" sz="4000" b="1" dirty="0"/>
          </a:p>
        </p:txBody>
      </p:sp>
      <p:sp>
        <p:nvSpPr>
          <p:cNvPr id="30" name="Овал 29"/>
          <p:cNvSpPr/>
          <p:nvPr/>
        </p:nvSpPr>
        <p:spPr>
          <a:xfrm>
            <a:off x="368240" y="4281610"/>
            <a:ext cx="648072" cy="55309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467544" y="4250547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Х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521129" y="4209603"/>
            <a:ext cx="45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Х</a:t>
            </a:r>
            <a:endParaRPr lang="ru-RU" sz="4000" b="1" dirty="0"/>
          </a:p>
        </p:txBody>
      </p:sp>
      <p:sp>
        <p:nvSpPr>
          <p:cNvPr id="33" name="Овал 32"/>
          <p:cNvSpPr/>
          <p:nvPr/>
        </p:nvSpPr>
        <p:spPr>
          <a:xfrm>
            <a:off x="368240" y="5093275"/>
            <a:ext cx="648072" cy="55309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467544" y="5062212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Х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flipH="1">
            <a:off x="521129" y="5021268"/>
            <a:ext cx="45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Х</a:t>
            </a:r>
            <a:endParaRPr lang="ru-RU" sz="4000" b="1" dirty="0"/>
          </a:p>
        </p:txBody>
      </p:sp>
      <p:sp>
        <p:nvSpPr>
          <p:cNvPr id="36" name="Овал 35"/>
          <p:cNvSpPr/>
          <p:nvPr/>
        </p:nvSpPr>
        <p:spPr>
          <a:xfrm>
            <a:off x="7956376" y="3540497"/>
            <a:ext cx="648072" cy="55309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8055680" y="3509434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Х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 flipH="1">
            <a:off x="8109265" y="3468490"/>
            <a:ext cx="45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Х</a:t>
            </a:r>
            <a:endParaRPr lang="ru-RU" sz="4000" b="1" dirty="0"/>
          </a:p>
        </p:txBody>
      </p:sp>
      <p:sp>
        <p:nvSpPr>
          <p:cNvPr id="39" name="Овал 38"/>
          <p:cNvSpPr/>
          <p:nvPr/>
        </p:nvSpPr>
        <p:spPr>
          <a:xfrm>
            <a:off x="7956376" y="4343786"/>
            <a:ext cx="648072" cy="55309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8055680" y="4312723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Х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 flipH="1">
            <a:off x="8109265" y="4271779"/>
            <a:ext cx="45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Х</a:t>
            </a:r>
            <a:endParaRPr lang="ru-RU" sz="4000" b="1" dirty="0"/>
          </a:p>
        </p:txBody>
      </p:sp>
      <p:sp>
        <p:nvSpPr>
          <p:cNvPr id="42" name="Овал 41"/>
          <p:cNvSpPr/>
          <p:nvPr/>
        </p:nvSpPr>
        <p:spPr>
          <a:xfrm>
            <a:off x="7956376" y="5155451"/>
            <a:ext cx="648072" cy="55309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3" name="TextBox 42"/>
          <p:cNvSpPr txBox="1"/>
          <p:nvPr/>
        </p:nvSpPr>
        <p:spPr>
          <a:xfrm>
            <a:off x="8055680" y="5124388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Х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 flipH="1">
            <a:off x="8109265" y="5083444"/>
            <a:ext cx="45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Х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1950150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3" grpId="0"/>
      <p:bldP spid="29" grpId="0"/>
      <p:bldP spid="31" grpId="0"/>
      <p:bldP spid="32" grpId="0"/>
      <p:bldP spid="34" grpId="0"/>
      <p:bldP spid="35" grpId="0"/>
      <p:bldP spid="37" grpId="0"/>
      <p:bldP spid="38" grpId="0"/>
      <p:bldP spid="40" grpId="0"/>
      <p:bldP spid="41" grpId="0"/>
      <p:bldP spid="43" grpId="0"/>
      <p:bldP spid="4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267744" y="836712"/>
            <a:ext cx="4860000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67744" y="1628800"/>
            <a:ext cx="4860000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67744" y="2420888"/>
            <a:ext cx="4860000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267744" y="3212976"/>
            <a:ext cx="4860000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67744" y="4077072"/>
            <a:ext cx="4860000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67744" y="4869160"/>
            <a:ext cx="4860000" cy="576064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403648" y="836712"/>
            <a:ext cx="648072" cy="57606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</a:p>
        </p:txBody>
      </p:sp>
      <p:sp>
        <p:nvSpPr>
          <p:cNvPr id="11" name="Овал 10"/>
          <p:cNvSpPr/>
          <p:nvPr/>
        </p:nvSpPr>
        <p:spPr>
          <a:xfrm>
            <a:off x="1403648" y="1628800"/>
            <a:ext cx="648072" cy="57606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</a:p>
        </p:txBody>
      </p:sp>
      <p:sp>
        <p:nvSpPr>
          <p:cNvPr id="12" name="Овал 11"/>
          <p:cNvSpPr/>
          <p:nvPr/>
        </p:nvSpPr>
        <p:spPr>
          <a:xfrm>
            <a:off x="1403648" y="2420888"/>
            <a:ext cx="648072" cy="57606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</a:p>
        </p:txBody>
      </p:sp>
      <p:sp>
        <p:nvSpPr>
          <p:cNvPr id="13" name="Овал 12"/>
          <p:cNvSpPr/>
          <p:nvPr/>
        </p:nvSpPr>
        <p:spPr>
          <a:xfrm>
            <a:off x="1387018" y="3262012"/>
            <a:ext cx="648072" cy="57606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</a:p>
        </p:txBody>
      </p:sp>
      <p:sp>
        <p:nvSpPr>
          <p:cNvPr id="14" name="Овал 13"/>
          <p:cNvSpPr/>
          <p:nvPr/>
        </p:nvSpPr>
        <p:spPr>
          <a:xfrm>
            <a:off x="1387018" y="4054100"/>
            <a:ext cx="648072" cy="57606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</a:p>
        </p:txBody>
      </p:sp>
      <p:sp>
        <p:nvSpPr>
          <p:cNvPr id="15" name="Овал 14"/>
          <p:cNvSpPr/>
          <p:nvPr/>
        </p:nvSpPr>
        <p:spPr>
          <a:xfrm>
            <a:off x="1387018" y="4846188"/>
            <a:ext cx="648072" cy="57606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6</a:t>
            </a:r>
            <a:endParaRPr lang="ru-RU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2375216" y="836712"/>
            <a:ext cx="43570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Медведи  </a:t>
            </a:r>
            <a:r>
              <a:rPr lang="ru-RU" sz="3200" b="1" dirty="0" smtClean="0"/>
              <a:t>                    27</a:t>
            </a:r>
            <a:endParaRPr lang="ru-RU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387827" y="1628800"/>
            <a:ext cx="4344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Кони, лошади </a:t>
            </a:r>
            <a:r>
              <a:rPr lang="ru-RU" sz="3200" b="1" dirty="0" smtClean="0"/>
              <a:t>            21</a:t>
            </a:r>
            <a:endParaRPr lang="ru-RU" sz="3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340775" y="2420888"/>
            <a:ext cx="4391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Собака </a:t>
            </a:r>
            <a:r>
              <a:rPr lang="ru-RU" sz="3200" b="1" dirty="0" smtClean="0"/>
              <a:t>                         14</a:t>
            </a:r>
            <a:endParaRPr lang="ru-RU" sz="3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321479" y="3262012"/>
            <a:ext cx="44107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Кошка </a:t>
            </a:r>
            <a:r>
              <a:rPr lang="ru-RU" sz="3200" b="1" dirty="0" smtClean="0"/>
              <a:t>                           13</a:t>
            </a:r>
            <a:endParaRPr lang="ru-RU" sz="3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387827" y="4077072"/>
            <a:ext cx="4272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Волк  </a:t>
            </a:r>
            <a:r>
              <a:rPr lang="ru-RU" sz="3200" b="1" dirty="0" smtClean="0"/>
              <a:t>                              8</a:t>
            </a:r>
            <a:endParaRPr lang="ru-RU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355727" y="4846188"/>
            <a:ext cx="4304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smtClean="0"/>
              <a:t>Коровы                           </a:t>
            </a:r>
            <a:r>
              <a:rPr lang="ru-RU" sz="3200" b="1"/>
              <a:t>6</a:t>
            </a:r>
            <a:endParaRPr lang="ru-RU" sz="3200" b="1" dirty="0"/>
          </a:p>
        </p:txBody>
      </p:sp>
      <p:sp>
        <p:nvSpPr>
          <p:cNvPr id="22" name="Скругленный прямоугольник 21">
            <a:hlinkClick r:id="rId3" action="ppaction://hlinksldjump"/>
          </p:cNvPr>
          <p:cNvSpPr/>
          <p:nvPr/>
        </p:nvSpPr>
        <p:spPr>
          <a:xfrm>
            <a:off x="6732240" y="6165304"/>
            <a:ext cx="2088232" cy="43204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Дальше</a:t>
            </a:r>
            <a:endParaRPr lang="ru-RU" dirty="0"/>
          </a:p>
        </p:txBody>
      </p:sp>
      <p:sp>
        <p:nvSpPr>
          <p:cNvPr id="23" name="Rectangle 2"/>
          <p:cNvSpPr txBox="1">
            <a:spLocks noChangeArrowheads="1"/>
          </p:cNvSpPr>
          <p:nvPr/>
        </p:nvSpPr>
        <p:spPr>
          <a:xfrm>
            <a:off x="1524000" y="-27384"/>
            <a:ext cx="7467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dirty="0" smtClean="0"/>
              <a:t>    </a:t>
            </a:r>
            <a:r>
              <a:rPr lang="ru-RU" sz="3600" b="1" dirty="0" smtClean="0"/>
              <a:t>Тур 2. «Двойная игра»</a:t>
            </a:r>
            <a:r>
              <a:rPr lang="en-US" sz="3600" b="1" dirty="0" smtClean="0"/>
              <a:t> </a:t>
            </a:r>
            <a:r>
              <a:rPr lang="ru-RU" dirty="0" smtClean="0"/>
              <a:t> </a:t>
            </a:r>
          </a:p>
        </p:txBody>
      </p:sp>
      <p:sp>
        <p:nvSpPr>
          <p:cNvPr id="24" name="Овал 23"/>
          <p:cNvSpPr/>
          <p:nvPr/>
        </p:nvSpPr>
        <p:spPr>
          <a:xfrm>
            <a:off x="368240" y="3478321"/>
            <a:ext cx="648072" cy="55309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467544" y="3447258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Х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flipH="1">
            <a:off x="521129" y="3406314"/>
            <a:ext cx="45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Х</a:t>
            </a:r>
            <a:endParaRPr lang="ru-RU" sz="4000" b="1" dirty="0"/>
          </a:p>
        </p:txBody>
      </p:sp>
      <p:sp>
        <p:nvSpPr>
          <p:cNvPr id="27" name="Овал 26"/>
          <p:cNvSpPr/>
          <p:nvPr/>
        </p:nvSpPr>
        <p:spPr>
          <a:xfrm>
            <a:off x="368240" y="4281610"/>
            <a:ext cx="648072" cy="55309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467544" y="4250547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Х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 flipH="1">
            <a:off x="521129" y="4209603"/>
            <a:ext cx="45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Х</a:t>
            </a:r>
            <a:endParaRPr lang="ru-RU" sz="4000" b="1" dirty="0"/>
          </a:p>
        </p:txBody>
      </p:sp>
      <p:sp>
        <p:nvSpPr>
          <p:cNvPr id="30" name="Овал 29"/>
          <p:cNvSpPr/>
          <p:nvPr/>
        </p:nvSpPr>
        <p:spPr>
          <a:xfrm>
            <a:off x="368240" y="5093275"/>
            <a:ext cx="648072" cy="55309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467544" y="5062212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Х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521129" y="5021268"/>
            <a:ext cx="45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Х</a:t>
            </a:r>
            <a:endParaRPr lang="ru-RU" sz="4000" b="1" dirty="0"/>
          </a:p>
        </p:txBody>
      </p:sp>
      <p:sp>
        <p:nvSpPr>
          <p:cNvPr id="33" name="Овал 32"/>
          <p:cNvSpPr/>
          <p:nvPr/>
        </p:nvSpPr>
        <p:spPr>
          <a:xfrm>
            <a:off x="7956376" y="3540497"/>
            <a:ext cx="648072" cy="55309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8055680" y="3509434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Х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flipH="1">
            <a:off x="8109265" y="3468490"/>
            <a:ext cx="45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Х</a:t>
            </a:r>
            <a:endParaRPr lang="ru-RU" sz="4000" b="1" dirty="0"/>
          </a:p>
        </p:txBody>
      </p:sp>
      <p:sp>
        <p:nvSpPr>
          <p:cNvPr id="36" name="Овал 35"/>
          <p:cNvSpPr/>
          <p:nvPr/>
        </p:nvSpPr>
        <p:spPr>
          <a:xfrm>
            <a:off x="7956376" y="4343786"/>
            <a:ext cx="648072" cy="55309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8055680" y="4312723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Х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 flipH="1">
            <a:off x="8109265" y="4271779"/>
            <a:ext cx="45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Х</a:t>
            </a:r>
            <a:endParaRPr lang="ru-RU" sz="4000" b="1" dirty="0"/>
          </a:p>
        </p:txBody>
      </p:sp>
      <p:sp>
        <p:nvSpPr>
          <p:cNvPr id="39" name="Овал 38"/>
          <p:cNvSpPr/>
          <p:nvPr/>
        </p:nvSpPr>
        <p:spPr>
          <a:xfrm>
            <a:off x="7956376" y="5155451"/>
            <a:ext cx="648072" cy="55309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8055680" y="5124388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Х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 flipH="1">
            <a:off x="8109265" y="5083444"/>
            <a:ext cx="45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Х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224338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5" grpId="0"/>
      <p:bldP spid="26" grpId="0"/>
      <p:bldP spid="28" grpId="0"/>
      <p:bldP spid="29" grpId="0"/>
      <p:bldP spid="31" grpId="0"/>
      <p:bldP spid="32" grpId="0"/>
      <p:bldP spid="34" grpId="0"/>
      <p:bldP spid="35" grpId="0"/>
      <p:bldP spid="37" grpId="0"/>
      <p:bldP spid="38" grpId="0"/>
      <p:bldP spid="40" grpId="0"/>
      <p:bldP spid="4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267744" y="836712"/>
            <a:ext cx="4860000" cy="57606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67744" y="1628800"/>
            <a:ext cx="4860000" cy="57606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67744" y="2420888"/>
            <a:ext cx="4860000" cy="57606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267744" y="3212976"/>
            <a:ext cx="4860000" cy="57606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67744" y="4077072"/>
            <a:ext cx="4860000" cy="57606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67744" y="4869160"/>
            <a:ext cx="4860000" cy="576064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403648" y="836712"/>
            <a:ext cx="648072" cy="57606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</a:p>
        </p:txBody>
      </p:sp>
      <p:sp>
        <p:nvSpPr>
          <p:cNvPr id="11" name="Овал 10"/>
          <p:cNvSpPr/>
          <p:nvPr/>
        </p:nvSpPr>
        <p:spPr>
          <a:xfrm>
            <a:off x="1403648" y="1628800"/>
            <a:ext cx="648072" cy="57606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</a:p>
        </p:txBody>
      </p:sp>
      <p:sp>
        <p:nvSpPr>
          <p:cNvPr id="12" name="Овал 11"/>
          <p:cNvSpPr/>
          <p:nvPr/>
        </p:nvSpPr>
        <p:spPr>
          <a:xfrm>
            <a:off x="1403648" y="2420888"/>
            <a:ext cx="648072" cy="57606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</a:p>
        </p:txBody>
      </p:sp>
      <p:sp>
        <p:nvSpPr>
          <p:cNvPr id="13" name="Овал 12"/>
          <p:cNvSpPr/>
          <p:nvPr/>
        </p:nvSpPr>
        <p:spPr>
          <a:xfrm>
            <a:off x="1387018" y="3262012"/>
            <a:ext cx="648072" cy="57606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</a:p>
        </p:txBody>
      </p:sp>
      <p:sp>
        <p:nvSpPr>
          <p:cNvPr id="14" name="Овал 13"/>
          <p:cNvSpPr/>
          <p:nvPr/>
        </p:nvSpPr>
        <p:spPr>
          <a:xfrm>
            <a:off x="1387018" y="4054100"/>
            <a:ext cx="648072" cy="57606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</a:p>
        </p:txBody>
      </p:sp>
      <p:sp>
        <p:nvSpPr>
          <p:cNvPr id="15" name="Овал 14"/>
          <p:cNvSpPr/>
          <p:nvPr/>
        </p:nvSpPr>
        <p:spPr>
          <a:xfrm>
            <a:off x="1387018" y="4846188"/>
            <a:ext cx="648072" cy="57606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6</a:t>
            </a:r>
            <a:endParaRPr lang="ru-RU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2375216" y="836712"/>
            <a:ext cx="43570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Шишкин </a:t>
            </a:r>
            <a:r>
              <a:rPr lang="ru-RU" sz="3200" b="1" dirty="0" smtClean="0"/>
              <a:t>                    41</a:t>
            </a:r>
            <a:endParaRPr lang="ru-RU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387827" y="1628800"/>
            <a:ext cx="4344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Репин </a:t>
            </a:r>
            <a:r>
              <a:rPr lang="ru-RU" sz="3200" b="1" dirty="0" smtClean="0"/>
              <a:t>                         </a:t>
            </a:r>
            <a:r>
              <a:rPr lang="ru-RU" sz="3200" b="1" dirty="0"/>
              <a:t>11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2340775" y="2420888"/>
            <a:ext cx="4391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Васнецов </a:t>
            </a:r>
            <a:r>
              <a:rPr lang="ru-RU" sz="3200" b="1" dirty="0" smtClean="0"/>
              <a:t>                   10</a:t>
            </a:r>
            <a:endParaRPr lang="ru-RU" sz="3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321479" y="3262012"/>
            <a:ext cx="44107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Айвазовский </a:t>
            </a:r>
            <a:r>
              <a:rPr lang="ru-RU" sz="3200" b="1" dirty="0" smtClean="0"/>
              <a:t>              </a:t>
            </a:r>
            <a:r>
              <a:rPr lang="ru-RU" sz="3200" b="1" dirty="0"/>
              <a:t>9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2375216" y="4099576"/>
            <a:ext cx="4272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Малевич                      </a:t>
            </a:r>
            <a:r>
              <a:rPr lang="ru-RU" sz="3200" b="1" dirty="0"/>
              <a:t>5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355727" y="4846188"/>
            <a:ext cx="4304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Суриков  </a:t>
            </a:r>
            <a:r>
              <a:rPr lang="ru-RU" sz="3200" b="1" dirty="0" smtClean="0"/>
              <a:t>                     3</a:t>
            </a:r>
            <a:endParaRPr lang="ru-RU" sz="3200" b="1" dirty="0"/>
          </a:p>
        </p:txBody>
      </p:sp>
      <p:sp>
        <p:nvSpPr>
          <p:cNvPr id="22" name="Скругленный прямоугольник 21">
            <a:hlinkClick r:id="rId3" action="ppaction://hlinksldjump"/>
          </p:cNvPr>
          <p:cNvSpPr/>
          <p:nvPr/>
        </p:nvSpPr>
        <p:spPr>
          <a:xfrm>
            <a:off x="6732240" y="6165304"/>
            <a:ext cx="2088232" cy="43204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Дальше</a:t>
            </a:r>
            <a:endParaRPr lang="ru-RU" dirty="0"/>
          </a:p>
        </p:txBody>
      </p:sp>
      <p:sp>
        <p:nvSpPr>
          <p:cNvPr id="23" name="Rectangle 2"/>
          <p:cNvSpPr txBox="1">
            <a:spLocks noChangeArrowheads="1"/>
          </p:cNvSpPr>
          <p:nvPr/>
        </p:nvSpPr>
        <p:spPr>
          <a:xfrm>
            <a:off x="1547813" y="76200"/>
            <a:ext cx="7443787" cy="9048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b="1" dirty="0" smtClean="0"/>
              <a:t>        Тур 3. «Тройная игра»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 smtClean="0"/>
          </a:p>
        </p:txBody>
      </p:sp>
      <p:sp>
        <p:nvSpPr>
          <p:cNvPr id="24" name="Овал 23"/>
          <p:cNvSpPr/>
          <p:nvPr/>
        </p:nvSpPr>
        <p:spPr>
          <a:xfrm>
            <a:off x="368240" y="3478321"/>
            <a:ext cx="648072" cy="55309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5" name="TextBox 24"/>
          <p:cNvSpPr txBox="1"/>
          <p:nvPr/>
        </p:nvSpPr>
        <p:spPr>
          <a:xfrm>
            <a:off x="467544" y="3447258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Х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 flipH="1">
            <a:off x="521129" y="3406314"/>
            <a:ext cx="45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Х</a:t>
            </a:r>
            <a:endParaRPr lang="ru-RU" sz="4000" b="1" dirty="0"/>
          </a:p>
        </p:txBody>
      </p:sp>
      <p:sp>
        <p:nvSpPr>
          <p:cNvPr id="27" name="Овал 26"/>
          <p:cNvSpPr/>
          <p:nvPr/>
        </p:nvSpPr>
        <p:spPr>
          <a:xfrm>
            <a:off x="368240" y="4281610"/>
            <a:ext cx="648072" cy="55309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8" name="TextBox 27"/>
          <p:cNvSpPr txBox="1"/>
          <p:nvPr/>
        </p:nvSpPr>
        <p:spPr>
          <a:xfrm>
            <a:off x="467544" y="4250547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Х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 flipH="1">
            <a:off x="521129" y="4209603"/>
            <a:ext cx="45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Х</a:t>
            </a:r>
            <a:endParaRPr lang="ru-RU" sz="4000" b="1" dirty="0"/>
          </a:p>
        </p:txBody>
      </p:sp>
      <p:sp>
        <p:nvSpPr>
          <p:cNvPr id="30" name="Овал 29"/>
          <p:cNvSpPr/>
          <p:nvPr/>
        </p:nvSpPr>
        <p:spPr>
          <a:xfrm>
            <a:off x="368240" y="5093275"/>
            <a:ext cx="648072" cy="55309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467544" y="5062212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Х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 flipH="1">
            <a:off x="521129" y="5021268"/>
            <a:ext cx="45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Х</a:t>
            </a:r>
            <a:endParaRPr lang="ru-RU" sz="4000" b="1" dirty="0"/>
          </a:p>
        </p:txBody>
      </p:sp>
      <p:sp>
        <p:nvSpPr>
          <p:cNvPr id="33" name="Овал 32"/>
          <p:cNvSpPr/>
          <p:nvPr/>
        </p:nvSpPr>
        <p:spPr>
          <a:xfrm>
            <a:off x="7956376" y="3540497"/>
            <a:ext cx="648072" cy="55309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8055680" y="3509434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Х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 flipH="1">
            <a:off x="8109265" y="3468490"/>
            <a:ext cx="45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Х</a:t>
            </a:r>
            <a:endParaRPr lang="ru-RU" sz="4000" b="1" dirty="0"/>
          </a:p>
        </p:txBody>
      </p:sp>
      <p:sp>
        <p:nvSpPr>
          <p:cNvPr id="36" name="Овал 35"/>
          <p:cNvSpPr/>
          <p:nvPr/>
        </p:nvSpPr>
        <p:spPr>
          <a:xfrm>
            <a:off x="7956376" y="4343786"/>
            <a:ext cx="648072" cy="55309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7" name="TextBox 36"/>
          <p:cNvSpPr txBox="1"/>
          <p:nvPr/>
        </p:nvSpPr>
        <p:spPr>
          <a:xfrm>
            <a:off x="8055680" y="4312723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Х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 flipH="1">
            <a:off x="8109265" y="4271779"/>
            <a:ext cx="45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Х</a:t>
            </a:r>
            <a:endParaRPr lang="ru-RU" sz="4000" b="1" dirty="0"/>
          </a:p>
        </p:txBody>
      </p:sp>
      <p:sp>
        <p:nvSpPr>
          <p:cNvPr id="39" name="Овал 38"/>
          <p:cNvSpPr/>
          <p:nvPr/>
        </p:nvSpPr>
        <p:spPr>
          <a:xfrm>
            <a:off x="7956376" y="5155451"/>
            <a:ext cx="648072" cy="55309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0" name="TextBox 39"/>
          <p:cNvSpPr txBox="1"/>
          <p:nvPr/>
        </p:nvSpPr>
        <p:spPr>
          <a:xfrm>
            <a:off x="8055680" y="5124388"/>
            <a:ext cx="360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FF00"/>
                </a:solidFill>
              </a:rPr>
              <a:t>Х</a:t>
            </a:r>
            <a:endParaRPr lang="ru-RU" sz="3600" b="1" dirty="0">
              <a:solidFill>
                <a:srgbClr val="FFFF00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 flipH="1">
            <a:off x="8109265" y="5083444"/>
            <a:ext cx="457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Х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3454632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5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6" fill="hold">
                      <p:stCondLst>
                        <p:cond delay="0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59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0" fill="hold">
                      <p:stCondLst>
                        <p:cond delay="0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6"/>
                  </p:tgtEl>
                </p:cond>
              </p:nextCondLst>
            </p:seq>
            <p:seq concurrent="1" nextAc="seek">
              <p:cTn id="73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4" fill="hold">
                      <p:stCondLst>
                        <p:cond delay="0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  <p:bldP spid="25" grpId="0"/>
      <p:bldP spid="26" grpId="0"/>
      <p:bldP spid="28" grpId="0"/>
      <p:bldP spid="29" grpId="0"/>
      <p:bldP spid="31" grpId="0"/>
      <p:bldP spid="32" grpId="0"/>
      <p:bldP spid="34" grpId="0"/>
      <p:bldP spid="35" grpId="0"/>
      <p:bldP spid="37" grpId="0"/>
      <p:bldP spid="38" grpId="0"/>
      <p:bldP spid="40" grpId="0"/>
      <p:bldP spid="4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267744" y="836712"/>
            <a:ext cx="4860000" cy="5760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267744" y="1628800"/>
            <a:ext cx="4860000" cy="5760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267744" y="2420888"/>
            <a:ext cx="4860000" cy="5760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267744" y="3212976"/>
            <a:ext cx="4860000" cy="5760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267744" y="4077072"/>
            <a:ext cx="4860000" cy="5760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267744" y="4869160"/>
            <a:ext cx="4860000" cy="576064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1403648" y="836712"/>
            <a:ext cx="648072" cy="57606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</a:p>
        </p:txBody>
      </p:sp>
      <p:sp>
        <p:nvSpPr>
          <p:cNvPr id="11" name="Овал 10"/>
          <p:cNvSpPr/>
          <p:nvPr/>
        </p:nvSpPr>
        <p:spPr>
          <a:xfrm>
            <a:off x="1403648" y="1628800"/>
            <a:ext cx="648072" cy="57606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</a:p>
        </p:txBody>
      </p:sp>
      <p:sp>
        <p:nvSpPr>
          <p:cNvPr id="12" name="Овал 11"/>
          <p:cNvSpPr/>
          <p:nvPr/>
        </p:nvSpPr>
        <p:spPr>
          <a:xfrm>
            <a:off x="1403648" y="2420888"/>
            <a:ext cx="648072" cy="57606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</a:p>
        </p:txBody>
      </p:sp>
      <p:sp>
        <p:nvSpPr>
          <p:cNvPr id="13" name="Овал 12"/>
          <p:cNvSpPr/>
          <p:nvPr/>
        </p:nvSpPr>
        <p:spPr>
          <a:xfrm>
            <a:off x="1387018" y="3262012"/>
            <a:ext cx="648072" cy="57606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</a:p>
        </p:txBody>
      </p:sp>
      <p:sp>
        <p:nvSpPr>
          <p:cNvPr id="14" name="Овал 13"/>
          <p:cNvSpPr/>
          <p:nvPr/>
        </p:nvSpPr>
        <p:spPr>
          <a:xfrm>
            <a:off x="1387018" y="4054100"/>
            <a:ext cx="648072" cy="57606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</a:p>
        </p:txBody>
      </p:sp>
      <p:sp>
        <p:nvSpPr>
          <p:cNvPr id="15" name="Овал 14"/>
          <p:cNvSpPr/>
          <p:nvPr/>
        </p:nvSpPr>
        <p:spPr>
          <a:xfrm>
            <a:off x="1387018" y="4846188"/>
            <a:ext cx="648072" cy="576064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6</a:t>
            </a:r>
            <a:endParaRPr lang="ru-RU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2375216" y="836712"/>
            <a:ext cx="43570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Фильм </a:t>
            </a:r>
            <a:r>
              <a:rPr lang="ru-RU" sz="3200" b="1" dirty="0" smtClean="0"/>
              <a:t>                         15</a:t>
            </a:r>
            <a:endParaRPr lang="ru-RU" sz="32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387827" y="1628800"/>
            <a:ext cx="43444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Театр  </a:t>
            </a:r>
            <a:r>
              <a:rPr lang="ru-RU" sz="3200" b="1" dirty="0" smtClean="0"/>
              <a:t>                           30</a:t>
            </a:r>
            <a:endParaRPr lang="ru-RU" sz="32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2340775" y="2420888"/>
            <a:ext cx="43914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Гимнастика  </a:t>
            </a:r>
            <a:r>
              <a:rPr lang="ru-RU" sz="3200" b="1" dirty="0" smtClean="0"/>
              <a:t>               60</a:t>
            </a:r>
            <a:endParaRPr lang="ru-RU" sz="32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2321479" y="3262012"/>
            <a:ext cx="44107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Материал  </a:t>
            </a:r>
            <a:r>
              <a:rPr lang="ru-RU" sz="3200" b="1" dirty="0" smtClean="0"/>
              <a:t>                 120</a:t>
            </a:r>
            <a:endParaRPr lang="ru-RU" sz="32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387827" y="4077072"/>
            <a:ext cx="42724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Выставка </a:t>
            </a:r>
            <a:r>
              <a:rPr lang="ru-RU" sz="3200" b="1" dirty="0" smtClean="0"/>
              <a:t>                  180</a:t>
            </a:r>
            <a:endParaRPr lang="ru-RU" sz="32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355727" y="4846188"/>
            <a:ext cx="430450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/>
              <a:t>Музей  </a:t>
            </a:r>
            <a:r>
              <a:rPr lang="ru-RU" sz="3200" b="1" smtClean="0"/>
              <a:t>                      240</a:t>
            </a:r>
            <a:endParaRPr lang="ru-RU" sz="3200" b="1" dirty="0"/>
          </a:p>
        </p:txBody>
      </p:sp>
      <p:sp>
        <p:nvSpPr>
          <p:cNvPr id="22" name="Скругленный прямоугольник 21">
            <a:hlinkClick r:id="rId3" action="ppaction://hlinksldjump"/>
          </p:cNvPr>
          <p:cNvSpPr/>
          <p:nvPr/>
        </p:nvSpPr>
        <p:spPr>
          <a:xfrm>
            <a:off x="6732240" y="6165304"/>
            <a:ext cx="2088232" cy="43204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Дальше</a:t>
            </a:r>
            <a:endParaRPr lang="ru-RU" dirty="0"/>
          </a:p>
        </p:txBody>
      </p:sp>
      <p:sp>
        <p:nvSpPr>
          <p:cNvPr id="23" name="Rectangle 51"/>
          <p:cNvSpPr>
            <a:spLocks noChangeArrowheads="1"/>
          </p:cNvSpPr>
          <p:nvPr/>
        </p:nvSpPr>
        <p:spPr bwMode="auto">
          <a:xfrm>
            <a:off x="2339975" y="116632"/>
            <a:ext cx="6265863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</a:rPr>
              <a:t>Тур 4. «Игра наоборот</a:t>
            </a:r>
            <a:r>
              <a:rPr lang="ru-RU" sz="3200" b="1" dirty="0" smtClean="0">
                <a:solidFill>
                  <a:schemeClr val="tx2"/>
                </a:solidFill>
              </a:rPr>
              <a:t>»</a:t>
            </a:r>
            <a:endParaRPr lang="ru-RU" sz="32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7416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0" grpId="0"/>
      <p:bldP spid="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279545" y="1188041"/>
            <a:ext cx="2808312" cy="57606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279545" y="1980129"/>
            <a:ext cx="2808312" cy="57606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279545" y="2772217"/>
            <a:ext cx="2808312" cy="57606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279545" y="3564305"/>
            <a:ext cx="2808312" cy="57606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279545" y="4428401"/>
            <a:ext cx="2808312" cy="57606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415449" y="1188041"/>
            <a:ext cx="648072" cy="576064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1</a:t>
            </a:r>
          </a:p>
        </p:txBody>
      </p:sp>
      <p:sp>
        <p:nvSpPr>
          <p:cNvPr id="11" name="Овал 10"/>
          <p:cNvSpPr/>
          <p:nvPr/>
        </p:nvSpPr>
        <p:spPr>
          <a:xfrm>
            <a:off x="415449" y="1980129"/>
            <a:ext cx="648072" cy="576064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2</a:t>
            </a:r>
          </a:p>
        </p:txBody>
      </p:sp>
      <p:sp>
        <p:nvSpPr>
          <p:cNvPr id="12" name="Овал 11"/>
          <p:cNvSpPr/>
          <p:nvPr/>
        </p:nvSpPr>
        <p:spPr>
          <a:xfrm>
            <a:off x="415449" y="2772217"/>
            <a:ext cx="648072" cy="576064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3</a:t>
            </a:r>
          </a:p>
        </p:txBody>
      </p:sp>
      <p:sp>
        <p:nvSpPr>
          <p:cNvPr id="13" name="Овал 12"/>
          <p:cNvSpPr/>
          <p:nvPr/>
        </p:nvSpPr>
        <p:spPr>
          <a:xfrm>
            <a:off x="398819" y="3613341"/>
            <a:ext cx="648072" cy="576064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4</a:t>
            </a:r>
          </a:p>
        </p:txBody>
      </p:sp>
      <p:sp>
        <p:nvSpPr>
          <p:cNvPr id="14" name="Овал 13"/>
          <p:cNvSpPr/>
          <p:nvPr/>
        </p:nvSpPr>
        <p:spPr>
          <a:xfrm>
            <a:off x="398819" y="4405429"/>
            <a:ext cx="648072" cy="576064"/>
          </a:xfrm>
          <a:prstGeom prst="ellipse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</a:t>
            </a:r>
          </a:p>
        </p:txBody>
      </p:sp>
      <p:sp>
        <p:nvSpPr>
          <p:cNvPr id="22" name="Скругленный прямоугольник 21">
            <a:hlinkClick r:id="rId58" action="ppaction://hlinksldjump"/>
          </p:cNvPr>
          <p:cNvSpPr/>
          <p:nvPr/>
        </p:nvSpPr>
        <p:spPr>
          <a:xfrm>
            <a:off x="6914436" y="6381328"/>
            <a:ext cx="2088232" cy="432048"/>
          </a:xfrm>
          <a:prstGeom prst="round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Дальше</a:t>
            </a:r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5328084" y="1188041"/>
            <a:ext cx="2808312" cy="57606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5328084" y="1980129"/>
            <a:ext cx="2808312" cy="57606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кругленный прямоугольник 24"/>
          <p:cNvSpPr/>
          <p:nvPr/>
        </p:nvSpPr>
        <p:spPr>
          <a:xfrm>
            <a:off x="5328084" y="2772217"/>
            <a:ext cx="2808312" cy="57606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5328084" y="3564305"/>
            <a:ext cx="2808312" cy="57606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5328084" y="4428401"/>
            <a:ext cx="2808312" cy="576064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Rectangle 2"/>
          <p:cNvSpPr txBox="1">
            <a:spLocks noChangeArrowheads="1"/>
          </p:cNvSpPr>
          <p:nvPr/>
        </p:nvSpPr>
        <p:spPr>
          <a:xfrm>
            <a:off x="739485" y="152400"/>
            <a:ext cx="74676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Тур 5.</a:t>
            </a:r>
            <a:r>
              <a:rPr lang="en-US" b="1" dirty="0" smtClean="0"/>
              <a:t> ”</a:t>
            </a:r>
            <a:r>
              <a:rPr lang="ru-RU" b="1" dirty="0" smtClean="0"/>
              <a:t>Большая игра“</a:t>
            </a:r>
            <a:r>
              <a:rPr lang="ru-RU" dirty="0" smtClean="0"/>
              <a:t> </a:t>
            </a:r>
          </a:p>
        </p:txBody>
      </p:sp>
      <p:pic>
        <p:nvPicPr>
          <p:cNvPr id="2" name="Сто_к_одному-заставка_(mp3.uz.cm).mp3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9"/>
          <a:stretch>
            <a:fillRect/>
          </a:stretch>
        </p:blipFill>
        <p:spPr>
          <a:xfrm>
            <a:off x="4355976" y="5624337"/>
            <a:ext cx="609600" cy="609600"/>
          </a:xfrm>
          <a:prstGeom prst="rect">
            <a:avLst/>
          </a:prstGeom>
        </p:spPr>
      </p:pic>
    </p:spTree>
    <p:controls>
      <mc:AlternateContent xmlns:mc="http://schemas.openxmlformats.org/markup-compatibility/2006">
        <mc:Choice xmlns:v="urn:schemas-microsoft-com:vml" Requires="v">
          <p:control spid="1598" name="TextBox1" r:id="rId4" imgW="2448000" imgH="428760"/>
        </mc:Choice>
        <mc:Fallback>
          <p:control name="TextBox1" r:id="rId4" imgW="2448000" imgH="428760">
            <p:pic>
              <p:nvPicPr>
                <p:cNvPr id="0" name="TextBox1" hidden="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1268413"/>
                  <a:ext cx="2447925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599" name="TextBox2" r:id="rId5" imgW="2448000" imgH="428760"/>
        </mc:Choice>
        <mc:Fallback>
          <p:control name="TextBox2" r:id="rId5" imgW="2448000" imgH="428760">
            <p:pic>
              <p:nvPicPr>
                <p:cNvPr id="0" name="TextBox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2060575"/>
                  <a:ext cx="2447925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00" name="TextBox3" r:id="rId6" imgW="2448000" imgH="428760"/>
        </mc:Choice>
        <mc:Fallback>
          <p:control name="TextBox3" r:id="rId6" imgW="2448000" imgH="428760">
            <p:pic>
              <p:nvPicPr>
                <p:cNvPr id="0" name="TextBox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2852738"/>
                  <a:ext cx="2447925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01" name="TextBox4" r:id="rId7" imgW="2448000" imgH="428760"/>
        </mc:Choice>
        <mc:Fallback>
          <p:control name="TextBox4" r:id="rId7" imgW="2448000" imgH="428760">
            <p:pic>
              <p:nvPicPr>
                <p:cNvPr id="0" name="TextBox4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3644900"/>
                  <a:ext cx="2447925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02" name="TextBox5" r:id="rId8" imgW="2448000" imgH="428760"/>
        </mc:Choice>
        <mc:Fallback>
          <p:control name="TextBox5" r:id="rId8" imgW="2448000" imgH="428760">
            <p:pic>
              <p:nvPicPr>
                <p:cNvPr id="0" name="TextBox5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4508500"/>
                  <a:ext cx="2447925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03" name="TextBox6" r:id="rId9" imgW="2448000" imgH="428760"/>
        </mc:Choice>
        <mc:Fallback>
          <p:control name="TextBox6" r:id="rId9" imgW="2448000" imgH="428760">
            <p:pic>
              <p:nvPicPr>
                <p:cNvPr id="0" name="TextBox6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1268413"/>
                  <a:ext cx="2447925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04" name="TextBox7" r:id="rId10" imgW="2448000" imgH="428760"/>
        </mc:Choice>
        <mc:Fallback>
          <p:control name="TextBox7" r:id="rId10" imgW="2448000" imgH="428760">
            <p:pic>
              <p:nvPicPr>
                <p:cNvPr id="0" name="TextBox7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2060575"/>
                  <a:ext cx="2447925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05" name="TextBox8" r:id="rId11" imgW="2448000" imgH="428760"/>
        </mc:Choice>
        <mc:Fallback>
          <p:control name="TextBox8" r:id="rId11" imgW="2448000" imgH="428760">
            <p:pic>
              <p:nvPicPr>
                <p:cNvPr id="0" name="TextBox8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2852738"/>
                  <a:ext cx="2447925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06" name="TextBox9" r:id="rId12" imgW="2448000" imgH="428760"/>
        </mc:Choice>
        <mc:Fallback>
          <p:control name="TextBox9" r:id="rId12" imgW="2448000" imgH="428760">
            <p:pic>
              <p:nvPicPr>
                <p:cNvPr id="0" name="TextBox9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1268413"/>
                  <a:ext cx="2447925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07" name="TextBox10" r:id="rId13" imgW="2448000" imgH="428760"/>
        </mc:Choice>
        <mc:Fallback>
          <p:control name="TextBox10" r:id="rId13" imgW="2448000" imgH="428760">
            <p:pic>
              <p:nvPicPr>
                <p:cNvPr id="0" name="TextBox10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2060575"/>
                  <a:ext cx="2447925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08" name="TextBox11" r:id="rId14" imgW="2448000" imgH="428760"/>
        </mc:Choice>
        <mc:Fallback>
          <p:control name="TextBox11" r:id="rId14" imgW="2448000" imgH="428760">
            <p:pic>
              <p:nvPicPr>
                <p:cNvPr id="0" name="TextBox1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3644900"/>
                  <a:ext cx="2447925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09" name="TextBox12" r:id="rId15" imgW="2448000" imgH="428760"/>
        </mc:Choice>
        <mc:Fallback>
          <p:control name="TextBox12" r:id="rId15" imgW="2448000" imgH="428760">
            <p:pic>
              <p:nvPicPr>
                <p:cNvPr id="0" name="TextBox1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2852738"/>
                  <a:ext cx="2447925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10" name="TextBox13" r:id="rId16" imgW="2448000" imgH="428760"/>
        </mc:Choice>
        <mc:Fallback>
          <p:control name="TextBox13" r:id="rId16" imgW="2448000" imgH="428760">
            <p:pic>
              <p:nvPicPr>
                <p:cNvPr id="0" name="TextBox1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1268413"/>
                  <a:ext cx="2447925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11" name="TextBox14" r:id="rId17" imgW="2448000" imgH="428760"/>
        </mc:Choice>
        <mc:Fallback>
          <p:control name="TextBox14" r:id="rId17" imgW="2448000" imgH="428760">
            <p:pic>
              <p:nvPicPr>
                <p:cNvPr id="0" name="TextBox14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0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2060575"/>
                  <a:ext cx="2447925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12" name="TextBox15" r:id="rId18" imgW="2590920" imgH="428760"/>
        </mc:Choice>
        <mc:Fallback>
          <p:control name="TextBox15" r:id="rId18" imgW="2590920" imgH="428760">
            <p:pic>
              <p:nvPicPr>
                <p:cNvPr id="0" name="TextBox15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4508500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13" name="TextBox16" r:id="rId19" imgW="2590920" imgH="428760"/>
        </mc:Choice>
        <mc:Fallback>
          <p:control name="TextBox16" r:id="rId19" imgW="2590920" imgH="428760">
            <p:pic>
              <p:nvPicPr>
                <p:cNvPr id="0" name="TextBox16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3644900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14" name="TextBox17" r:id="rId20" imgW="2590920" imgH="428760"/>
        </mc:Choice>
        <mc:Fallback>
          <p:control name="TextBox17" r:id="rId20" imgW="2590920" imgH="428760">
            <p:pic>
              <p:nvPicPr>
                <p:cNvPr id="0" name="TextBox17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2852738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15" name="TextBox18" r:id="rId21" imgW="2590920" imgH="428760"/>
        </mc:Choice>
        <mc:Fallback>
          <p:control name="TextBox18" r:id="rId21" imgW="2590920" imgH="428760">
            <p:pic>
              <p:nvPicPr>
                <p:cNvPr id="0" name="TextBox18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1268413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16" name="TextBox19" r:id="rId22" imgW="2590920" imgH="428760"/>
        </mc:Choice>
        <mc:Fallback>
          <p:control name="TextBox19" r:id="rId22" imgW="2590920" imgH="428760">
            <p:pic>
              <p:nvPicPr>
                <p:cNvPr id="0" name="TextBox19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2060575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17" name="TextBox20" r:id="rId23" imgW="2590920" imgH="428760"/>
        </mc:Choice>
        <mc:Fallback>
          <p:control name="TextBox20" r:id="rId23" imgW="2590920" imgH="428760">
            <p:pic>
              <p:nvPicPr>
                <p:cNvPr id="0" name="TextBox20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1268413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18" name="TextBox21" r:id="rId24" imgW="2590920" imgH="428760"/>
        </mc:Choice>
        <mc:Fallback>
          <p:control name="TextBox21" r:id="rId24" imgW="2590920" imgH="428760">
            <p:pic>
              <p:nvPicPr>
                <p:cNvPr id="0" name="TextBox2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2060575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19" name="TextBox22" r:id="rId25" imgW="2590920" imgH="428760"/>
        </mc:Choice>
        <mc:Fallback>
          <p:control name="TextBox22" r:id="rId25" imgW="2590920" imgH="428760">
            <p:pic>
              <p:nvPicPr>
                <p:cNvPr id="0" name="TextBox2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2852738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20" name="TextBox23" r:id="rId26" imgW="2590920" imgH="428760"/>
        </mc:Choice>
        <mc:Fallback>
          <p:control name="TextBox23" r:id="rId26" imgW="2590920" imgH="428760">
            <p:pic>
              <p:nvPicPr>
                <p:cNvPr id="0" name="TextBox2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1268413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21" name="TextBox24" r:id="rId27" imgW="2590920" imgH="428760"/>
        </mc:Choice>
        <mc:Fallback>
          <p:control name="TextBox24" r:id="rId27" imgW="2590920" imgH="428760">
            <p:pic>
              <p:nvPicPr>
                <p:cNvPr id="0" name="TextBox24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2060575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22" name="TextBox25" r:id="rId28" imgW="2590920" imgH="428760"/>
        </mc:Choice>
        <mc:Fallback>
          <p:control name="TextBox25" r:id="rId28" imgW="2590920" imgH="428760">
            <p:pic>
              <p:nvPicPr>
                <p:cNvPr id="0" name="TextBox25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3644900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23" name="TextBox26" r:id="rId29" imgW="2590920" imgH="428760"/>
        </mc:Choice>
        <mc:Fallback>
          <p:control name="TextBox26" r:id="rId29" imgW="2590920" imgH="428760">
            <p:pic>
              <p:nvPicPr>
                <p:cNvPr id="0" name="TextBox26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2852738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24" name="TextBox27" r:id="rId30" imgW="2590920" imgH="428760"/>
        </mc:Choice>
        <mc:Fallback>
          <p:control name="TextBox27" r:id="rId30" imgW="2590920" imgH="428760">
            <p:pic>
              <p:nvPicPr>
                <p:cNvPr id="0" name="TextBox27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1268413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25" name="TextBox28" r:id="rId31" imgW="2590920" imgH="428760"/>
        </mc:Choice>
        <mc:Fallback>
          <p:control name="TextBox28" r:id="rId31" imgW="2590920" imgH="428760">
            <p:pic>
              <p:nvPicPr>
                <p:cNvPr id="0" name="TextBox28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2060575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26" name="TextBox29" r:id="rId32" imgW="2590920" imgH="428760"/>
        </mc:Choice>
        <mc:Fallback>
          <p:control name="TextBox29" r:id="rId32" imgW="2590920" imgH="428760">
            <p:pic>
              <p:nvPicPr>
                <p:cNvPr id="0" name="TextBox29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4508500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27" name="TextBox30" r:id="rId33" imgW="2590920" imgH="428760"/>
        </mc:Choice>
        <mc:Fallback>
          <p:control name="TextBox30" r:id="rId33" imgW="2590920" imgH="428760">
            <p:pic>
              <p:nvPicPr>
                <p:cNvPr id="0" name="TextBox30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3644900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28" name="TextBox31" r:id="rId34" imgW="2590920" imgH="428760"/>
        </mc:Choice>
        <mc:Fallback>
          <p:control name="TextBox31" r:id="rId34" imgW="2590920" imgH="428760">
            <p:pic>
              <p:nvPicPr>
                <p:cNvPr id="0" name="TextBox3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2852738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29" name="TextBox32" r:id="rId35" imgW="2590920" imgH="428760"/>
        </mc:Choice>
        <mc:Fallback>
          <p:control name="TextBox32" r:id="rId35" imgW="2590920" imgH="428760">
            <p:pic>
              <p:nvPicPr>
                <p:cNvPr id="0" name="TextBox3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1268413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30" name="TextBox33" r:id="rId36" imgW="2590920" imgH="428760"/>
        </mc:Choice>
        <mc:Fallback>
          <p:control name="TextBox33" r:id="rId36" imgW="2590920" imgH="428760">
            <p:pic>
              <p:nvPicPr>
                <p:cNvPr id="0" name="TextBox3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2060575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31" name="TextBox34" r:id="rId37" imgW="2590920" imgH="428760"/>
        </mc:Choice>
        <mc:Fallback>
          <p:control name="TextBox34" r:id="rId37" imgW="2590920" imgH="428760">
            <p:pic>
              <p:nvPicPr>
                <p:cNvPr id="0" name="TextBox34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2852738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32" name="TextBox35" r:id="rId38" imgW="2590920" imgH="428760"/>
        </mc:Choice>
        <mc:Fallback>
          <p:control name="TextBox35" r:id="rId38" imgW="2590920" imgH="428760">
            <p:pic>
              <p:nvPicPr>
                <p:cNvPr id="0" name="TextBox35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1268413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33" name="TextBox36" r:id="rId39" imgW="2590920" imgH="428760"/>
        </mc:Choice>
        <mc:Fallback>
          <p:control name="TextBox36" r:id="rId39" imgW="2590920" imgH="428760">
            <p:pic>
              <p:nvPicPr>
                <p:cNvPr id="0" name="TextBox36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2060575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34" name="TextBox37" r:id="rId40" imgW="2590920" imgH="428760"/>
        </mc:Choice>
        <mc:Fallback>
          <p:control name="TextBox37" r:id="rId40" imgW="2590920" imgH="428760">
            <p:pic>
              <p:nvPicPr>
                <p:cNvPr id="0" name="TextBox37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3644900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35" name="TextBox38" r:id="rId41" imgW="2590920" imgH="428760"/>
        </mc:Choice>
        <mc:Fallback>
          <p:control name="TextBox38" r:id="rId41" imgW="2590920" imgH="428760">
            <p:pic>
              <p:nvPicPr>
                <p:cNvPr id="0" name="TextBox38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2852738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36" name="TextBox39" r:id="rId42" imgW="2590920" imgH="428760"/>
        </mc:Choice>
        <mc:Fallback>
          <p:control name="TextBox39" r:id="rId42" imgW="2590920" imgH="428760">
            <p:pic>
              <p:nvPicPr>
                <p:cNvPr id="0" name="TextBox39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1268413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37" name="TextBox40" r:id="rId43" imgW="2590920" imgH="428760"/>
        </mc:Choice>
        <mc:Fallback>
          <p:control name="TextBox40" r:id="rId43" imgW="2590920" imgH="428760">
            <p:pic>
              <p:nvPicPr>
                <p:cNvPr id="0" name="TextBox40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2060575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38" name="TextBox41" r:id="rId44" imgW="2590920" imgH="428760"/>
        </mc:Choice>
        <mc:Fallback>
          <p:control name="TextBox41" r:id="rId44" imgW="2590920" imgH="428760">
            <p:pic>
              <p:nvPicPr>
                <p:cNvPr id="0" name="TextBox4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4508500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39" name="TextBox42" r:id="rId45" imgW="2590920" imgH="428760"/>
        </mc:Choice>
        <mc:Fallback>
          <p:control name="TextBox42" r:id="rId45" imgW="2590920" imgH="428760">
            <p:pic>
              <p:nvPicPr>
                <p:cNvPr id="0" name="TextBox4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3644900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40" name="TextBox43" r:id="rId46" imgW="2590920" imgH="428760"/>
        </mc:Choice>
        <mc:Fallback>
          <p:control name="TextBox43" r:id="rId46" imgW="2590920" imgH="428760">
            <p:pic>
              <p:nvPicPr>
                <p:cNvPr id="0" name="TextBox43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2852738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41" name="TextBox44" r:id="rId47" imgW="2590920" imgH="428760"/>
        </mc:Choice>
        <mc:Fallback>
          <p:control name="TextBox44" r:id="rId47" imgW="2590920" imgH="428760">
            <p:pic>
              <p:nvPicPr>
                <p:cNvPr id="0" name="TextBox44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1268413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42" name="TextBox45" r:id="rId48" imgW="2590920" imgH="428760"/>
        </mc:Choice>
        <mc:Fallback>
          <p:control name="TextBox45" r:id="rId48" imgW="2590920" imgH="428760">
            <p:pic>
              <p:nvPicPr>
                <p:cNvPr id="0" name="TextBox45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435600" y="2060575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43" name="TextBox46" r:id="rId49" imgW="2590920" imgH="428760"/>
        </mc:Choice>
        <mc:Fallback>
          <p:control name="TextBox46" r:id="rId49" imgW="2590920" imgH="428760">
            <p:pic>
              <p:nvPicPr>
                <p:cNvPr id="0" name="TextBox46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03350" y="4508500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44" name="TextBox49" r:id="rId50" imgW="2590920" imgH="428760"/>
        </mc:Choice>
        <mc:Fallback>
          <p:control name="TextBox49" r:id="rId50" imgW="2590920" imgH="428760">
            <p:pic>
              <p:nvPicPr>
                <p:cNvPr id="0" name="TextBox49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03350" y="1268413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45" name="TextBox47" r:id="rId51" imgW="2590920" imgH="428760"/>
        </mc:Choice>
        <mc:Fallback>
          <p:control name="TextBox47" r:id="rId51" imgW="2590920" imgH="428760">
            <p:pic>
              <p:nvPicPr>
                <p:cNvPr id="0" name="TextBox47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03350" y="3644900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46" name="TextBox48" r:id="rId52" imgW="2590920" imgH="428760"/>
        </mc:Choice>
        <mc:Fallback>
          <p:control name="TextBox48" r:id="rId52" imgW="2590920" imgH="428760">
            <p:pic>
              <p:nvPicPr>
                <p:cNvPr id="0" name="TextBox48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03350" y="2852738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47" name="TextBox50" r:id="rId53" imgW="2590920" imgH="428760"/>
        </mc:Choice>
        <mc:Fallback>
          <p:control name="TextBox50" r:id="rId53" imgW="2590920" imgH="428760">
            <p:pic>
              <p:nvPicPr>
                <p:cNvPr id="0" name="TextBox50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1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03350" y="2060575"/>
                  <a:ext cx="2592388" cy="43180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48" name="CommandButton1" r:id="rId54" imgW="2162160" imgH="504720"/>
        </mc:Choice>
        <mc:Fallback>
          <p:control name="CommandButton1" r:id="rId54" imgW="2162160" imgH="504720">
            <p:pic>
              <p:nvPicPr>
                <p:cNvPr id="0" name="CommandButton1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2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1476375" y="5300663"/>
                  <a:ext cx="2159000" cy="5032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  <mc:AlternateContent xmlns:mc="http://schemas.openxmlformats.org/markup-compatibility/2006">
        <mc:Choice xmlns:v="urn:schemas-microsoft-com:vml" Requires="v">
          <p:control spid="1649" name="CommandButton2" r:id="rId55" imgW="2162160" imgH="504720"/>
        </mc:Choice>
        <mc:Fallback>
          <p:control name="CommandButton2" r:id="rId55" imgW="2162160" imgH="504720">
            <p:pic>
              <p:nvPicPr>
                <p:cNvPr id="0" name="CommandButton2"/>
                <p:cNvPicPr preferRelativeResize="0">
                  <a:picLocks noChangeArrowheads="1" noChangeShapeType="1"/>
                </p:cNvPicPr>
                <p:nvPr/>
              </p:nvPicPr>
              <p:blipFill>
                <a:blip r:embed="rId6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5724525" y="5300663"/>
                  <a:ext cx="2159000" cy="503237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91240B29-F687-4F45-9708-019B960494DF}">
                    <a14:hiddenLine xmlns:a14="http://schemas.microsoft.com/office/drawing/2010/main" w="9525">
                      <a:noFill/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3065159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755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988840"/>
            <a:ext cx="9144000" cy="1569660"/>
          </a:xfrm>
          <a:prstGeom prst="rect">
            <a:avLst/>
          </a:prstGeom>
          <a:noFill/>
        </p:spPr>
        <p:txBody>
          <a:bodyPr wrap="square" rtlCol="0" anchor="ctr" anchorCtr="1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9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Monotype Corsiva" pitchFamily="66" charset="0"/>
              </a:rPr>
              <a:t>Спасибо за игру!</a:t>
            </a:r>
            <a:endParaRPr lang="ru-RU" sz="9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0297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</TotalTime>
  <Words>167</Words>
  <Application>Microsoft Office PowerPoint</Application>
  <PresentationFormat>Экран (4:3)</PresentationFormat>
  <Paragraphs>105</Paragraphs>
  <Slides>7</Slides>
  <Notes>5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KTV</dc:creator>
  <cp:lastModifiedBy>Admin</cp:lastModifiedBy>
  <cp:revision>46</cp:revision>
  <dcterms:created xsi:type="dcterms:W3CDTF">2012-02-03T09:19:03Z</dcterms:created>
  <dcterms:modified xsi:type="dcterms:W3CDTF">2022-02-16T05:17:37Z</dcterms:modified>
</cp:coreProperties>
</file>