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46"/>
  </p:notesMasterIdLst>
  <p:sldIdLst>
    <p:sldId id="264" r:id="rId2"/>
    <p:sldId id="256" r:id="rId3"/>
    <p:sldId id="266" r:id="rId4"/>
    <p:sldId id="308" r:id="rId5"/>
    <p:sldId id="294" r:id="rId6"/>
    <p:sldId id="300" r:id="rId7"/>
    <p:sldId id="301" r:id="rId8"/>
    <p:sldId id="302" r:id="rId9"/>
    <p:sldId id="309" r:id="rId10"/>
    <p:sldId id="273" r:id="rId11"/>
    <p:sldId id="274" r:id="rId12"/>
    <p:sldId id="275" r:id="rId13"/>
    <p:sldId id="276" r:id="rId14"/>
    <p:sldId id="277" r:id="rId15"/>
    <p:sldId id="278" r:id="rId16"/>
    <p:sldId id="279" r:id="rId17"/>
    <p:sldId id="280" r:id="rId18"/>
    <p:sldId id="281" r:id="rId19"/>
    <p:sldId id="282" r:id="rId20"/>
    <p:sldId id="283" r:id="rId21"/>
    <p:sldId id="284" r:id="rId22"/>
    <p:sldId id="285" r:id="rId23"/>
    <p:sldId id="286" r:id="rId24"/>
    <p:sldId id="312" r:id="rId25"/>
    <p:sldId id="313" r:id="rId26"/>
    <p:sldId id="314" r:id="rId27"/>
    <p:sldId id="315" r:id="rId28"/>
    <p:sldId id="287" r:id="rId29"/>
    <p:sldId id="270" r:id="rId30"/>
    <p:sldId id="305" r:id="rId31"/>
    <p:sldId id="310" r:id="rId32"/>
    <p:sldId id="318" r:id="rId33"/>
    <p:sldId id="263" r:id="rId34"/>
    <p:sldId id="320" r:id="rId35"/>
    <p:sldId id="271" r:id="rId36"/>
    <p:sldId id="272" r:id="rId37"/>
    <p:sldId id="290" r:id="rId38"/>
    <p:sldId id="291" r:id="rId39"/>
    <p:sldId id="292" r:id="rId40"/>
    <p:sldId id="288" r:id="rId41"/>
    <p:sldId id="321" r:id="rId42"/>
    <p:sldId id="317" r:id="rId43"/>
    <p:sldId id="311" r:id="rId44"/>
    <p:sldId id="293" r:id="rId4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0033CC"/>
    <a:srgbClr val="FFCC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1267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7BC17EC8-5559-4FD5-A1A2-E888312BC383}" type="datetimeFigureOut">
              <a:rPr lang="ru-RU"/>
              <a:pPr>
                <a:defRPr/>
              </a:pPr>
              <a:t>21.10.2018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0D919516-C79D-4AC4-A36C-C54F9787F9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465004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12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5" name="Овал 13"/>
          <p:cNvSpPr/>
          <p:nvPr/>
        </p:nvSpPr>
        <p:spPr>
          <a:xfrm>
            <a:off x="1157288" y="1344613"/>
            <a:ext cx="63500" cy="65087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8D09BB9-EDC6-4BCB-B5BD-8B9BA1635A46}" type="datetimeFigureOut">
              <a:rPr lang="ru-RU"/>
              <a:pPr>
                <a:defRPr/>
              </a:pPr>
              <a:t>21.10.2018</a:t>
            </a:fld>
            <a:endParaRPr lang="ru-RU"/>
          </a:p>
        </p:txBody>
      </p:sp>
      <p:sp>
        <p:nvSpPr>
          <p:cNvPr id="7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6D9B846-0CB1-4985-A799-1C8C1DA912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E6EB35-9A73-4FCD-BFF6-0E8DFC6A3F12}" type="datetimeFigureOut">
              <a:rPr lang="ru-RU"/>
              <a:pPr>
                <a:defRPr/>
              </a:pPr>
              <a:t>21.10.2018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CECC88-A55D-45DA-9F6D-5A54CCD850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A62B0D-1744-4204-AFB6-243027E8A066}" type="datetimeFigureOut">
              <a:rPr lang="ru-RU"/>
              <a:pPr>
                <a:defRPr/>
              </a:pPr>
              <a:t>21.10.2018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07393D-56E7-45A8-A3D0-4EFC33183E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8E1088-0324-42F8-AEBE-5BA08F8659CF}" type="datetimeFigureOut">
              <a:rPr lang="ru-RU"/>
              <a:pPr>
                <a:defRPr/>
              </a:pPr>
              <a:t>21.10.2018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8C2A89-4CE3-4F7D-8E97-1A4C1D2679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12"/>
          <p:cNvSpPr/>
          <p:nvPr/>
        </p:nvSpPr>
        <p:spPr>
          <a:xfrm>
            <a:off x="2282825" y="0"/>
            <a:ext cx="68580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5" name="Прямоугольник 13"/>
          <p:cNvSpPr/>
          <p:nvPr/>
        </p:nvSpPr>
        <p:spPr bwMode="invGray">
          <a:xfrm>
            <a:off x="2286000" y="0"/>
            <a:ext cx="762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6" name="Овал 15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7" name="Овал 16"/>
          <p:cNvSpPr/>
          <p:nvPr/>
        </p:nvSpPr>
        <p:spPr>
          <a:xfrm>
            <a:off x="2408238" y="2746375"/>
            <a:ext cx="63500" cy="63500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E43BD12-76C6-49A8-A874-85B2BEA2A2FC}" type="datetimeFigureOut">
              <a:rPr lang="ru-RU"/>
              <a:pPr>
                <a:defRPr/>
              </a:pPr>
              <a:t>21.10.2018</a:t>
            </a:fld>
            <a:endParaRPr lang="ru-RU"/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83FBA9B-22BE-4FE7-8954-42632026FA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F5F1E8-2BBE-4747-B9FB-BE3C5FA5656E}" type="datetimeFigureOut">
              <a:rPr lang="ru-RU"/>
              <a:pPr>
                <a:defRPr/>
              </a:pPr>
              <a:t>21.10.2018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9AF125-30BC-4EAB-B8E4-185955F2AE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/>
          <a:lstStyle>
            <a:lvl1pPr algn="ctr">
              <a:defRPr sz="4500" b="1" cap="none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A5A08EF-E1D7-4F03-9ADE-AFABF38D2941}" type="datetimeFigureOut">
              <a:rPr lang="ru-RU"/>
              <a:pPr>
                <a:defRPr/>
              </a:pPr>
              <a:t>21.10.2018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54FE587-3ED8-4E72-A2B6-7F7C26D1B2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EFB582-8B21-4D46-A650-D0938423C625}" type="datetimeFigureOut">
              <a:rPr lang="ru-RU"/>
              <a:pPr>
                <a:defRPr/>
              </a:pPr>
              <a:t>21.10.2018</a:t>
            </a:fld>
            <a:endParaRPr lang="ru-RU"/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E0DDD0-5407-4FEB-AC16-CC39D94A4D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2"/>
          <p:cNvSpPr/>
          <p:nvPr/>
        </p:nvSpPr>
        <p:spPr>
          <a:xfrm>
            <a:off x="1014413" y="0"/>
            <a:ext cx="8129587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3" name="Прямоугольник 13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4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17E4459-346E-45BF-A595-055D4406BF7A}" type="datetimeFigureOut">
              <a:rPr lang="ru-RU"/>
              <a:pPr>
                <a:defRPr/>
              </a:pPr>
              <a:t>21.10.2018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583D300-302A-4DCF-B507-455A014C60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FCF5158-6F06-4DF2-92F2-069E67EB0A68}" type="datetimeFigureOut">
              <a:rPr lang="ru-RU"/>
              <a:pPr>
                <a:defRPr/>
              </a:pPr>
              <a:t>21.10.2018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D0AF4F6-B9EB-4299-B022-CA80CB073D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12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tIns="274320">
            <a:normAutofit/>
          </a:bodyPr>
          <a:lstStyle>
            <a:extLst/>
          </a:lstStyle>
          <a:p>
            <a:pPr indent="-283464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  <a:defRPr/>
            </a:pPr>
            <a:endParaRPr lang="en-US" sz="3200">
              <a:latin typeface="+mn-lt"/>
            </a:endParaRPr>
          </a:p>
        </p:txBody>
      </p:sp>
      <p:sp>
        <p:nvSpPr>
          <p:cNvPr id="6" name="Блок-схема: процесс 13"/>
          <p:cNvSpPr/>
          <p:nvPr/>
        </p:nvSpPr>
        <p:spPr>
          <a:xfrm rot="19468671">
            <a:off x="396875" y="954088"/>
            <a:ext cx="685800" cy="204787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7" name="Блок-схема: процесс 15"/>
          <p:cNvSpPr/>
          <p:nvPr/>
        </p:nvSpPr>
        <p:spPr>
          <a:xfrm rot="2103354" flipH="1">
            <a:off x="5003800" y="936625"/>
            <a:ext cx="649288" cy="204788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tIns="274320">
            <a:normAutofit/>
          </a:bodyPr>
          <a:lstStyle>
            <a:lvl1pPr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AE8E54F-17DB-4587-89B1-154519FC708C}" type="datetimeFigureOut">
              <a:rPr lang="ru-RU"/>
              <a:pPr>
                <a:defRPr/>
              </a:pPr>
              <a:t>21.10.2018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C68F5B3-93BD-48A0-9A0E-7D295ADDA9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75" y="-815975"/>
            <a:ext cx="1638300" cy="163830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8" name="Овал 7"/>
          <p:cNvSpPr/>
          <p:nvPr/>
        </p:nvSpPr>
        <p:spPr>
          <a:xfrm>
            <a:off x="168275" y="20638"/>
            <a:ext cx="1703388" cy="1703387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3" name="Текст 8"/>
          <p:cNvSpPr>
            <a:spLocks noGrp="1"/>
          </p:cNvSpPr>
          <p:nvPr>
            <p:ph type="body" idx="1"/>
          </p:nvPr>
        </p:nvSpPr>
        <p:spPr bwMode="auto">
          <a:xfrm>
            <a:off x="1435100" y="1447800"/>
            <a:ext cx="749935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>
              <a:defRPr/>
            </a:pPr>
            <a:fld id="{AA987BE0-626B-4A2E-A35B-324B47F57497}" type="datetimeFigureOut">
              <a:rPr lang="ru-RU"/>
              <a:pPr>
                <a:defRPr/>
              </a:pPr>
              <a:t>21.10.2018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>
              <a:defRPr/>
            </a:pPr>
            <a:fld id="{542CB53B-19B0-4C14-B1D5-997A3CE6B2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3" r:id="rId1"/>
    <p:sldLayoutId id="2147483918" r:id="rId2"/>
    <p:sldLayoutId id="2147483924" r:id="rId3"/>
    <p:sldLayoutId id="2147483919" r:id="rId4"/>
    <p:sldLayoutId id="2147483925" r:id="rId5"/>
    <p:sldLayoutId id="2147483920" r:id="rId6"/>
    <p:sldLayoutId id="2147483926" r:id="rId7"/>
    <p:sldLayoutId id="2147483927" r:id="rId8"/>
    <p:sldLayoutId id="2147483928" r:id="rId9"/>
    <p:sldLayoutId id="2147483921" r:id="rId10"/>
    <p:sldLayoutId id="214748392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300" kern="1200">
          <a:solidFill>
            <a:srgbClr val="C22EA4"/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C22EA4"/>
          </a:solidFill>
          <a:latin typeface="Corbe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C22EA4"/>
          </a:solidFill>
          <a:latin typeface="Corbe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C22EA4"/>
          </a:solidFill>
          <a:latin typeface="Corbe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C22EA4"/>
          </a:solidFill>
          <a:latin typeface="Corbe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C22EA4"/>
          </a:solidFill>
          <a:latin typeface="Corbe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C22EA4"/>
          </a:solidFill>
          <a:latin typeface="Corbe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C22EA4"/>
          </a:solidFill>
          <a:latin typeface="Corbe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C22EA4"/>
          </a:solidFill>
          <a:latin typeface="Corbel" pitchFamily="34" charset="0"/>
        </a:defRPr>
      </a:lvl9pPr>
      <a:extLst/>
    </p:titleStyle>
    <p:bodyStyle>
      <a:lvl1pPr marL="365125" indent="-282575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36538" algn="l" rtl="0" eaLnBrk="0" fontAlgn="base" hangingPunct="0">
        <a:spcBef>
          <a:spcPts val="550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5825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173038" algn="l" rtl="0" eaLnBrk="0" fontAlgn="base" hangingPunct="0">
        <a:spcBef>
          <a:spcPct val="20000"/>
        </a:spcBef>
        <a:spcAft>
          <a:spcPct val="0"/>
        </a:spcAft>
        <a:buClr>
          <a:srgbClr val="DE6C36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6988" indent="-182563" algn="l" rtl="0" eaLnBrk="0" fontAlgn="base" hangingPunct="0">
        <a:spcBef>
          <a:spcPct val="20000"/>
        </a:spcBef>
        <a:spcAft>
          <a:spcPct val="0"/>
        </a:spcAft>
        <a:buClr>
          <a:srgbClr val="F9B639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18" Type="http://schemas.openxmlformats.org/officeDocument/2006/relationships/image" Target="../media/image18.jpeg"/><Relationship Id="rId3" Type="http://schemas.openxmlformats.org/officeDocument/2006/relationships/image" Target="../media/image3.png"/><Relationship Id="rId21" Type="http://schemas.openxmlformats.org/officeDocument/2006/relationships/image" Target="../media/image21.jpe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png"/><Relationship Id="rId16" Type="http://schemas.openxmlformats.org/officeDocument/2006/relationships/image" Target="../media/image16.png"/><Relationship Id="rId20" Type="http://schemas.openxmlformats.org/officeDocument/2006/relationships/image" Target="../media/image20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19" Type="http://schemas.openxmlformats.org/officeDocument/2006/relationships/image" Target="../media/image19.jpe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gif"/><Relationship Id="rId13" Type="http://schemas.openxmlformats.org/officeDocument/2006/relationships/image" Target="../media/image32.png"/><Relationship Id="rId3" Type="http://schemas.openxmlformats.org/officeDocument/2006/relationships/image" Target="../media/image22.jpeg"/><Relationship Id="rId7" Type="http://schemas.openxmlformats.org/officeDocument/2006/relationships/image" Target="../media/image26.gif"/><Relationship Id="rId12" Type="http://schemas.openxmlformats.org/officeDocument/2006/relationships/image" Target="../media/image31.png"/><Relationship Id="rId17" Type="http://schemas.openxmlformats.org/officeDocument/2006/relationships/image" Target="../media/image36.gif"/><Relationship Id="rId2" Type="http://schemas.openxmlformats.org/officeDocument/2006/relationships/audio" Target="../media/audio1.wav"/><Relationship Id="rId16" Type="http://schemas.openxmlformats.org/officeDocument/2006/relationships/image" Target="../media/image35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11" Type="http://schemas.openxmlformats.org/officeDocument/2006/relationships/image" Target="../media/image30.gif"/><Relationship Id="rId5" Type="http://schemas.openxmlformats.org/officeDocument/2006/relationships/image" Target="../media/image24.gif"/><Relationship Id="rId15" Type="http://schemas.openxmlformats.org/officeDocument/2006/relationships/image" Target="../media/image34.gif"/><Relationship Id="rId10" Type="http://schemas.openxmlformats.org/officeDocument/2006/relationships/image" Target="../media/image29.gif"/><Relationship Id="rId4" Type="http://schemas.openxmlformats.org/officeDocument/2006/relationships/image" Target="../media/image23.gif"/><Relationship Id="rId9" Type="http://schemas.openxmlformats.org/officeDocument/2006/relationships/image" Target="../media/image28.gif"/><Relationship Id="rId14" Type="http://schemas.openxmlformats.org/officeDocument/2006/relationships/image" Target="../media/image33.gi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new\Desktop\1\%5bv-s.mobi%5d&#1042;&#1072;&#1083;&#1100;&#1089;%20&#1073;&#1072;&#1073;&#1086;&#1095;&#1077;&#1082;.%20&#1050;&#1088;&#1072;&#1089;&#1080;&#1074;&#1072;&#1103;%20&#1084;&#1091;&#1079;&#1099;&#1082;&#1072;%20&#1048;&#1075;&#1086;&#1088;&#1103;%20&#1044;&#1074;&#1091;&#1088;&#1077;&#1095;&#1077;&#1085;&#1089;&#1082;&#1086;&#1075;&#1086;%20(Igor%20Dvurechensky).avi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7" Type="http://schemas.openxmlformats.org/officeDocument/2006/relationships/image" Target="../media/image72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23%20&#1086;&#1082;&#1090;&#1103;&#1073;&#1088;&#1103;%20&#1091;&#1088;&#1086;&#1082;\Zvuki_prirody_i_muzyka_-_Bah_i_zvuki_lesa.mp3" TargetMode="External"/><Relationship Id="rId6" Type="http://schemas.openxmlformats.org/officeDocument/2006/relationships/image" Target="../media/image71.png"/><Relationship Id="rId5" Type="http://schemas.openxmlformats.org/officeDocument/2006/relationships/image" Target="../media/image70.gif"/><Relationship Id="rId4" Type="http://schemas.openxmlformats.org/officeDocument/2006/relationships/image" Target="../media/image36.gif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gi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gif"/><Relationship Id="rId13" Type="http://schemas.openxmlformats.org/officeDocument/2006/relationships/image" Target="../media/image32.png"/><Relationship Id="rId3" Type="http://schemas.openxmlformats.org/officeDocument/2006/relationships/image" Target="../media/image22.jpeg"/><Relationship Id="rId7" Type="http://schemas.openxmlformats.org/officeDocument/2006/relationships/image" Target="../media/image26.gif"/><Relationship Id="rId12" Type="http://schemas.openxmlformats.org/officeDocument/2006/relationships/image" Target="../media/image31.png"/><Relationship Id="rId17" Type="http://schemas.openxmlformats.org/officeDocument/2006/relationships/image" Target="../media/image36.gif"/><Relationship Id="rId2" Type="http://schemas.openxmlformats.org/officeDocument/2006/relationships/audio" Target="../media/audio1.wav"/><Relationship Id="rId16" Type="http://schemas.openxmlformats.org/officeDocument/2006/relationships/image" Target="../media/image35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11" Type="http://schemas.openxmlformats.org/officeDocument/2006/relationships/image" Target="../media/image30.gif"/><Relationship Id="rId5" Type="http://schemas.openxmlformats.org/officeDocument/2006/relationships/image" Target="../media/image24.gif"/><Relationship Id="rId15" Type="http://schemas.openxmlformats.org/officeDocument/2006/relationships/image" Target="../media/image34.gif"/><Relationship Id="rId10" Type="http://schemas.openxmlformats.org/officeDocument/2006/relationships/image" Target="../media/image29.gif"/><Relationship Id="rId4" Type="http://schemas.openxmlformats.org/officeDocument/2006/relationships/image" Target="../media/image23.gif"/><Relationship Id="rId9" Type="http://schemas.openxmlformats.org/officeDocument/2006/relationships/image" Target="../media/image28.gif"/><Relationship Id="rId14" Type="http://schemas.openxmlformats.org/officeDocument/2006/relationships/image" Target="../media/image33.gif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new\Desktop\1\&#1087;&#1077;&#1089;&#1077;&#1085;&#1082;&#1072;%20&#1087;&#1088;&#1086;%20&#1084;&#1086;&#1090;&#1099;&#1083;&#1082;&#1086;&#1074;.avi" TargetMode="Externa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png"/><Relationship Id="rId3" Type="http://schemas.openxmlformats.org/officeDocument/2006/relationships/image" Target="../media/image80.png"/><Relationship Id="rId7" Type="http://schemas.openxmlformats.org/officeDocument/2006/relationships/image" Target="../media/image84.pn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3.png"/><Relationship Id="rId5" Type="http://schemas.openxmlformats.org/officeDocument/2006/relationships/image" Target="../media/image82.png"/><Relationship Id="rId10" Type="http://schemas.openxmlformats.org/officeDocument/2006/relationships/image" Target="../media/image87.png"/><Relationship Id="rId4" Type="http://schemas.openxmlformats.org/officeDocument/2006/relationships/image" Target="../media/image81.jpeg"/><Relationship Id="rId9" Type="http://schemas.openxmlformats.org/officeDocument/2006/relationships/image" Target="../media/image8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828175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3214686"/>
            <a:ext cx="29848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9852" y="196008"/>
            <a:ext cx="8327856" cy="31393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6600" b="1" dirty="0" smtClean="0">
                <a:solidFill>
                  <a:srgbClr val="FF0000"/>
                </a:solidFill>
              </a:rPr>
              <a:t>Красота и</a:t>
            </a:r>
          </a:p>
          <a:p>
            <a:pPr algn="ctr"/>
            <a:r>
              <a:rPr lang="ru-RU" sz="6600" b="1" dirty="0" smtClean="0">
                <a:solidFill>
                  <a:srgbClr val="FF0000"/>
                </a:solidFill>
              </a:rPr>
              <a:t>симметрия в</a:t>
            </a:r>
          </a:p>
          <a:p>
            <a:pPr algn="ctr"/>
            <a:r>
              <a:rPr lang="ru-RU" sz="6600" b="1" dirty="0" smtClean="0">
                <a:solidFill>
                  <a:srgbClr val="FF0000"/>
                </a:solidFill>
              </a:rPr>
              <a:t> окружающем мире</a:t>
            </a:r>
            <a:endParaRPr lang="ru-RU" sz="6600" b="1" dirty="0">
              <a:solidFill>
                <a:srgbClr val="FF0000"/>
              </a:solidFill>
            </a:endParaRPr>
          </a:p>
        </p:txBody>
      </p:sp>
      <p:grpSp>
        <p:nvGrpSpPr>
          <p:cNvPr id="5" name="Group 2"/>
          <p:cNvGrpSpPr>
            <a:grpSpLocks/>
          </p:cNvGrpSpPr>
          <p:nvPr/>
        </p:nvGrpSpPr>
        <p:grpSpPr bwMode="auto">
          <a:xfrm rot="1600865" flipH="1">
            <a:off x="0" y="428604"/>
            <a:ext cx="1746250" cy="1698625"/>
            <a:chOff x="1945" y="1140"/>
            <a:chExt cx="2685" cy="2674"/>
          </a:xfrm>
        </p:grpSpPr>
        <p:sp>
          <p:nvSpPr>
            <p:cNvPr id="6" name="Rectangle 3"/>
            <p:cNvSpPr>
              <a:spLocks noChangeArrowheads="1"/>
            </p:cNvSpPr>
            <p:nvPr/>
          </p:nvSpPr>
          <p:spPr bwMode="auto">
            <a:xfrm>
              <a:off x="1986" y="1140"/>
              <a:ext cx="25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Aft>
                  <a:spcPts val="1000"/>
                </a:spcAft>
              </a:pPr>
              <a:r>
                <a:rPr lang="en-US" sz="500">
                  <a:solidFill>
                    <a:srgbClr val="000000"/>
                  </a:solidFill>
                  <a:latin typeface="Calibri" pitchFamily="34" charset="0"/>
                </a:rPr>
                <a:t> </a:t>
              </a:r>
              <a:endParaRPr lang="ru-RU"/>
            </a:p>
          </p:txBody>
        </p:sp>
        <p:sp>
          <p:nvSpPr>
            <p:cNvPr id="7" name="Freeform 4"/>
            <p:cNvSpPr>
              <a:spLocks/>
            </p:cNvSpPr>
            <p:nvPr/>
          </p:nvSpPr>
          <p:spPr bwMode="auto">
            <a:xfrm>
              <a:off x="3165" y="2012"/>
              <a:ext cx="299" cy="553"/>
            </a:xfrm>
            <a:custGeom>
              <a:avLst/>
              <a:gdLst>
                <a:gd name="T0" fmla="*/ 299 w 299"/>
                <a:gd name="T1" fmla="*/ 543 h 553"/>
                <a:gd name="T2" fmla="*/ 281 w 299"/>
                <a:gd name="T3" fmla="*/ 487 h 553"/>
                <a:gd name="T4" fmla="*/ 263 w 299"/>
                <a:gd name="T5" fmla="*/ 423 h 553"/>
                <a:gd name="T6" fmla="*/ 244 w 299"/>
                <a:gd name="T7" fmla="*/ 354 h 553"/>
                <a:gd name="T8" fmla="*/ 225 w 299"/>
                <a:gd name="T9" fmla="*/ 282 h 553"/>
                <a:gd name="T10" fmla="*/ 203 w 299"/>
                <a:gd name="T11" fmla="*/ 213 h 553"/>
                <a:gd name="T12" fmla="*/ 179 w 299"/>
                <a:gd name="T13" fmla="*/ 146 h 553"/>
                <a:gd name="T14" fmla="*/ 152 w 299"/>
                <a:gd name="T15" fmla="*/ 87 h 553"/>
                <a:gd name="T16" fmla="*/ 122 w 299"/>
                <a:gd name="T17" fmla="*/ 37 h 553"/>
                <a:gd name="T18" fmla="*/ 119 w 299"/>
                <a:gd name="T19" fmla="*/ 28 h 553"/>
                <a:gd name="T20" fmla="*/ 113 w 299"/>
                <a:gd name="T21" fmla="*/ 21 h 553"/>
                <a:gd name="T22" fmla="*/ 108 w 299"/>
                <a:gd name="T23" fmla="*/ 16 h 553"/>
                <a:gd name="T24" fmla="*/ 102 w 299"/>
                <a:gd name="T25" fmla="*/ 10 h 553"/>
                <a:gd name="T26" fmla="*/ 97 w 299"/>
                <a:gd name="T27" fmla="*/ 8 h 553"/>
                <a:gd name="T28" fmla="*/ 91 w 299"/>
                <a:gd name="T29" fmla="*/ 8 h 553"/>
                <a:gd name="T30" fmla="*/ 86 w 299"/>
                <a:gd name="T31" fmla="*/ 9 h 553"/>
                <a:gd name="T32" fmla="*/ 82 w 299"/>
                <a:gd name="T33" fmla="*/ 13 h 553"/>
                <a:gd name="T34" fmla="*/ 70 w 299"/>
                <a:gd name="T35" fmla="*/ 3 h 553"/>
                <a:gd name="T36" fmla="*/ 55 w 299"/>
                <a:gd name="T37" fmla="*/ 0 h 553"/>
                <a:gd name="T38" fmla="*/ 41 w 299"/>
                <a:gd name="T39" fmla="*/ 1 h 553"/>
                <a:gd name="T40" fmla="*/ 28 w 299"/>
                <a:gd name="T41" fmla="*/ 6 h 553"/>
                <a:gd name="T42" fmla="*/ 15 w 299"/>
                <a:gd name="T43" fmla="*/ 15 h 553"/>
                <a:gd name="T44" fmla="*/ 6 w 299"/>
                <a:gd name="T45" fmla="*/ 28 h 553"/>
                <a:gd name="T46" fmla="*/ 0 w 299"/>
                <a:gd name="T47" fmla="*/ 44 h 553"/>
                <a:gd name="T48" fmla="*/ 0 w 299"/>
                <a:gd name="T49" fmla="*/ 63 h 553"/>
                <a:gd name="T50" fmla="*/ 3 w 299"/>
                <a:gd name="T51" fmla="*/ 70 h 553"/>
                <a:gd name="T52" fmla="*/ 11 w 299"/>
                <a:gd name="T53" fmla="*/ 87 h 553"/>
                <a:gd name="T54" fmla="*/ 25 w 299"/>
                <a:gd name="T55" fmla="*/ 115 h 553"/>
                <a:gd name="T56" fmla="*/ 41 w 299"/>
                <a:gd name="T57" fmla="*/ 151 h 553"/>
                <a:gd name="T58" fmla="*/ 61 w 299"/>
                <a:gd name="T59" fmla="*/ 191 h 553"/>
                <a:gd name="T60" fmla="*/ 84 w 299"/>
                <a:gd name="T61" fmla="*/ 238 h 553"/>
                <a:gd name="T62" fmla="*/ 109 w 299"/>
                <a:gd name="T63" fmla="*/ 287 h 553"/>
                <a:gd name="T64" fmla="*/ 135 w 299"/>
                <a:gd name="T65" fmla="*/ 336 h 553"/>
                <a:gd name="T66" fmla="*/ 161 w 299"/>
                <a:gd name="T67" fmla="*/ 386 h 553"/>
                <a:gd name="T68" fmla="*/ 188 w 299"/>
                <a:gd name="T69" fmla="*/ 431 h 553"/>
                <a:gd name="T70" fmla="*/ 213 w 299"/>
                <a:gd name="T71" fmla="*/ 472 h 553"/>
                <a:gd name="T72" fmla="*/ 236 w 299"/>
                <a:gd name="T73" fmla="*/ 506 h 553"/>
                <a:gd name="T74" fmla="*/ 257 w 299"/>
                <a:gd name="T75" fmla="*/ 533 h 553"/>
                <a:gd name="T76" fmla="*/ 275 w 299"/>
                <a:gd name="T77" fmla="*/ 549 h 553"/>
                <a:gd name="T78" fmla="*/ 288 w 299"/>
                <a:gd name="T79" fmla="*/ 553 h 553"/>
                <a:gd name="T80" fmla="*/ 299 w 299"/>
                <a:gd name="T81" fmla="*/ 543 h 553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299"/>
                <a:gd name="T124" fmla="*/ 0 h 553"/>
                <a:gd name="T125" fmla="*/ 299 w 299"/>
                <a:gd name="T126" fmla="*/ 553 h 553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299" h="553">
                  <a:moveTo>
                    <a:pt x="299" y="543"/>
                  </a:moveTo>
                  <a:lnTo>
                    <a:pt x="281" y="487"/>
                  </a:lnTo>
                  <a:lnTo>
                    <a:pt x="263" y="423"/>
                  </a:lnTo>
                  <a:lnTo>
                    <a:pt x="244" y="354"/>
                  </a:lnTo>
                  <a:lnTo>
                    <a:pt x="225" y="282"/>
                  </a:lnTo>
                  <a:lnTo>
                    <a:pt x="203" y="213"/>
                  </a:lnTo>
                  <a:lnTo>
                    <a:pt x="179" y="146"/>
                  </a:lnTo>
                  <a:lnTo>
                    <a:pt x="152" y="87"/>
                  </a:lnTo>
                  <a:lnTo>
                    <a:pt x="122" y="37"/>
                  </a:lnTo>
                  <a:lnTo>
                    <a:pt x="119" y="28"/>
                  </a:lnTo>
                  <a:lnTo>
                    <a:pt x="113" y="21"/>
                  </a:lnTo>
                  <a:lnTo>
                    <a:pt x="108" y="16"/>
                  </a:lnTo>
                  <a:lnTo>
                    <a:pt x="102" y="10"/>
                  </a:lnTo>
                  <a:lnTo>
                    <a:pt x="97" y="8"/>
                  </a:lnTo>
                  <a:lnTo>
                    <a:pt x="91" y="8"/>
                  </a:lnTo>
                  <a:lnTo>
                    <a:pt x="86" y="9"/>
                  </a:lnTo>
                  <a:lnTo>
                    <a:pt x="82" y="13"/>
                  </a:lnTo>
                  <a:lnTo>
                    <a:pt x="70" y="3"/>
                  </a:lnTo>
                  <a:lnTo>
                    <a:pt x="55" y="0"/>
                  </a:lnTo>
                  <a:lnTo>
                    <a:pt x="41" y="1"/>
                  </a:lnTo>
                  <a:lnTo>
                    <a:pt x="28" y="6"/>
                  </a:lnTo>
                  <a:lnTo>
                    <a:pt x="15" y="15"/>
                  </a:lnTo>
                  <a:lnTo>
                    <a:pt x="6" y="28"/>
                  </a:lnTo>
                  <a:lnTo>
                    <a:pt x="0" y="44"/>
                  </a:lnTo>
                  <a:lnTo>
                    <a:pt x="0" y="63"/>
                  </a:lnTo>
                  <a:lnTo>
                    <a:pt x="3" y="70"/>
                  </a:lnTo>
                  <a:lnTo>
                    <a:pt x="11" y="87"/>
                  </a:lnTo>
                  <a:lnTo>
                    <a:pt x="25" y="115"/>
                  </a:lnTo>
                  <a:lnTo>
                    <a:pt x="41" y="151"/>
                  </a:lnTo>
                  <a:lnTo>
                    <a:pt x="61" y="191"/>
                  </a:lnTo>
                  <a:lnTo>
                    <a:pt x="84" y="238"/>
                  </a:lnTo>
                  <a:lnTo>
                    <a:pt x="109" y="287"/>
                  </a:lnTo>
                  <a:lnTo>
                    <a:pt x="135" y="336"/>
                  </a:lnTo>
                  <a:lnTo>
                    <a:pt x="161" y="386"/>
                  </a:lnTo>
                  <a:lnTo>
                    <a:pt x="188" y="431"/>
                  </a:lnTo>
                  <a:lnTo>
                    <a:pt x="213" y="472"/>
                  </a:lnTo>
                  <a:lnTo>
                    <a:pt x="236" y="506"/>
                  </a:lnTo>
                  <a:lnTo>
                    <a:pt x="257" y="533"/>
                  </a:lnTo>
                  <a:lnTo>
                    <a:pt x="275" y="549"/>
                  </a:lnTo>
                  <a:lnTo>
                    <a:pt x="288" y="553"/>
                  </a:lnTo>
                  <a:lnTo>
                    <a:pt x="299" y="543"/>
                  </a:lnTo>
                  <a:close/>
                </a:path>
              </a:pathLst>
            </a:custGeom>
            <a:solidFill>
              <a:srgbClr val="DFDFD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1945" y="2010"/>
              <a:ext cx="1537" cy="1804"/>
            </a:xfrm>
            <a:custGeom>
              <a:avLst/>
              <a:gdLst>
                <a:gd name="T0" fmla="*/ 1192 w 1537"/>
                <a:gd name="T1" fmla="*/ 60 h 1804"/>
                <a:gd name="T2" fmla="*/ 1106 w 1537"/>
                <a:gd name="T3" fmla="*/ 33 h 1804"/>
                <a:gd name="T4" fmla="*/ 991 w 1537"/>
                <a:gd name="T5" fmla="*/ 13 h 1804"/>
                <a:gd name="T6" fmla="*/ 859 w 1537"/>
                <a:gd name="T7" fmla="*/ 4 h 1804"/>
                <a:gd name="T8" fmla="*/ 717 w 1537"/>
                <a:gd name="T9" fmla="*/ 0 h 1804"/>
                <a:gd name="T10" fmla="*/ 571 w 1537"/>
                <a:gd name="T11" fmla="*/ 3 h 1804"/>
                <a:gd name="T12" fmla="*/ 439 w 1537"/>
                <a:gd name="T13" fmla="*/ 3 h 1804"/>
                <a:gd name="T14" fmla="*/ 323 w 1537"/>
                <a:gd name="T15" fmla="*/ 4 h 1804"/>
                <a:gd name="T16" fmla="*/ 223 w 1537"/>
                <a:gd name="T17" fmla="*/ 12 h 1804"/>
                <a:gd name="T18" fmla="*/ 135 w 1537"/>
                <a:gd name="T19" fmla="*/ 31 h 1804"/>
                <a:gd name="T20" fmla="*/ 60 w 1537"/>
                <a:gd name="T21" fmla="*/ 67 h 1804"/>
                <a:gd name="T22" fmla="*/ 0 w 1537"/>
                <a:gd name="T23" fmla="*/ 139 h 1804"/>
                <a:gd name="T24" fmla="*/ 58 w 1537"/>
                <a:gd name="T25" fmla="*/ 202 h 1804"/>
                <a:gd name="T26" fmla="*/ 149 w 1537"/>
                <a:gd name="T27" fmla="*/ 274 h 1804"/>
                <a:gd name="T28" fmla="*/ 239 w 1537"/>
                <a:gd name="T29" fmla="*/ 342 h 1804"/>
                <a:gd name="T30" fmla="*/ 359 w 1537"/>
                <a:gd name="T31" fmla="*/ 425 h 1804"/>
                <a:gd name="T32" fmla="*/ 496 w 1537"/>
                <a:gd name="T33" fmla="*/ 505 h 1804"/>
                <a:gd name="T34" fmla="*/ 638 w 1537"/>
                <a:gd name="T35" fmla="*/ 567 h 1804"/>
                <a:gd name="T36" fmla="*/ 770 w 1537"/>
                <a:gd name="T37" fmla="*/ 594 h 1804"/>
                <a:gd name="T38" fmla="*/ 835 w 1537"/>
                <a:gd name="T39" fmla="*/ 605 h 1804"/>
                <a:gd name="T40" fmla="*/ 915 w 1537"/>
                <a:gd name="T41" fmla="*/ 587 h 1804"/>
                <a:gd name="T42" fmla="*/ 948 w 1537"/>
                <a:gd name="T43" fmla="*/ 600 h 1804"/>
                <a:gd name="T44" fmla="*/ 925 w 1537"/>
                <a:gd name="T45" fmla="*/ 748 h 1804"/>
                <a:gd name="T46" fmla="*/ 938 w 1537"/>
                <a:gd name="T47" fmla="*/ 792 h 1804"/>
                <a:gd name="T48" fmla="*/ 965 w 1537"/>
                <a:gd name="T49" fmla="*/ 812 h 1804"/>
                <a:gd name="T50" fmla="*/ 998 w 1537"/>
                <a:gd name="T51" fmla="*/ 830 h 1804"/>
                <a:gd name="T52" fmla="*/ 1049 w 1537"/>
                <a:gd name="T53" fmla="*/ 841 h 1804"/>
                <a:gd name="T54" fmla="*/ 1094 w 1537"/>
                <a:gd name="T55" fmla="*/ 870 h 1804"/>
                <a:gd name="T56" fmla="*/ 1116 w 1537"/>
                <a:gd name="T57" fmla="*/ 892 h 1804"/>
                <a:gd name="T58" fmla="*/ 1137 w 1537"/>
                <a:gd name="T59" fmla="*/ 926 h 1804"/>
                <a:gd name="T60" fmla="*/ 1139 w 1537"/>
                <a:gd name="T61" fmla="*/ 998 h 1804"/>
                <a:gd name="T62" fmla="*/ 1115 w 1537"/>
                <a:gd name="T63" fmla="*/ 1495 h 1804"/>
                <a:gd name="T64" fmla="*/ 1113 w 1537"/>
                <a:gd name="T65" fmla="*/ 1702 h 1804"/>
                <a:gd name="T66" fmla="*/ 1095 w 1537"/>
                <a:gd name="T67" fmla="*/ 1776 h 1804"/>
                <a:gd name="T68" fmla="*/ 1123 w 1537"/>
                <a:gd name="T69" fmla="*/ 1788 h 1804"/>
                <a:gd name="T70" fmla="*/ 1156 w 1537"/>
                <a:gd name="T71" fmla="*/ 1638 h 1804"/>
                <a:gd name="T72" fmla="*/ 1153 w 1537"/>
                <a:gd name="T73" fmla="*/ 1451 h 1804"/>
                <a:gd name="T74" fmla="*/ 1165 w 1537"/>
                <a:gd name="T75" fmla="*/ 1305 h 1804"/>
                <a:gd name="T76" fmla="*/ 1175 w 1537"/>
                <a:gd name="T77" fmla="*/ 1254 h 1804"/>
                <a:gd name="T78" fmla="*/ 1195 w 1537"/>
                <a:gd name="T79" fmla="*/ 1225 h 1804"/>
                <a:gd name="T80" fmla="*/ 1225 w 1537"/>
                <a:gd name="T81" fmla="*/ 1223 h 1804"/>
                <a:gd name="T82" fmla="*/ 1246 w 1537"/>
                <a:gd name="T83" fmla="*/ 1234 h 1804"/>
                <a:gd name="T84" fmla="*/ 1268 w 1537"/>
                <a:gd name="T85" fmla="*/ 1242 h 1804"/>
                <a:gd name="T86" fmla="*/ 1290 w 1537"/>
                <a:gd name="T87" fmla="*/ 1234 h 1804"/>
                <a:gd name="T88" fmla="*/ 1307 w 1537"/>
                <a:gd name="T89" fmla="*/ 1221 h 1804"/>
                <a:gd name="T90" fmla="*/ 1328 w 1537"/>
                <a:gd name="T91" fmla="*/ 1219 h 1804"/>
                <a:gd name="T92" fmla="*/ 1359 w 1537"/>
                <a:gd name="T93" fmla="*/ 1248 h 1804"/>
                <a:gd name="T94" fmla="*/ 1395 w 1537"/>
                <a:gd name="T95" fmla="*/ 1274 h 1804"/>
                <a:gd name="T96" fmla="*/ 1429 w 1537"/>
                <a:gd name="T97" fmla="*/ 1250 h 1804"/>
                <a:gd name="T98" fmla="*/ 1424 w 1537"/>
                <a:gd name="T99" fmla="*/ 1170 h 1804"/>
                <a:gd name="T100" fmla="*/ 1416 w 1537"/>
                <a:gd name="T101" fmla="*/ 1099 h 1804"/>
                <a:gd name="T102" fmla="*/ 1449 w 1537"/>
                <a:gd name="T103" fmla="*/ 1036 h 1804"/>
                <a:gd name="T104" fmla="*/ 1495 w 1537"/>
                <a:gd name="T105" fmla="*/ 1000 h 1804"/>
                <a:gd name="T106" fmla="*/ 1530 w 1537"/>
                <a:gd name="T107" fmla="*/ 922 h 1804"/>
                <a:gd name="T108" fmla="*/ 1535 w 1537"/>
                <a:gd name="T109" fmla="*/ 778 h 1804"/>
                <a:gd name="T110" fmla="*/ 1502 w 1537"/>
                <a:gd name="T111" fmla="*/ 613 h 1804"/>
                <a:gd name="T112" fmla="*/ 1453 w 1537"/>
                <a:gd name="T113" fmla="*/ 510 h 1804"/>
                <a:gd name="T114" fmla="*/ 1404 w 1537"/>
                <a:gd name="T115" fmla="*/ 422 h 1804"/>
                <a:gd name="T116" fmla="*/ 1352 w 1537"/>
                <a:gd name="T117" fmla="*/ 328 h 1804"/>
                <a:gd name="T118" fmla="*/ 1301 w 1537"/>
                <a:gd name="T119" fmla="*/ 233 h 1804"/>
                <a:gd name="T120" fmla="*/ 1255 w 1537"/>
                <a:gd name="T121" fmla="*/ 141 h 180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537"/>
                <a:gd name="T184" fmla="*/ 0 h 1804"/>
                <a:gd name="T185" fmla="*/ 1537 w 1537"/>
                <a:gd name="T186" fmla="*/ 1804 h 1804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537" h="1804">
                  <a:moveTo>
                    <a:pt x="1231" y="85"/>
                  </a:moveTo>
                  <a:lnTo>
                    <a:pt x="1213" y="73"/>
                  </a:lnTo>
                  <a:lnTo>
                    <a:pt x="1192" y="60"/>
                  </a:lnTo>
                  <a:lnTo>
                    <a:pt x="1167" y="49"/>
                  </a:lnTo>
                  <a:lnTo>
                    <a:pt x="1137" y="41"/>
                  </a:lnTo>
                  <a:lnTo>
                    <a:pt x="1106" y="33"/>
                  </a:lnTo>
                  <a:lnTo>
                    <a:pt x="1070" y="24"/>
                  </a:lnTo>
                  <a:lnTo>
                    <a:pt x="1032" y="19"/>
                  </a:lnTo>
                  <a:lnTo>
                    <a:pt x="991" y="13"/>
                  </a:lnTo>
                  <a:lnTo>
                    <a:pt x="950" y="10"/>
                  </a:lnTo>
                  <a:lnTo>
                    <a:pt x="905" y="6"/>
                  </a:lnTo>
                  <a:lnTo>
                    <a:pt x="859" y="4"/>
                  </a:lnTo>
                  <a:lnTo>
                    <a:pt x="813" y="2"/>
                  </a:lnTo>
                  <a:lnTo>
                    <a:pt x="765" y="2"/>
                  </a:lnTo>
                  <a:lnTo>
                    <a:pt x="717" y="0"/>
                  </a:lnTo>
                  <a:lnTo>
                    <a:pt x="668" y="0"/>
                  </a:lnTo>
                  <a:lnTo>
                    <a:pt x="619" y="2"/>
                  </a:lnTo>
                  <a:lnTo>
                    <a:pt x="571" y="3"/>
                  </a:lnTo>
                  <a:lnTo>
                    <a:pt x="526" y="3"/>
                  </a:lnTo>
                  <a:lnTo>
                    <a:pt x="481" y="3"/>
                  </a:lnTo>
                  <a:lnTo>
                    <a:pt x="439" y="3"/>
                  </a:lnTo>
                  <a:lnTo>
                    <a:pt x="400" y="3"/>
                  </a:lnTo>
                  <a:lnTo>
                    <a:pt x="360" y="3"/>
                  </a:lnTo>
                  <a:lnTo>
                    <a:pt x="323" y="4"/>
                  </a:lnTo>
                  <a:lnTo>
                    <a:pt x="289" y="5"/>
                  </a:lnTo>
                  <a:lnTo>
                    <a:pt x="255" y="8"/>
                  </a:lnTo>
                  <a:lnTo>
                    <a:pt x="223" y="12"/>
                  </a:lnTo>
                  <a:lnTo>
                    <a:pt x="191" y="18"/>
                  </a:lnTo>
                  <a:lnTo>
                    <a:pt x="164" y="23"/>
                  </a:lnTo>
                  <a:lnTo>
                    <a:pt x="135" y="31"/>
                  </a:lnTo>
                  <a:lnTo>
                    <a:pt x="109" y="41"/>
                  </a:lnTo>
                  <a:lnTo>
                    <a:pt x="84" y="54"/>
                  </a:lnTo>
                  <a:lnTo>
                    <a:pt x="60" y="67"/>
                  </a:lnTo>
                  <a:lnTo>
                    <a:pt x="23" y="95"/>
                  </a:lnTo>
                  <a:lnTo>
                    <a:pt x="4" y="118"/>
                  </a:lnTo>
                  <a:lnTo>
                    <a:pt x="0" y="139"/>
                  </a:lnTo>
                  <a:lnTo>
                    <a:pt x="10" y="159"/>
                  </a:lnTo>
                  <a:lnTo>
                    <a:pt x="30" y="180"/>
                  </a:lnTo>
                  <a:lnTo>
                    <a:pt x="58" y="202"/>
                  </a:lnTo>
                  <a:lnTo>
                    <a:pt x="91" y="227"/>
                  </a:lnTo>
                  <a:lnTo>
                    <a:pt x="128" y="255"/>
                  </a:lnTo>
                  <a:lnTo>
                    <a:pt x="149" y="274"/>
                  </a:lnTo>
                  <a:lnTo>
                    <a:pt x="175" y="294"/>
                  </a:lnTo>
                  <a:lnTo>
                    <a:pt x="206" y="317"/>
                  </a:lnTo>
                  <a:lnTo>
                    <a:pt x="239" y="342"/>
                  </a:lnTo>
                  <a:lnTo>
                    <a:pt x="277" y="370"/>
                  </a:lnTo>
                  <a:lnTo>
                    <a:pt x="316" y="398"/>
                  </a:lnTo>
                  <a:lnTo>
                    <a:pt x="359" y="425"/>
                  </a:lnTo>
                  <a:lnTo>
                    <a:pt x="403" y="452"/>
                  </a:lnTo>
                  <a:lnTo>
                    <a:pt x="450" y="480"/>
                  </a:lnTo>
                  <a:lnTo>
                    <a:pt x="496" y="505"/>
                  </a:lnTo>
                  <a:lnTo>
                    <a:pt x="544" y="528"/>
                  </a:lnTo>
                  <a:lnTo>
                    <a:pt x="590" y="549"/>
                  </a:lnTo>
                  <a:lnTo>
                    <a:pt x="638" y="567"/>
                  </a:lnTo>
                  <a:lnTo>
                    <a:pt x="682" y="580"/>
                  </a:lnTo>
                  <a:lnTo>
                    <a:pt x="728" y="590"/>
                  </a:lnTo>
                  <a:lnTo>
                    <a:pt x="770" y="594"/>
                  </a:lnTo>
                  <a:lnTo>
                    <a:pt x="788" y="597"/>
                  </a:lnTo>
                  <a:lnTo>
                    <a:pt x="809" y="600"/>
                  </a:lnTo>
                  <a:lnTo>
                    <a:pt x="835" y="605"/>
                  </a:lnTo>
                  <a:lnTo>
                    <a:pt x="863" y="605"/>
                  </a:lnTo>
                  <a:lnTo>
                    <a:pt x="890" y="600"/>
                  </a:lnTo>
                  <a:lnTo>
                    <a:pt x="915" y="587"/>
                  </a:lnTo>
                  <a:lnTo>
                    <a:pt x="939" y="564"/>
                  </a:lnTo>
                  <a:lnTo>
                    <a:pt x="956" y="530"/>
                  </a:lnTo>
                  <a:lnTo>
                    <a:pt x="948" y="600"/>
                  </a:lnTo>
                  <a:lnTo>
                    <a:pt x="938" y="657"/>
                  </a:lnTo>
                  <a:lnTo>
                    <a:pt x="929" y="704"/>
                  </a:lnTo>
                  <a:lnTo>
                    <a:pt x="925" y="748"/>
                  </a:lnTo>
                  <a:lnTo>
                    <a:pt x="926" y="767"/>
                  </a:lnTo>
                  <a:lnTo>
                    <a:pt x="930" y="782"/>
                  </a:lnTo>
                  <a:lnTo>
                    <a:pt x="938" y="792"/>
                  </a:lnTo>
                  <a:lnTo>
                    <a:pt x="945" y="798"/>
                  </a:lnTo>
                  <a:lnTo>
                    <a:pt x="955" y="806"/>
                  </a:lnTo>
                  <a:lnTo>
                    <a:pt x="965" y="812"/>
                  </a:lnTo>
                  <a:lnTo>
                    <a:pt x="975" y="821"/>
                  </a:lnTo>
                  <a:lnTo>
                    <a:pt x="984" y="830"/>
                  </a:lnTo>
                  <a:lnTo>
                    <a:pt x="998" y="830"/>
                  </a:lnTo>
                  <a:lnTo>
                    <a:pt x="1012" y="833"/>
                  </a:lnTo>
                  <a:lnTo>
                    <a:pt x="1030" y="836"/>
                  </a:lnTo>
                  <a:lnTo>
                    <a:pt x="1049" y="841"/>
                  </a:lnTo>
                  <a:lnTo>
                    <a:pt x="1067" y="850"/>
                  </a:lnTo>
                  <a:lnTo>
                    <a:pt x="1081" y="859"/>
                  </a:lnTo>
                  <a:lnTo>
                    <a:pt x="1094" y="870"/>
                  </a:lnTo>
                  <a:lnTo>
                    <a:pt x="1100" y="884"/>
                  </a:lnTo>
                  <a:lnTo>
                    <a:pt x="1107" y="888"/>
                  </a:lnTo>
                  <a:lnTo>
                    <a:pt x="1116" y="892"/>
                  </a:lnTo>
                  <a:lnTo>
                    <a:pt x="1124" y="901"/>
                  </a:lnTo>
                  <a:lnTo>
                    <a:pt x="1130" y="911"/>
                  </a:lnTo>
                  <a:lnTo>
                    <a:pt x="1137" y="926"/>
                  </a:lnTo>
                  <a:lnTo>
                    <a:pt x="1142" y="944"/>
                  </a:lnTo>
                  <a:lnTo>
                    <a:pt x="1143" y="968"/>
                  </a:lnTo>
                  <a:lnTo>
                    <a:pt x="1139" y="998"/>
                  </a:lnTo>
                  <a:lnTo>
                    <a:pt x="1130" y="1120"/>
                  </a:lnTo>
                  <a:lnTo>
                    <a:pt x="1120" y="1309"/>
                  </a:lnTo>
                  <a:lnTo>
                    <a:pt x="1115" y="1495"/>
                  </a:lnTo>
                  <a:lnTo>
                    <a:pt x="1116" y="1607"/>
                  </a:lnTo>
                  <a:lnTo>
                    <a:pt x="1117" y="1658"/>
                  </a:lnTo>
                  <a:lnTo>
                    <a:pt x="1113" y="1702"/>
                  </a:lnTo>
                  <a:lnTo>
                    <a:pt x="1106" y="1737"/>
                  </a:lnTo>
                  <a:lnTo>
                    <a:pt x="1099" y="1758"/>
                  </a:lnTo>
                  <a:lnTo>
                    <a:pt x="1095" y="1776"/>
                  </a:lnTo>
                  <a:lnTo>
                    <a:pt x="1095" y="1796"/>
                  </a:lnTo>
                  <a:lnTo>
                    <a:pt x="1104" y="1804"/>
                  </a:lnTo>
                  <a:lnTo>
                    <a:pt x="1123" y="1788"/>
                  </a:lnTo>
                  <a:lnTo>
                    <a:pt x="1142" y="1749"/>
                  </a:lnTo>
                  <a:lnTo>
                    <a:pt x="1153" y="1695"/>
                  </a:lnTo>
                  <a:lnTo>
                    <a:pt x="1156" y="1638"/>
                  </a:lnTo>
                  <a:lnTo>
                    <a:pt x="1154" y="1584"/>
                  </a:lnTo>
                  <a:lnTo>
                    <a:pt x="1151" y="1524"/>
                  </a:lnTo>
                  <a:lnTo>
                    <a:pt x="1153" y="1451"/>
                  </a:lnTo>
                  <a:lnTo>
                    <a:pt x="1156" y="1380"/>
                  </a:lnTo>
                  <a:lnTo>
                    <a:pt x="1162" y="1325"/>
                  </a:lnTo>
                  <a:lnTo>
                    <a:pt x="1165" y="1305"/>
                  </a:lnTo>
                  <a:lnTo>
                    <a:pt x="1167" y="1286"/>
                  </a:lnTo>
                  <a:lnTo>
                    <a:pt x="1172" y="1269"/>
                  </a:lnTo>
                  <a:lnTo>
                    <a:pt x="1175" y="1254"/>
                  </a:lnTo>
                  <a:lnTo>
                    <a:pt x="1181" y="1242"/>
                  </a:lnTo>
                  <a:lnTo>
                    <a:pt x="1186" y="1232"/>
                  </a:lnTo>
                  <a:lnTo>
                    <a:pt x="1195" y="1225"/>
                  </a:lnTo>
                  <a:lnTo>
                    <a:pt x="1205" y="1221"/>
                  </a:lnTo>
                  <a:lnTo>
                    <a:pt x="1216" y="1219"/>
                  </a:lnTo>
                  <a:lnTo>
                    <a:pt x="1225" y="1223"/>
                  </a:lnTo>
                  <a:lnTo>
                    <a:pt x="1232" y="1225"/>
                  </a:lnTo>
                  <a:lnTo>
                    <a:pt x="1241" y="1229"/>
                  </a:lnTo>
                  <a:lnTo>
                    <a:pt x="1246" y="1234"/>
                  </a:lnTo>
                  <a:lnTo>
                    <a:pt x="1253" y="1237"/>
                  </a:lnTo>
                  <a:lnTo>
                    <a:pt x="1260" y="1241"/>
                  </a:lnTo>
                  <a:lnTo>
                    <a:pt x="1268" y="1242"/>
                  </a:lnTo>
                  <a:lnTo>
                    <a:pt x="1275" y="1241"/>
                  </a:lnTo>
                  <a:lnTo>
                    <a:pt x="1283" y="1237"/>
                  </a:lnTo>
                  <a:lnTo>
                    <a:pt x="1290" y="1234"/>
                  </a:lnTo>
                  <a:lnTo>
                    <a:pt x="1295" y="1229"/>
                  </a:lnTo>
                  <a:lnTo>
                    <a:pt x="1301" y="1225"/>
                  </a:lnTo>
                  <a:lnTo>
                    <a:pt x="1307" y="1221"/>
                  </a:lnTo>
                  <a:lnTo>
                    <a:pt x="1312" y="1218"/>
                  </a:lnTo>
                  <a:lnTo>
                    <a:pt x="1320" y="1217"/>
                  </a:lnTo>
                  <a:lnTo>
                    <a:pt x="1328" y="1219"/>
                  </a:lnTo>
                  <a:lnTo>
                    <a:pt x="1338" y="1226"/>
                  </a:lnTo>
                  <a:lnTo>
                    <a:pt x="1347" y="1237"/>
                  </a:lnTo>
                  <a:lnTo>
                    <a:pt x="1359" y="1248"/>
                  </a:lnTo>
                  <a:lnTo>
                    <a:pt x="1371" y="1260"/>
                  </a:lnTo>
                  <a:lnTo>
                    <a:pt x="1384" y="1269"/>
                  </a:lnTo>
                  <a:lnTo>
                    <a:pt x="1395" y="1274"/>
                  </a:lnTo>
                  <a:lnTo>
                    <a:pt x="1405" y="1277"/>
                  </a:lnTo>
                  <a:lnTo>
                    <a:pt x="1421" y="1266"/>
                  </a:lnTo>
                  <a:lnTo>
                    <a:pt x="1429" y="1250"/>
                  </a:lnTo>
                  <a:lnTo>
                    <a:pt x="1433" y="1226"/>
                  </a:lnTo>
                  <a:lnTo>
                    <a:pt x="1429" y="1199"/>
                  </a:lnTo>
                  <a:lnTo>
                    <a:pt x="1424" y="1170"/>
                  </a:lnTo>
                  <a:lnTo>
                    <a:pt x="1420" y="1143"/>
                  </a:lnTo>
                  <a:lnTo>
                    <a:pt x="1416" y="1118"/>
                  </a:lnTo>
                  <a:lnTo>
                    <a:pt x="1416" y="1099"/>
                  </a:lnTo>
                  <a:lnTo>
                    <a:pt x="1424" y="1070"/>
                  </a:lnTo>
                  <a:lnTo>
                    <a:pt x="1435" y="1050"/>
                  </a:lnTo>
                  <a:lnTo>
                    <a:pt x="1449" y="1036"/>
                  </a:lnTo>
                  <a:lnTo>
                    <a:pt x="1464" y="1025"/>
                  </a:lnTo>
                  <a:lnTo>
                    <a:pt x="1479" y="1013"/>
                  </a:lnTo>
                  <a:lnTo>
                    <a:pt x="1495" y="1000"/>
                  </a:lnTo>
                  <a:lnTo>
                    <a:pt x="1508" y="982"/>
                  </a:lnTo>
                  <a:lnTo>
                    <a:pt x="1521" y="957"/>
                  </a:lnTo>
                  <a:lnTo>
                    <a:pt x="1530" y="922"/>
                  </a:lnTo>
                  <a:lnTo>
                    <a:pt x="1535" y="879"/>
                  </a:lnTo>
                  <a:lnTo>
                    <a:pt x="1537" y="830"/>
                  </a:lnTo>
                  <a:lnTo>
                    <a:pt x="1535" y="778"/>
                  </a:lnTo>
                  <a:lnTo>
                    <a:pt x="1530" y="723"/>
                  </a:lnTo>
                  <a:lnTo>
                    <a:pt x="1519" y="668"/>
                  </a:lnTo>
                  <a:lnTo>
                    <a:pt x="1502" y="613"/>
                  </a:lnTo>
                  <a:lnTo>
                    <a:pt x="1479" y="562"/>
                  </a:lnTo>
                  <a:lnTo>
                    <a:pt x="1466" y="537"/>
                  </a:lnTo>
                  <a:lnTo>
                    <a:pt x="1453" y="510"/>
                  </a:lnTo>
                  <a:lnTo>
                    <a:pt x="1438" y="482"/>
                  </a:lnTo>
                  <a:lnTo>
                    <a:pt x="1421" y="452"/>
                  </a:lnTo>
                  <a:lnTo>
                    <a:pt x="1404" y="422"/>
                  </a:lnTo>
                  <a:lnTo>
                    <a:pt x="1388" y="392"/>
                  </a:lnTo>
                  <a:lnTo>
                    <a:pt x="1370" y="360"/>
                  </a:lnTo>
                  <a:lnTo>
                    <a:pt x="1352" y="328"/>
                  </a:lnTo>
                  <a:lnTo>
                    <a:pt x="1335" y="297"/>
                  </a:lnTo>
                  <a:lnTo>
                    <a:pt x="1317" y="264"/>
                  </a:lnTo>
                  <a:lnTo>
                    <a:pt x="1301" y="233"/>
                  </a:lnTo>
                  <a:lnTo>
                    <a:pt x="1284" y="202"/>
                  </a:lnTo>
                  <a:lnTo>
                    <a:pt x="1269" y="172"/>
                  </a:lnTo>
                  <a:lnTo>
                    <a:pt x="1255" y="141"/>
                  </a:lnTo>
                  <a:lnTo>
                    <a:pt x="1242" y="112"/>
                  </a:lnTo>
                  <a:lnTo>
                    <a:pt x="1231" y="85"/>
                  </a:lnTo>
                  <a:close/>
                </a:path>
              </a:pathLst>
            </a:custGeom>
            <a:blipFill dpi="0" rotWithShape="0">
              <a:blip r:embed="rId2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Freeform 6"/>
            <p:cNvSpPr>
              <a:spLocks/>
            </p:cNvSpPr>
            <p:nvPr/>
          </p:nvSpPr>
          <p:spPr bwMode="auto">
            <a:xfrm>
              <a:off x="3304" y="1176"/>
              <a:ext cx="1326" cy="1974"/>
            </a:xfrm>
            <a:custGeom>
              <a:avLst/>
              <a:gdLst>
                <a:gd name="T0" fmla="*/ 20 w 1326"/>
                <a:gd name="T1" fmla="*/ 810 h 1974"/>
                <a:gd name="T2" fmla="*/ 93 w 1326"/>
                <a:gd name="T3" fmla="*/ 689 h 1974"/>
                <a:gd name="T4" fmla="*/ 203 w 1326"/>
                <a:gd name="T5" fmla="*/ 550 h 1974"/>
                <a:gd name="T6" fmla="*/ 333 w 1326"/>
                <a:gd name="T7" fmla="*/ 407 h 1974"/>
                <a:gd name="T8" fmla="*/ 463 w 1326"/>
                <a:gd name="T9" fmla="*/ 273 h 1974"/>
                <a:gd name="T10" fmla="*/ 572 w 1326"/>
                <a:gd name="T11" fmla="*/ 160 h 1974"/>
                <a:gd name="T12" fmla="*/ 674 w 1326"/>
                <a:gd name="T13" fmla="*/ 71 h 1974"/>
                <a:gd name="T14" fmla="*/ 774 w 1326"/>
                <a:gd name="T15" fmla="*/ 17 h 1974"/>
                <a:gd name="T16" fmla="*/ 893 w 1326"/>
                <a:gd name="T17" fmla="*/ 15 h 1974"/>
                <a:gd name="T18" fmla="*/ 892 w 1326"/>
                <a:gd name="T19" fmla="*/ 142 h 1974"/>
                <a:gd name="T20" fmla="*/ 860 w 1326"/>
                <a:gd name="T21" fmla="*/ 425 h 1974"/>
                <a:gd name="T22" fmla="*/ 738 w 1326"/>
                <a:gd name="T23" fmla="*/ 818 h 1974"/>
                <a:gd name="T24" fmla="*/ 650 w 1326"/>
                <a:gd name="T25" fmla="*/ 947 h 1974"/>
                <a:gd name="T26" fmla="*/ 551 w 1326"/>
                <a:gd name="T27" fmla="*/ 993 h 1974"/>
                <a:gd name="T28" fmla="*/ 594 w 1326"/>
                <a:gd name="T29" fmla="*/ 1044 h 1974"/>
                <a:gd name="T30" fmla="*/ 675 w 1326"/>
                <a:gd name="T31" fmla="*/ 1097 h 1974"/>
                <a:gd name="T32" fmla="*/ 714 w 1326"/>
                <a:gd name="T33" fmla="*/ 1150 h 1974"/>
                <a:gd name="T34" fmla="*/ 708 w 1326"/>
                <a:gd name="T35" fmla="*/ 1198 h 1974"/>
                <a:gd name="T36" fmla="*/ 681 w 1326"/>
                <a:gd name="T37" fmla="*/ 1250 h 1974"/>
                <a:gd name="T38" fmla="*/ 661 w 1326"/>
                <a:gd name="T39" fmla="*/ 1320 h 1974"/>
                <a:gd name="T40" fmla="*/ 662 w 1326"/>
                <a:gd name="T41" fmla="*/ 1361 h 1974"/>
                <a:gd name="T42" fmla="*/ 698 w 1326"/>
                <a:gd name="T43" fmla="*/ 1422 h 1974"/>
                <a:gd name="T44" fmla="*/ 785 w 1326"/>
                <a:gd name="T45" fmla="*/ 1493 h 1974"/>
                <a:gd name="T46" fmla="*/ 920 w 1326"/>
                <a:gd name="T47" fmla="*/ 1610 h 1974"/>
                <a:gd name="T48" fmla="*/ 1064 w 1326"/>
                <a:gd name="T49" fmla="*/ 1736 h 1974"/>
                <a:gd name="T50" fmla="*/ 1162 w 1326"/>
                <a:gd name="T51" fmla="*/ 1832 h 1974"/>
                <a:gd name="T52" fmla="*/ 1228 w 1326"/>
                <a:gd name="T53" fmla="*/ 1895 h 1974"/>
                <a:gd name="T54" fmla="*/ 1286 w 1326"/>
                <a:gd name="T55" fmla="*/ 1932 h 1974"/>
                <a:gd name="T56" fmla="*/ 1318 w 1326"/>
                <a:gd name="T57" fmla="*/ 1952 h 1974"/>
                <a:gd name="T58" fmla="*/ 1316 w 1326"/>
                <a:gd name="T59" fmla="*/ 1974 h 1974"/>
                <a:gd name="T60" fmla="*/ 1236 w 1326"/>
                <a:gd name="T61" fmla="*/ 1949 h 1974"/>
                <a:gd name="T62" fmla="*/ 1149 w 1326"/>
                <a:gd name="T63" fmla="*/ 1874 h 1974"/>
                <a:gd name="T64" fmla="*/ 1064 w 1326"/>
                <a:gd name="T65" fmla="*/ 1788 h 1974"/>
                <a:gd name="T66" fmla="*/ 960 w 1326"/>
                <a:gd name="T67" fmla="*/ 1698 h 1974"/>
                <a:gd name="T68" fmla="*/ 893 w 1326"/>
                <a:gd name="T69" fmla="*/ 1650 h 1974"/>
                <a:gd name="T70" fmla="*/ 845 w 1326"/>
                <a:gd name="T71" fmla="*/ 1637 h 1974"/>
                <a:gd name="T72" fmla="*/ 814 w 1326"/>
                <a:gd name="T73" fmla="*/ 1690 h 1974"/>
                <a:gd name="T74" fmla="*/ 786 w 1326"/>
                <a:gd name="T75" fmla="*/ 1713 h 1974"/>
                <a:gd name="T76" fmla="*/ 759 w 1326"/>
                <a:gd name="T77" fmla="*/ 1720 h 1974"/>
                <a:gd name="T78" fmla="*/ 747 w 1326"/>
                <a:gd name="T79" fmla="*/ 1806 h 1974"/>
                <a:gd name="T80" fmla="*/ 683 w 1326"/>
                <a:gd name="T81" fmla="*/ 1812 h 1974"/>
                <a:gd name="T82" fmla="*/ 617 w 1326"/>
                <a:gd name="T83" fmla="*/ 1726 h 1974"/>
                <a:gd name="T84" fmla="*/ 534 w 1326"/>
                <a:gd name="T85" fmla="*/ 1693 h 1974"/>
                <a:gd name="T86" fmla="*/ 455 w 1326"/>
                <a:gd name="T87" fmla="*/ 1701 h 1974"/>
                <a:gd name="T88" fmla="*/ 380 w 1326"/>
                <a:gd name="T89" fmla="*/ 1663 h 1974"/>
                <a:gd name="T90" fmla="*/ 309 w 1326"/>
                <a:gd name="T91" fmla="*/ 1598 h 1974"/>
                <a:gd name="T92" fmla="*/ 240 w 1326"/>
                <a:gd name="T93" fmla="*/ 1514 h 1974"/>
                <a:gd name="T94" fmla="*/ 185 w 1326"/>
                <a:gd name="T95" fmla="*/ 1415 h 1974"/>
                <a:gd name="T96" fmla="*/ 120 w 1326"/>
                <a:gd name="T97" fmla="*/ 1199 h 1974"/>
                <a:gd name="T98" fmla="*/ 30 w 1326"/>
                <a:gd name="T99" fmla="*/ 932 h 197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326"/>
                <a:gd name="T151" fmla="*/ 0 h 1974"/>
                <a:gd name="T152" fmla="*/ 1326 w 1326"/>
                <a:gd name="T153" fmla="*/ 1974 h 197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326" h="1974">
                  <a:moveTo>
                    <a:pt x="0" y="881"/>
                  </a:moveTo>
                  <a:lnTo>
                    <a:pt x="2" y="860"/>
                  </a:lnTo>
                  <a:lnTo>
                    <a:pt x="9" y="836"/>
                  </a:lnTo>
                  <a:lnTo>
                    <a:pt x="20" y="810"/>
                  </a:lnTo>
                  <a:lnTo>
                    <a:pt x="34" y="781"/>
                  </a:lnTo>
                  <a:lnTo>
                    <a:pt x="50" y="752"/>
                  </a:lnTo>
                  <a:lnTo>
                    <a:pt x="69" y="720"/>
                  </a:lnTo>
                  <a:lnTo>
                    <a:pt x="93" y="689"/>
                  </a:lnTo>
                  <a:lnTo>
                    <a:pt x="117" y="655"/>
                  </a:lnTo>
                  <a:lnTo>
                    <a:pt x="144" y="620"/>
                  </a:lnTo>
                  <a:lnTo>
                    <a:pt x="171" y="585"/>
                  </a:lnTo>
                  <a:lnTo>
                    <a:pt x="203" y="550"/>
                  </a:lnTo>
                  <a:lnTo>
                    <a:pt x="234" y="514"/>
                  </a:lnTo>
                  <a:lnTo>
                    <a:pt x="267" y="478"/>
                  </a:lnTo>
                  <a:lnTo>
                    <a:pt x="299" y="442"/>
                  </a:lnTo>
                  <a:lnTo>
                    <a:pt x="333" y="407"/>
                  </a:lnTo>
                  <a:lnTo>
                    <a:pt x="367" y="372"/>
                  </a:lnTo>
                  <a:lnTo>
                    <a:pt x="402" y="339"/>
                  </a:lnTo>
                  <a:lnTo>
                    <a:pt x="433" y="305"/>
                  </a:lnTo>
                  <a:lnTo>
                    <a:pt x="463" y="273"/>
                  </a:lnTo>
                  <a:lnTo>
                    <a:pt x="492" y="242"/>
                  </a:lnTo>
                  <a:lnTo>
                    <a:pt x="520" y="213"/>
                  </a:lnTo>
                  <a:lnTo>
                    <a:pt x="546" y="186"/>
                  </a:lnTo>
                  <a:lnTo>
                    <a:pt x="572" y="160"/>
                  </a:lnTo>
                  <a:lnTo>
                    <a:pt x="599" y="135"/>
                  </a:lnTo>
                  <a:lnTo>
                    <a:pt x="625" y="111"/>
                  </a:lnTo>
                  <a:lnTo>
                    <a:pt x="649" y="90"/>
                  </a:lnTo>
                  <a:lnTo>
                    <a:pt x="674" y="71"/>
                  </a:lnTo>
                  <a:lnTo>
                    <a:pt x="698" y="54"/>
                  </a:lnTo>
                  <a:lnTo>
                    <a:pt x="724" y="41"/>
                  </a:lnTo>
                  <a:lnTo>
                    <a:pt x="748" y="26"/>
                  </a:lnTo>
                  <a:lnTo>
                    <a:pt x="774" y="17"/>
                  </a:lnTo>
                  <a:lnTo>
                    <a:pt x="801" y="8"/>
                  </a:lnTo>
                  <a:lnTo>
                    <a:pt x="846" y="0"/>
                  </a:lnTo>
                  <a:lnTo>
                    <a:pt x="877" y="3"/>
                  </a:lnTo>
                  <a:lnTo>
                    <a:pt x="893" y="15"/>
                  </a:lnTo>
                  <a:lnTo>
                    <a:pt x="902" y="36"/>
                  </a:lnTo>
                  <a:lnTo>
                    <a:pt x="902" y="65"/>
                  </a:lnTo>
                  <a:lnTo>
                    <a:pt x="898" y="99"/>
                  </a:lnTo>
                  <a:lnTo>
                    <a:pt x="892" y="142"/>
                  </a:lnTo>
                  <a:lnTo>
                    <a:pt x="889" y="189"/>
                  </a:lnTo>
                  <a:lnTo>
                    <a:pt x="883" y="251"/>
                  </a:lnTo>
                  <a:lnTo>
                    <a:pt x="873" y="330"/>
                  </a:lnTo>
                  <a:lnTo>
                    <a:pt x="860" y="425"/>
                  </a:lnTo>
                  <a:lnTo>
                    <a:pt x="840" y="527"/>
                  </a:lnTo>
                  <a:lnTo>
                    <a:pt x="813" y="630"/>
                  </a:lnTo>
                  <a:lnTo>
                    <a:pt x="780" y="730"/>
                  </a:lnTo>
                  <a:lnTo>
                    <a:pt x="738" y="818"/>
                  </a:lnTo>
                  <a:lnTo>
                    <a:pt x="688" y="891"/>
                  </a:lnTo>
                  <a:lnTo>
                    <a:pt x="679" y="906"/>
                  </a:lnTo>
                  <a:lnTo>
                    <a:pt x="667" y="926"/>
                  </a:lnTo>
                  <a:lnTo>
                    <a:pt x="650" y="947"/>
                  </a:lnTo>
                  <a:lnTo>
                    <a:pt x="632" y="966"/>
                  </a:lnTo>
                  <a:lnTo>
                    <a:pt x="609" y="983"/>
                  </a:lnTo>
                  <a:lnTo>
                    <a:pt x="582" y="993"/>
                  </a:lnTo>
                  <a:lnTo>
                    <a:pt x="551" y="993"/>
                  </a:lnTo>
                  <a:lnTo>
                    <a:pt x="513" y="983"/>
                  </a:lnTo>
                  <a:lnTo>
                    <a:pt x="543" y="1007"/>
                  </a:lnTo>
                  <a:lnTo>
                    <a:pt x="570" y="1026"/>
                  </a:lnTo>
                  <a:lnTo>
                    <a:pt x="594" y="1044"/>
                  </a:lnTo>
                  <a:lnTo>
                    <a:pt x="618" y="1058"/>
                  </a:lnTo>
                  <a:lnTo>
                    <a:pt x="638" y="1071"/>
                  </a:lnTo>
                  <a:lnTo>
                    <a:pt x="657" y="1085"/>
                  </a:lnTo>
                  <a:lnTo>
                    <a:pt x="675" y="1097"/>
                  </a:lnTo>
                  <a:lnTo>
                    <a:pt x="691" y="1112"/>
                  </a:lnTo>
                  <a:lnTo>
                    <a:pt x="705" y="1125"/>
                  </a:lnTo>
                  <a:lnTo>
                    <a:pt x="712" y="1137"/>
                  </a:lnTo>
                  <a:lnTo>
                    <a:pt x="714" y="1150"/>
                  </a:lnTo>
                  <a:lnTo>
                    <a:pt x="714" y="1162"/>
                  </a:lnTo>
                  <a:lnTo>
                    <a:pt x="713" y="1173"/>
                  </a:lnTo>
                  <a:lnTo>
                    <a:pt x="710" y="1185"/>
                  </a:lnTo>
                  <a:lnTo>
                    <a:pt x="708" y="1198"/>
                  </a:lnTo>
                  <a:lnTo>
                    <a:pt x="708" y="1212"/>
                  </a:lnTo>
                  <a:lnTo>
                    <a:pt x="700" y="1221"/>
                  </a:lnTo>
                  <a:lnTo>
                    <a:pt x="691" y="1233"/>
                  </a:lnTo>
                  <a:lnTo>
                    <a:pt x="681" y="1250"/>
                  </a:lnTo>
                  <a:lnTo>
                    <a:pt x="672" y="1266"/>
                  </a:lnTo>
                  <a:lnTo>
                    <a:pt x="665" y="1286"/>
                  </a:lnTo>
                  <a:lnTo>
                    <a:pt x="661" y="1303"/>
                  </a:lnTo>
                  <a:lnTo>
                    <a:pt x="661" y="1320"/>
                  </a:lnTo>
                  <a:lnTo>
                    <a:pt x="667" y="1334"/>
                  </a:lnTo>
                  <a:lnTo>
                    <a:pt x="664" y="1341"/>
                  </a:lnTo>
                  <a:lnTo>
                    <a:pt x="662" y="1350"/>
                  </a:lnTo>
                  <a:lnTo>
                    <a:pt x="662" y="1361"/>
                  </a:lnTo>
                  <a:lnTo>
                    <a:pt x="665" y="1374"/>
                  </a:lnTo>
                  <a:lnTo>
                    <a:pt x="670" y="1387"/>
                  </a:lnTo>
                  <a:lnTo>
                    <a:pt x="681" y="1404"/>
                  </a:lnTo>
                  <a:lnTo>
                    <a:pt x="698" y="1422"/>
                  </a:lnTo>
                  <a:lnTo>
                    <a:pt x="720" y="1441"/>
                  </a:lnTo>
                  <a:lnTo>
                    <a:pt x="737" y="1454"/>
                  </a:lnTo>
                  <a:lnTo>
                    <a:pt x="759" y="1472"/>
                  </a:lnTo>
                  <a:lnTo>
                    <a:pt x="785" y="1493"/>
                  </a:lnTo>
                  <a:lnTo>
                    <a:pt x="814" y="1520"/>
                  </a:lnTo>
                  <a:lnTo>
                    <a:pt x="849" y="1548"/>
                  </a:lnTo>
                  <a:lnTo>
                    <a:pt x="884" y="1578"/>
                  </a:lnTo>
                  <a:lnTo>
                    <a:pt x="920" y="1610"/>
                  </a:lnTo>
                  <a:lnTo>
                    <a:pt x="958" y="1641"/>
                  </a:lnTo>
                  <a:lnTo>
                    <a:pt x="995" y="1674"/>
                  </a:lnTo>
                  <a:lnTo>
                    <a:pt x="1029" y="1707"/>
                  </a:lnTo>
                  <a:lnTo>
                    <a:pt x="1064" y="1736"/>
                  </a:lnTo>
                  <a:lnTo>
                    <a:pt x="1094" y="1765"/>
                  </a:lnTo>
                  <a:lnTo>
                    <a:pt x="1121" y="1792"/>
                  </a:lnTo>
                  <a:lnTo>
                    <a:pt x="1144" y="1814"/>
                  </a:lnTo>
                  <a:lnTo>
                    <a:pt x="1162" y="1832"/>
                  </a:lnTo>
                  <a:lnTo>
                    <a:pt x="1174" y="1844"/>
                  </a:lnTo>
                  <a:lnTo>
                    <a:pt x="1191" y="1863"/>
                  </a:lnTo>
                  <a:lnTo>
                    <a:pt x="1210" y="1880"/>
                  </a:lnTo>
                  <a:lnTo>
                    <a:pt x="1228" y="1895"/>
                  </a:lnTo>
                  <a:lnTo>
                    <a:pt x="1245" y="1907"/>
                  </a:lnTo>
                  <a:lnTo>
                    <a:pt x="1260" y="1918"/>
                  </a:lnTo>
                  <a:lnTo>
                    <a:pt x="1275" y="1926"/>
                  </a:lnTo>
                  <a:lnTo>
                    <a:pt x="1286" y="1932"/>
                  </a:lnTo>
                  <a:lnTo>
                    <a:pt x="1294" y="1936"/>
                  </a:lnTo>
                  <a:lnTo>
                    <a:pt x="1303" y="1941"/>
                  </a:lnTo>
                  <a:lnTo>
                    <a:pt x="1310" y="1945"/>
                  </a:lnTo>
                  <a:lnTo>
                    <a:pt x="1318" y="1952"/>
                  </a:lnTo>
                  <a:lnTo>
                    <a:pt x="1324" y="1960"/>
                  </a:lnTo>
                  <a:lnTo>
                    <a:pt x="1326" y="1964"/>
                  </a:lnTo>
                  <a:lnTo>
                    <a:pt x="1324" y="1970"/>
                  </a:lnTo>
                  <a:lnTo>
                    <a:pt x="1316" y="1974"/>
                  </a:lnTo>
                  <a:lnTo>
                    <a:pt x="1299" y="1974"/>
                  </a:lnTo>
                  <a:lnTo>
                    <a:pt x="1279" y="1970"/>
                  </a:lnTo>
                  <a:lnTo>
                    <a:pt x="1257" y="1961"/>
                  </a:lnTo>
                  <a:lnTo>
                    <a:pt x="1236" y="1949"/>
                  </a:lnTo>
                  <a:lnTo>
                    <a:pt x="1212" y="1932"/>
                  </a:lnTo>
                  <a:lnTo>
                    <a:pt x="1189" y="1914"/>
                  </a:lnTo>
                  <a:lnTo>
                    <a:pt x="1169" y="1895"/>
                  </a:lnTo>
                  <a:lnTo>
                    <a:pt x="1149" y="1874"/>
                  </a:lnTo>
                  <a:lnTo>
                    <a:pt x="1131" y="1855"/>
                  </a:lnTo>
                  <a:lnTo>
                    <a:pt x="1112" y="1835"/>
                  </a:lnTo>
                  <a:lnTo>
                    <a:pt x="1090" y="1812"/>
                  </a:lnTo>
                  <a:lnTo>
                    <a:pt x="1064" y="1788"/>
                  </a:lnTo>
                  <a:lnTo>
                    <a:pt x="1037" y="1763"/>
                  </a:lnTo>
                  <a:lnTo>
                    <a:pt x="1009" y="1739"/>
                  </a:lnTo>
                  <a:lnTo>
                    <a:pt x="984" y="1717"/>
                  </a:lnTo>
                  <a:lnTo>
                    <a:pt x="960" y="1698"/>
                  </a:lnTo>
                  <a:lnTo>
                    <a:pt x="941" y="1683"/>
                  </a:lnTo>
                  <a:lnTo>
                    <a:pt x="926" y="1671"/>
                  </a:lnTo>
                  <a:lnTo>
                    <a:pt x="909" y="1659"/>
                  </a:lnTo>
                  <a:lnTo>
                    <a:pt x="893" y="1650"/>
                  </a:lnTo>
                  <a:lnTo>
                    <a:pt x="880" y="1644"/>
                  </a:lnTo>
                  <a:lnTo>
                    <a:pt x="868" y="1639"/>
                  </a:lnTo>
                  <a:lnTo>
                    <a:pt x="855" y="1636"/>
                  </a:lnTo>
                  <a:lnTo>
                    <a:pt x="845" y="1637"/>
                  </a:lnTo>
                  <a:lnTo>
                    <a:pt x="835" y="1644"/>
                  </a:lnTo>
                  <a:lnTo>
                    <a:pt x="823" y="1658"/>
                  </a:lnTo>
                  <a:lnTo>
                    <a:pt x="817" y="1674"/>
                  </a:lnTo>
                  <a:lnTo>
                    <a:pt x="814" y="1690"/>
                  </a:lnTo>
                  <a:lnTo>
                    <a:pt x="806" y="1702"/>
                  </a:lnTo>
                  <a:lnTo>
                    <a:pt x="801" y="1708"/>
                  </a:lnTo>
                  <a:lnTo>
                    <a:pt x="795" y="1711"/>
                  </a:lnTo>
                  <a:lnTo>
                    <a:pt x="786" y="1713"/>
                  </a:lnTo>
                  <a:lnTo>
                    <a:pt x="780" y="1715"/>
                  </a:lnTo>
                  <a:lnTo>
                    <a:pt x="772" y="1716"/>
                  </a:lnTo>
                  <a:lnTo>
                    <a:pt x="765" y="1717"/>
                  </a:lnTo>
                  <a:lnTo>
                    <a:pt x="759" y="1720"/>
                  </a:lnTo>
                  <a:lnTo>
                    <a:pt x="754" y="1725"/>
                  </a:lnTo>
                  <a:lnTo>
                    <a:pt x="749" y="1744"/>
                  </a:lnTo>
                  <a:lnTo>
                    <a:pt x="749" y="1774"/>
                  </a:lnTo>
                  <a:lnTo>
                    <a:pt x="747" y="1806"/>
                  </a:lnTo>
                  <a:lnTo>
                    <a:pt x="737" y="1827"/>
                  </a:lnTo>
                  <a:lnTo>
                    <a:pt x="719" y="1833"/>
                  </a:lnTo>
                  <a:lnTo>
                    <a:pt x="700" y="1827"/>
                  </a:lnTo>
                  <a:lnTo>
                    <a:pt x="683" y="1812"/>
                  </a:lnTo>
                  <a:lnTo>
                    <a:pt x="665" y="1792"/>
                  </a:lnTo>
                  <a:lnTo>
                    <a:pt x="649" y="1769"/>
                  </a:lnTo>
                  <a:lnTo>
                    <a:pt x="632" y="1745"/>
                  </a:lnTo>
                  <a:lnTo>
                    <a:pt x="617" y="1726"/>
                  </a:lnTo>
                  <a:lnTo>
                    <a:pt x="603" y="1712"/>
                  </a:lnTo>
                  <a:lnTo>
                    <a:pt x="577" y="1698"/>
                  </a:lnTo>
                  <a:lnTo>
                    <a:pt x="555" y="1693"/>
                  </a:lnTo>
                  <a:lnTo>
                    <a:pt x="534" y="1693"/>
                  </a:lnTo>
                  <a:lnTo>
                    <a:pt x="516" y="1695"/>
                  </a:lnTo>
                  <a:lnTo>
                    <a:pt x="497" y="1700"/>
                  </a:lnTo>
                  <a:lnTo>
                    <a:pt x="477" y="1702"/>
                  </a:lnTo>
                  <a:lnTo>
                    <a:pt x="455" y="1701"/>
                  </a:lnTo>
                  <a:lnTo>
                    <a:pt x="428" y="1691"/>
                  </a:lnTo>
                  <a:lnTo>
                    <a:pt x="414" y="1683"/>
                  </a:lnTo>
                  <a:lnTo>
                    <a:pt x="397" y="1673"/>
                  </a:lnTo>
                  <a:lnTo>
                    <a:pt x="380" y="1663"/>
                  </a:lnTo>
                  <a:lnTo>
                    <a:pt x="362" y="1649"/>
                  </a:lnTo>
                  <a:lnTo>
                    <a:pt x="346" y="1634"/>
                  </a:lnTo>
                  <a:lnTo>
                    <a:pt x="327" y="1617"/>
                  </a:lnTo>
                  <a:lnTo>
                    <a:pt x="309" y="1598"/>
                  </a:lnTo>
                  <a:lnTo>
                    <a:pt x="291" y="1578"/>
                  </a:lnTo>
                  <a:lnTo>
                    <a:pt x="273" y="1558"/>
                  </a:lnTo>
                  <a:lnTo>
                    <a:pt x="255" y="1536"/>
                  </a:lnTo>
                  <a:lnTo>
                    <a:pt x="240" y="1514"/>
                  </a:lnTo>
                  <a:lnTo>
                    <a:pt x="224" y="1488"/>
                  </a:lnTo>
                  <a:lnTo>
                    <a:pt x="210" y="1466"/>
                  </a:lnTo>
                  <a:lnTo>
                    <a:pt x="197" y="1440"/>
                  </a:lnTo>
                  <a:lnTo>
                    <a:pt x="185" y="1415"/>
                  </a:lnTo>
                  <a:lnTo>
                    <a:pt x="175" y="1388"/>
                  </a:lnTo>
                  <a:lnTo>
                    <a:pt x="157" y="1332"/>
                  </a:lnTo>
                  <a:lnTo>
                    <a:pt x="141" y="1268"/>
                  </a:lnTo>
                  <a:lnTo>
                    <a:pt x="120" y="1199"/>
                  </a:lnTo>
                  <a:lnTo>
                    <a:pt x="102" y="1127"/>
                  </a:lnTo>
                  <a:lnTo>
                    <a:pt x="80" y="1058"/>
                  </a:lnTo>
                  <a:lnTo>
                    <a:pt x="56" y="991"/>
                  </a:lnTo>
                  <a:lnTo>
                    <a:pt x="30" y="932"/>
                  </a:lnTo>
                  <a:lnTo>
                    <a:pt x="0" y="881"/>
                  </a:lnTo>
                  <a:close/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" name="Freeform 7"/>
            <p:cNvSpPr>
              <a:spLocks/>
            </p:cNvSpPr>
            <p:nvPr/>
          </p:nvSpPr>
          <p:spPr bwMode="auto">
            <a:xfrm>
              <a:off x="3228" y="1435"/>
              <a:ext cx="335" cy="579"/>
            </a:xfrm>
            <a:custGeom>
              <a:avLst/>
              <a:gdLst>
                <a:gd name="T0" fmla="*/ 0 w 335"/>
                <a:gd name="T1" fmla="*/ 579 h 579"/>
                <a:gd name="T2" fmla="*/ 5 w 335"/>
                <a:gd name="T3" fmla="*/ 560 h 579"/>
                <a:gd name="T4" fmla="*/ 14 w 335"/>
                <a:gd name="T5" fmla="*/ 534 h 579"/>
                <a:gd name="T6" fmla="*/ 23 w 335"/>
                <a:gd name="T7" fmla="*/ 504 h 579"/>
                <a:gd name="T8" fmla="*/ 37 w 335"/>
                <a:gd name="T9" fmla="*/ 468 h 579"/>
                <a:gd name="T10" fmla="*/ 53 w 335"/>
                <a:gd name="T11" fmla="*/ 430 h 579"/>
                <a:gd name="T12" fmla="*/ 72 w 335"/>
                <a:gd name="T13" fmla="*/ 388 h 579"/>
                <a:gd name="T14" fmla="*/ 91 w 335"/>
                <a:gd name="T15" fmla="*/ 344 h 579"/>
                <a:gd name="T16" fmla="*/ 114 w 335"/>
                <a:gd name="T17" fmla="*/ 300 h 579"/>
                <a:gd name="T18" fmla="*/ 137 w 335"/>
                <a:gd name="T19" fmla="*/ 256 h 579"/>
                <a:gd name="T20" fmla="*/ 163 w 335"/>
                <a:gd name="T21" fmla="*/ 214 h 579"/>
                <a:gd name="T22" fmla="*/ 189 w 335"/>
                <a:gd name="T23" fmla="*/ 172 h 579"/>
                <a:gd name="T24" fmla="*/ 217 w 335"/>
                <a:gd name="T25" fmla="*/ 134 h 579"/>
                <a:gd name="T26" fmla="*/ 244 w 335"/>
                <a:gd name="T27" fmla="*/ 98 h 579"/>
                <a:gd name="T28" fmla="*/ 273 w 335"/>
                <a:gd name="T29" fmla="*/ 67 h 579"/>
                <a:gd name="T30" fmla="*/ 302 w 335"/>
                <a:gd name="T31" fmla="*/ 43 h 579"/>
                <a:gd name="T32" fmla="*/ 331 w 335"/>
                <a:gd name="T33" fmla="*/ 25 h 579"/>
                <a:gd name="T34" fmla="*/ 335 w 335"/>
                <a:gd name="T35" fmla="*/ 17 h 579"/>
                <a:gd name="T36" fmla="*/ 333 w 335"/>
                <a:gd name="T37" fmla="*/ 10 h 579"/>
                <a:gd name="T38" fmla="*/ 331 w 335"/>
                <a:gd name="T39" fmla="*/ 4 h 579"/>
                <a:gd name="T40" fmla="*/ 326 w 335"/>
                <a:gd name="T41" fmla="*/ 2 h 579"/>
                <a:gd name="T42" fmla="*/ 319 w 335"/>
                <a:gd name="T43" fmla="*/ 0 h 579"/>
                <a:gd name="T44" fmla="*/ 311 w 335"/>
                <a:gd name="T45" fmla="*/ 2 h 579"/>
                <a:gd name="T46" fmla="*/ 300 w 335"/>
                <a:gd name="T47" fmla="*/ 7 h 579"/>
                <a:gd name="T48" fmla="*/ 288 w 335"/>
                <a:gd name="T49" fmla="*/ 16 h 579"/>
                <a:gd name="T50" fmla="*/ 280 w 335"/>
                <a:gd name="T51" fmla="*/ 23 h 579"/>
                <a:gd name="T52" fmla="*/ 268 w 335"/>
                <a:gd name="T53" fmla="*/ 37 h 579"/>
                <a:gd name="T54" fmla="*/ 252 w 335"/>
                <a:gd name="T55" fmla="*/ 58 h 579"/>
                <a:gd name="T56" fmla="*/ 236 w 335"/>
                <a:gd name="T57" fmla="*/ 82 h 579"/>
                <a:gd name="T58" fmla="*/ 214 w 335"/>
                <a:gd name="T59" fmla="*/ 111 h 579"/>
                <a:gd name="T60" fmla="*/ 193 w 335"/>
                <a:gd name="T61" fmla="*/ 144 h 579"/>
                <a:gd name="T62" fmla="*/ 172 w 335"/>
                <a:gd name="T63" fmla="*/ 181 h 579"/>
                <a:gd name="T64" fmla="*/ 149 w 335"/>
                <a:gd name="T65" fmla="*/ 219 h 579"/>
                <a:gd name="T66" fmla="*/ 125 w 335"/>
                <a:gd name="T67" fmla="*/ 262 h 579"/>
                <a:gd name="T68" fmla="*/ 102 w 335"/>
                <a:gd name="T69" fmla="*/ 304 h 579"/>
                <a:gd name="T70" fmla="*/ 79 w 335"/>
                <a:gd name="T71" fmla="*/ 350 h 579"/>
                <a:gd name="T72" fmla="*/ 58 w 335"/>
                <a:gd name="T73" fmla="*/ 396 h 579"/>
                <a:gd name="T74" fmla="*/ 40 w 335"/>
                <a:gd name="T75" fmla="*/ 442 h 579"/>
                <a:gd name="T76" fmla="*/ 24 w 335"/>
                <a:gd name="T77" fmla="*/ 488 h 579"/>
                <a:gd name="T78" fmla="*/ 10 w 335"/>
                <a:gd name="T79" fmla="*/ 534 h 579"/>
                <a:gd name="T80" fmla="*/ 0 w 335"/>
                <a:gd name="T81" fmla="*/ 579 h 579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35"/>
                <a:gd name="T124" fmla="*/ 0 h 579"/>
                <a:gd name="T125" fmla="*/ 335 w 335"/>
                <a:gd name="T126" fmla="*/ 579 h 579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35" h="579">
                  <a:moveTo>
                    <a:pt x="0" y="579"/>
                  </a:moveTo>
                  <a:lnTo>
                    <a:pt x="5" y="560"/>
                  </a:lnTo>
                  <a:lnTo>
                    <a:pt x="14" y="534"/>
                  </a:lnTo>
                  <a:lnTo>
                    <a:pt x="23" y="504"/>
                  </a:lnTo>
                  <a:lnTo>
                    <a:pt x="37" y="468"/>
                  </a:lnTo>
                  <a:lnTo>
                    <a:pt x="53" y="430"/>
                  </a:lnTo>
                  <a:lnTo>
                    <a:pt x="72" y="388"/>
                  </a:lnTo>
                  <a:lnTo>
                    <a:pt x="91" y="344"/>
                  </a:lnTo>
                  <a:lnTo>
                    <a:pt x="114" y="300"/>
                  </a:lnTo>
                  <a:lnTo>
                    <a:pt x="137" y="256"/>
                  </a:lnTo>
                  <a:lnTo>
                    <a:pt x="163" y="214"/>
                  </a:lnTo>
                  <a:lnTo>
                    <a:pt x="189" y="172"/>
                  </a:lnTo>
                  <a:lnTo>
                    <a:pt x="217" y="134"/>
                  </a:lnTo>
                  <a:lnTo>
                    <a:pt x="244" y="98"/>
                  </a:lnTo>
                  <a:lnTo>
                    <a:pt x="273" y="67"/>
                  </a:lnTo>
                  <a:lnTo>
                    <a:pt x="302" y="43"/>
                  </a:lnTo>
                  <a:lnTo>
                    <a:pt x="331" y="25"/>
                  </a:lnTo>
                  <a:lnTo>
                    <a:pt x="335" y="17"/>
                  </a:lnTo>
                  <a:lnTo>
                    <a:pt x="333" y="10"/>
                  </a:lnTo>
                  <a:lnTo>
                    <a:pt x="331" y="4"/>
                  </a:lnTo>
                  <a:lnTo>
                    <a:pt x="326" y="2"/>
                  </a:lnTo>
                  <a:lnTo>
                    <a:pt x="319" y="0"/>
                  </a:lnTo>
                  <a:lnTo>
                    <a:pt x="311" y="2"/>
                  </a:lnTo>
                  <a:lnTo>
                    <a:pt x="300" y="7"/>
                  </a:lnTo>
                  <a:lnTo>
                    <a:pt x="288" y="16"/>
                  </a:lnTo>
                  <a:lnTo>
                    <a:pt x="280" y="23"/>
                  </a:lnTo>
                  <a:lnTo>
                    <a:pt x="268" y="37"/>
                  </a:lnTo>
                  <a:lnTo>
                    <a:pt x="252" y="58"/>
                  </a:lnTo>
                  <a:lnTo>
                    <a:pt x="236" y="82"/>
                  </a:lnTo>
                  <a:lnTo>
                    <a:pt x="214" y="111"/>
                  </a:lnTo>
                  <a:lnTo>
                    <a:pt x="193" y="144"/>
                  </a:lnTo>
                  <a:lnTo>
                    <a:pt x="172" y="181"/>
                  </a:lnTo>
                  <a:lnTo>
                    <a:pt x="149" y="219"/>
                  </a:lnTo>
                  <a:lnTo>
                    <a:pt x="125" y="262"/>
                  </a:lnTo>
                  <a:lnTo>
                    <a:pt x="102" y="304"/>
                  </a:lnTo>
                  <a:lnTo>
                    <a:pt x="79" y="350"/>
                  </a:lnTo>
                  <a:lnTo>
                    <a:pt x="58" y="396"/>
                  </a:lnTo>
                  <a:lnTo>
                    <a:pt x="40" y="442"/>
                  </a:lnTo>
                  <a:lnTo>
                    <a:pt x="24" y="488"/>
                  </a:lnTo>
                  <a:lnTo>
                    <a:pt x="10" y="534"/>
                  </a:lnTo>
                  <a:lnTo>
                    <a:pt x="0" y="579"/>
                  </a:lnTo>
                  <a:close/>
                </a:path>
              </a:pathLst>
            </a:custGeom>
            <a:solidFill>
              <a:srgbClr val="C0C0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auto">
            <a:xfrm>
              <a:off x="3172" y="1422"/>
              <a:ext cx="249" cy="618"/>
            </a:xfrm>
            <a:custGeom>
              <a:avLst/>
              <a:gdLst>
                <a:gd name="T0" fmla="*/ 0 w 249"/>
                <a:gd name="T1" fmla="*/ 618 h 618"/>
                <a:gd name="T2" fmla="*/ 2 w 249"/>
                <a:gd name="T3" fmla="*/ 599 h 618"/>
                <a:gd name="T4" fmla="*/ 5 w 249"/>
                <a:gd name="T5" fmla="*/ 572 h 618"/>
                <a:gd name="T6" fmla="*/ 13 w 249"/>
                <a:gd name="T7" fmla="*/ 539 h 618"/>
                <a:gd name="T8" fmla="*/ 21 w 249"/>
                <a:gd name="T9" fmla="*/ 503 h 618"/>
                <a:gd name="T10" fmla="*/ 29 w 249"/>
                <a:gd name="T11" fmla="*/ 463 h 618"/>
                <a:gd name="T12" fmla="*/ 42 w 249"/>
                <a:gd name="T13" fmla="*/ 419 h 618"/>
                <a:gd name="T14" fmla="*/ 56 w 249"/>
                <a:gd name="T15" fmla="*/ 374 h 618"/>
                <a:gd name="T16" fmla="*/ 71 w 249"/>
                <a:gd name="T17" fmla="*/ 327 h 618"/>
                <a:gd name="T18" fmla="*/ 89 w 249"/>
                <a:gd name="T19" fmla="*/ 281 h 618"/>
                <a:gd name="T20" fmla="*/ 108 w 249"/>
                <a:gd name="T21" fmla="*/ 233 h 618"/>
                <a:gd name="T22" fmla="*/ 126 w 249"/>
                <a:gd name="T23" fmla="*/ 189 h 618"/>
                <a:gd name="T24" fmla="*/ 149 w 249"/>
                <a:gd name="T25" fmla="*/ 147 h 618"/>
                <a:gd name="T26" fmla="*/ 172 w 249"/>
                <a:gd name="T27" fmla="*/ 110 h 618"/>
                <a:gd name="T28" fmla="*/ 196 w 249"/>
                <a:gd name="T29" fmla="*/ 76 h 618"/>
                <a:gd name="T30" fmla="*/ 222 w 249"/>
                <a:gd name="T31" fmla="*/ 47 h 618"/>
                <a:gd name="T32" fmla="*/ 248 w 249"/>
                <a:gd name="T33" fmla="*/ 24 h 618"/>
                <a:gd name="T34" fmla="*/ 249 w 249"/>
                <a:gd name="T35" fmla="*/ 16 h 618"/>
                <a:gd name="T36" fmla="*/ 248 w 249"/>
                <a:gd name="T37" fmla="*/ 9 h 618"/>
                <a:gd name="T38" fmla="*/ 244 w 249"/>
                <a:gd name="T39" fmla="*/ 5 h 618"/>
                <a:gd name="T40" fmla="*/ 238 w 249"/>
                <a:gd name="T41" fmla="*/ 0 h 618"/>
                <a:gd name="T42" fmla="*/ 231 w 249"/>
                <a:gd name="T43" fmla="*/ 0 h 618"/>
                <a:gd name="T44" fmla="*/ 223 w 249"/>
                <a:gd name="T45" fmla="*/ 4 h 618"/>
                <a:gd name="T46" fmla="*/ 213 w 249"/>
                <a:gd name="T47" fmla="*/ 11 h 618"/>
                <a:gd name="T48" fmla="*/ 202 w 249"/>
                <a:gd name="T49" fmla="*/ 20 h 618"/>
                <a:gd name="T50" fmla="*/ 187 w 249"/>
                <a:gd name="T51" fmla="*/ 44 h 618"/>
                <a:gd name="T52" fmla="*/ 159 w 249"/>
                <a:gd name="T53" fmla="*/ 95 h 618"/>
                <a:gd name="T54" fmla="*/ 128 w 249"/>
                <a:gd name="T55" fmla="*/ 160 h 618"/>
                <a:gd name="T56" fmla="*/ 94 w 249"/>
                <a:gd name="T57" fmla="*/ 241 h 618"/>
                <a:gd name="T58" fmla="*/ 60 w 249"/>
                <a:gd name="T59" fmla="*/ 332 h 618"/>
                <a:gd name="T60" fmla="*/ 32 w 249"/>
                <a:gd name="T61" fmla="*/ 429 h 618"/>
                <a:gd name="T62" fmla="*/ 10 w 249"/>
                <a:gd name="T63" fmla="*/ 525 h 618"/>
                <a:gd name="T64" fmla="*/ 0 w 249"/>
                <a:gd name="T65" fmla="*/ 618 h 61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49"/>
                <a:gd name="T100" fmla="*/ 0 h 618"/>
                <a:gd name="T101" fmla="*/ 249 w 249"/>
                <a:gd name="T102" fmla="*/ 618 h 61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49" h="618">
                  <a:moveTo>
                    <a:pt x="0" y="618"/>
                  </a:moveTo>
                  <a:lnTo>
                    <a:pt x="2" y="599"/>
                  </a:lnTo>
                  <a:lnTo>
                    <a:pt x="5" y="572"/>
                  </a:lnTo>
                  <a:lnTo>
                    <a:pt x="13" y="539"/>
                  </a:lnTo>
                  <a:lnTo>
                    <a:pt x="21" y="503"/>
                  </a:lnTo>
                  <a:lnTo>
                    <a:pt x="29" y="463"/>
                  </a:lnTo>
                  <a:lnTo>
                    <a:pt x="42" y="419"/>
                  </a:lnTo>
                  <a:lnTo>
                    <a:pt x="56" y="374"/>
                  </a:lnTo>
                  <a:lnTo>
                    <a:pt x="71" y="327"/>
                  </a:lnTo>
                  <a:lnTo>
                    <a:pt x="89" y="281"/>
                  </a:lnTo>
                  <a:lnTo>
                    <a:pt x="108" y="233"/>
                  </a:lnTo>
                  <a:lnTo>
                    <a:pt x="126" y="189"/>
                  </a:lnTo>
                  <a:lnTo>
                    <a:pt x="149" y="147"/>
                  </a:lnTo>
                  <a:lnTo>
                    <a:pt x="172" y="110"/>
                  </a:lnTo>
                  <a:lnTo>
                    <a:pt x="196" y="76"/>
                  </a:lnTo>
                  <a:lnTo>
                    <a:pt x="222" y="47"/>
                  </a:lnTo>
                  <a:lnTo>
                    <a:pt x="248" y="24"/>
                  </a:lnTo>
                  <a:lnTo>
                    <a:pt x="249" y="16"/>
                  </a:lnTo>
                  <a:lnTo>
                    <a:pt x="248" y="9"/>
                  </a:lnTo>
                  <a:lnTo>
                    <a:pt x="244" y="5"/>
                  </a:lnTo>
                  <a:lnTo>
                    <a:pt x="238" y="0"/>
                  </a:lnTo>
                  <a:lnTo>
                    <a:pt x="231" y="0"/>
                  </a:lnTo>
                  <a:lnTo>
                    <a:pt x="223" y="4"/>
                  </a:lnTo>
                  <a:lnTo>
                    <a:pt x="213" y="11"/>
                  </a:lnTo>
                  <a:lnTo>
                    <a:pt x="202" y="20"/>
                  </a:lnTo>
                  <a:lnTo>
                    <a:pt x="187" y="44"/>
                  </a:lnTo>
                  <a:lnTo>
                    <a:pt x="159" y="95"/>
                  </a:lnTo>
                  <a:lnTo>
                    <a:pt x="128" y="160"/>
                  </a:lnTo>
                  <a:lnTo>
                    <a:pt x="94" y="241"/>
                  </a:lnTo>
                  <a:lnTo>
                    <a:pt x="60" y="332"/>
                  </a:lnTo>
                  <a:lnTo>
                    <a:pt x="32" y="429"/>
                  </a:lnTo>
                  <a:lnTo>
                    <a:pt x="10" y="525"/>
                  </a:lnTo>
                  <a:lnTo>
                    <a:pt x="0" y="618"/>
                  </a:lnTo>
                  <a:close/>
                </a:path>
              </a:pathLst>
            </a:custGeom>
            <a:solidFill>
              <a:srgbClr val="C0C0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" name="Freeform 9"/>
            <p:cNvSpPr>
              <a:spLocks/>
            </p:cNvSpPr>
            <p:nvPr/>
          </p:nvSpPr>
          <p:spPr bwMode="auto">
            <a:xfrm>
              <a:off x="2167" y="2054"/>
              <a:ext cx="416" cy="193"/>
            </a:xfrm>
            <a:custGeom>
              <a:avLst/>
              <a:gdLst>
                <a:gd name="T0" fmla="*/ 27 w 416"/>
                <a:gd name="T1" fmla="*/ 184 h 193"/>
                <a:gd name="T2" fmla="*/ 36 w 416"/>
                <a:gd name="T3" fmla="*/ 190 h 193"/>
                <a:gd name="T4" fmla="*/ 51 w 416"/>
                <a:gd name="T5" fmla="*/ 192 h 193"/>
                <a:gd name="T6" fmla="*/ 68 w 416"/>
                <a:gd name="T7" fmla="*/ 193 h 193"/>
                <a:gd name="T8" fmla="*/ 88 w 416"/>
                <a:gd name="T9" fmla="*/ 193 h 193"/>
                <a:gd name="T10" fmla="*/ 107 w 416"/>
                <a:gd name="T11" fmla="*/ 191 h 193"/>
                <a:gd name="T12" fmla="*/ 128 w 416"/>
                <a:gd name="T13" fmla="*/ 186 h 193"/>
                <a:gd name="T14" fmla="*/ 147 w 416"/>
                <a:gd name="T15" fmla="*/ 181 h 193"/>
                <a:gd name="T16" fmla="*/ 165 w 416"/>
                <a:gd name="T17" fmla="*/ 173 h 193"/>
                <a:gd name="T18" fmla="*/ 174 w 416"/>
                <a:gd name="T19" fmla="*/ 169 h 193"/>
                <a:gd name="T20" fmla="*/ 185 w 416"/>
                <a:gd name="T21" fmla="*/ 162 h 193"/>
                <a:gd name="T22" fmla="*/ 199 w 416"/>
                <a:gd name="T23" fmla="*/ 155 h 193"/>
                <a:gd name="T24" fmla="*/ 215 w 416"/>
                <a:gd name="T25" fmla="*/ 148 h 193"/>
                <a:gd name="T26" fmla="*/ 233 w 416"/>
                <a:gd name="T27" fmla="*/ 140 h 193"/>
                <a:gd name="T28" fmla="*/ 251 w 416"/>
                <a:gd name="T29" fmla="*/ 131 h 193"/>
                <a:gd name="T30" fmla="*/ 269 w 416"/>
                <a:gd name="T31" fmla="*/ 123 h 193"/>
                <a:gd name="T32" fmla="*/ 288 w 416"/>
                <a:gd name="T33" fmla="*/ 115 h 193"/>
                <a:gd name="T34" fmla="*/ 307 w 416"/>
                <a:gd name="T35" fmla="*/ 105 h 193"/>
                <a:gd name="T36" fmla="*/ 326 w 416"/>
                <a:gd name="T37" fmla="*/ 99 h 193"/>
                <a:gd name="T38" fmla="*/ 343 w 416"/>
                <a:gd name="T39" fmla="*/ 91 h 193"/>
                <a:gd name="T40" fmla="*/ 359 w 416"/>
                <a:gd name="T41" fmla="*/ 84 h 193"/>
                <a:gd name="T42" fmla="*/ 372 w 416"/>
                <a:gd name="T43" fmla="*/ 76 h 193"/>
                <a:gd name="T44" fmla="*/ 385 w 416"/>
                <a:gd name="T45" fmla="*/ 73 h 193"/>
                <a:gd name="T46" fmla="*/ 394 w 416"/>
                <a:gd name="T47" fmla="*/ 68 h 193"/>
                <a:gd name="T48" fmla="*/ 400 w 416"/>
                <a:gd name="T49" fmla="*/ 66 h 193"/>
                <a:gd name="T50" fmla="*/ 414 w 416"/>
                <a:gd name="T51" fmla="*/ 54 h 193"/>
                <a:gd name="T52" fmla="*/ 416 w 416"/>
                <a:gd name="T53" fmla="*/ 36 h 193"/>
                <a:gd name="T54" fmla="*/ 407 w 416"/>
                <a:gd name="T55" fmla="*/ 18 h 193"/>
                <a:gd name="T56" fmla="*/ 393 w 416"/>
                <a:gd name="T57" fmla="*/ 1 h 193"/>
                <a:gd name="T58" fmla="*/ 387 w 416"/>
                <a:gd name="T59" fmla="*/ 0 h 193"/>
                <a:gd name="T60" fmla="*/ 378 w 416"/>
                <a:gd name="T61" fmla="*/ 0 h 193"/>
                <a:gd name="T62" fmla="*/ 365 w 416"/>
                <a:gd name="T63" fmla="*/ 1 h 193"/>
                <a:gd name="T64" fmla="*/ 353 w 416"/>
                <a:gd name="T65" fmla="*/ 4 h 193"/>
                <a:gd name="T66" fmla="*/ 340 w 416"/>
                <a:gd name="T67" fmla="*/ 7 h 193"/>
                <a:gd name="T68" fmla="*/ 325 w 416"/>
                <a:gd name="T69" fmla="*/ 13 h 193"/>
                <a:gd name="T70" fmla="*/ 308 w 416"/>
                <a:gd name="T71" fmla="*/ 20 h 193"/>
                <a:gd name="T72" fmla="*/ 293 w 416"/>
                <a:gd name="T73" fmla="*/ 25 h 193"/>
                <a:gd name="T74" fmla="*/ 287 w 416"/>
                <a:gd name="T75" fmla="*/ 27 h 193"/>
                <a:gd name="T76" fmla="*/ 276 w 416"/>
                <a:gd name="T77" fmla="*/ 31 h 193"/>
                <a:gd name="T78" fmla="*/ 261 w 416"/>
                <a:gd name="T79" fmla="*/ 37 h 193"/>
                <a:gd name="T80" fmla="*/ 243 w 416"/>
                <a:gd name="T81" fmla="*/ 42 h 193"/>
                <a:gd name="T82" fmla="*/ 223 w 416"/>
                <a:gd name="T83" fmla="*/ 49 h 193"/>
                <a:gd name="T84" fmla="*/ 200 w 416"/>
                <a:gd name="T85" fmla="*/ 57 h 193"/>
                <a:gd name="T86" fmla="*/ 178 w 416"/>
                <a:gd name="T87" fmla="*/ 66 h 193"/>
                <a:gd name="T88" fmla="*/ 153 w 416"/>
                <a:gd name="T89" fmla="*/ 74 h 193"/>
                <a:gd name="T90" fmla="*/ 130 w 416"/>
                <a:gd name="T91" fmla="*/ 82 h 193"/>
                <a:gd name="T92" fmla="*/ 106 w 416"/>
                <a:gd name="T93" fmla="*/ 91 h 193"/>
                <a:gd name="T94" fmla="*/ 84 w 416"/>
                <a:gd name="T95" fmla="*/ 99 h 193"/>
                <a:gd name="T96" fmla="*/ 64 w 416"/>
                <a:gd name="T97" fmla="*/ 105 h 193"/>
                <a:gd name="T98" fmla="*/ 48 w 416"/>
                <a:gd name="T99" fmla="*/ 111 h 193"/>
                <a:gd name="T100" fmla="*/ 32 w 416"/>
                <a:gd name="T101" fmla="*/ 117 h 193"/>
                <a:gd name="T102" fmla="*/ 22 w 416"/>
                <a:gd name="T103" fmla="*/ 121 h 193"/>
                <a:gd name="T104" fmla="*/ 16 w 416"/>
                <a:gd name="T105" fmla="*/ 122 h 193"/>
                <a:gd name="T106" fmla="*/ 4 w 416"/>
                <a:gd name="T107" fmla="*/ 130 h 193"/>
                <a:gd name="T108" fmla="*/ 0 w 416"/>
                <a:gd name="T109" fmla="*/ 142 h 193"/>
                <a:gd name="T110" fmla="*/ 9 w 416"/>
                <a:gd name="T111" fmla="*/ 160 h 193"/>
                <a:gd name="T112" fmla="*/ 27 w 416"/>
                <a:gd name="T113" fmla="*/ 184 h 19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416"/>
                <a:gd name="T172" fmla="*/ 0 h 193"/>
                <a:gd name="T173" fmla="*/ 416 w 416"/>
                <a:gd name="T174" fmla="*/ 193 h 19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416" h="193">
                  <a:moveTo>
                    <a:pt x="27" y="184"/>
                  </a:moveTo>
                  <a:lnTo>
                    <a:pt x="36" y="190"/>
                  </a:lnTo>
                  <a:lnTo>
                    <a:pt x="51" y="192"/>
                  </a:lnTo>
                  <a:lnTo>
                    <a:pt x="68" y="193"/>
                  </a:lnTo>
                  <a:lnTo>
                    <a:pt x="88" y="193"/>
                  </a:lnTo>
                  <a:lnTo>
                    <a:pt x="107" y="191"/>
                  </a:lnTo>
                  <a:lnTo>
                    <a:pt x="128" y="186"/>
                  </a:lnTo>
                  <a:lnTo>
                    <a:pt x="147" y="181"/>
                  </a:lnTo>
                  <a:lnTo>
                    <a:pt x="165" y="173"/>
                  </a:lnTo>
                  <a:lnTo>
                    <a:pt x="174" y="169"/>
                  </a:lnTo>
                  <a:lnTo>
                    <a:pt x="185" y="162"/>
                  </a:lnTo>
                  <a:lnTo>
                    <a:pt x="199" y="155"/>
                  </a:lnTo>
                  <a:lnTo>
                    <a:pt x="215" y="148"/>
                  </a:lnTo>
                  <a:lnTo>
                    <a:pt x="233" y="140"/>
                  </a:lnTo>
                  <a:lnTo>
                    <a:pt x="251" y="131"/>
                  </a:lnTo>
                  <a:lnTo>
                    <a:pt x="269" y="123"/>
                  </a:lnTo>
                  <a:lnTo>
                    <a:pt x="288" y="115"/>
                  </a:lnTo>
                  <a:lnTo>
                    <a:pt x="307" y="105"/>
                  </a:lnTo>
                  <a:lnTo>
                    <a:pt x="326" y="99"/>
                  </a:lnTo>
                  <a:lnTo>
                    <a:pt x="343" y="91"/>
                  </a:lnTo>
                  <a:lnTo>
                    <a:pt x="359" y="84"/>
                  </a:lnTo>
                  <a:lnTo>
                    <a:pt x="372" y="76"/>
                  </a:lnTo>
                  <a:lnTo>
                    <a:pt x="385" y="73"/>
                  </a:lnTo>
                  <a:lnTo>
                    <a:pt x="394" y="68"/>
                  </a:lnTo>
                  <a:lnTo>
                    <a:pt x="400" y="66"/>
                  </a:lnTo>
                  <a:lnTo>
                    <a:pt x="414" y="54"/>
                  </a:lnTo>
                  <a:lnTo>
                    <a:pt x="416" y="36"/>
                  </a:lnTo>
                  <a:lnTo>
                    <a:pt x="407" y="18"/>
                  </a:lnTo>
                  <a:lnTo>
                    <a:pt x="393" y="1"/>
                  </a:lnTo>
                  <a:lnTo>
                    <a:pt x="387" y="0"/>
                  </a:lnTo>
                  <a:lnTo>
                    <a:pt x="378" y="0"/>
                  </a:lnTo>
                  <a:lnTo>
                    <a:pt x="365" y="1"/>
                  </a:lnTo>
                  <a:lnTo>
                    <a:pt x="353" y="4"/>
                  </a:lnTo>
                  <a:lnTo>
                    <a:pt x="340" y="7"/>
                  </a:lnTo>
                  <a:lnTo>
                    <a:pt x="325" y="13"/>
                  </a:lnTo>
                  <a:lnTo>
                    <a:pt x="308" y="20"/>
                  </a:lnTo>
                  <a:lnTo>
                    <a:pt x="293" y="25"/>
                  </a:lnTo>
                  <a:lnTo>
                    <a:pt x="287" y="27"/>
                  </a:lnTo>
                  <a:lnTo>
                    <a:pt x="276" y="31"/>
                  </a:lnTo>
                  <a:lnTo>
                    <a:pt x="261" y="37"/>
                  </a:lnTo>
                  <a:lnTo>
                    <a:pt x="243" y="42"/>
                  </a:lnTo>
                  <a:lnTo>
                    <a:pt x="223" y="49"/>
                  </a:lnTo>
                  <a:lnTo>
                    <a:pt x="200" y="57"/>
                  </a:lnTo>
                  <a:lnTo>
                    <a:pt x="178" y="66"/>
                  </a:lnTo>
                  <a:lnTo>
                    <a:pt x="153" y="74"/>
                  </a:lnTo>
                  <a:lnTo>
                    <a:pt x="130" y="82"/>
                  </a:lnTo>
                  <a:lnTo>
                    <a:pt x="106" y="91"/>
                  </a:lnTo>
                  <a:lnTo>
                    <a:pt x="84" y="99"/>
                  </a:lnTo>
                  <a:lnTo>
                    <a:pt x="64" y="105"/>
                  </a:lnTo>
                  <a:lnTo>
                    <a:pt x="48" y="111"/>
                  </a:lnTo>
                  <a:lnTo>
                    <a:pt x="32" y="117"/>
                  </a:lnTo>
                  <a:lnTo>
                    <a:pt x="22" y="121"/>
                  </a:lnTo>
                  <a:lnTo>
                    <a:pt x="16" y="122"/>
                  </a:lnTo>
                  <a:lnTo>
                    <a:pt x="4" y="130"/>
                  </a:lnTo>
                  <a:lnTo>
                    <a:pt x="0" y="142"/>
                  </a:lnTo>
                  <a:lnTo>
                    <a:pt x="9" y="160"/>
                  </a:lnTo>
                  <a:lnTo>
                    <a:pt x="27" y="184"/>
                  </a:lnTo>
                  <a:close/>
                </a:path>
              </a:pathLst>
            </a:custGeom>
            <a:blipFill dpi="0" rotWithShape="0">
              <a:blip r:embed="rId4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" name="Freeform 10"/>
            <p:cNvSpPr>
              <a:spLocks/>
            </p:cNvSpPr>
            <p:nvPr/>
          </p:nvSpPr>
          <p:spPr bwMode="auto">
            <a:xfrm>
              <a:off x="2721" y="2406"/>
              <a:ext cx="126" cy="147"/>
            </a:xfrm>
            <a:custGeom>
              <a:avLst/>
              <a:gdLst>
                <a:gd name="T0" fmla="*/ 76 w 126"/>
                <a:gd name="T1" fmla="*/ 0 h 147"/>
                <a:gd name="T2" fmla="*/ 71 w 126"/>
                <a:gd name="T3" fmla="*/ 9 h 147"/>
                <a:gd name="T4" fmla="*/ 65 w 126"/>
                <a:gd name="T5" fmla="*/ 24 h 147"/>
                <a:gd name="T6" fmla="*/ 53 w 126"/>
                <a:gd name="T7" fmla="*/ 44 h 147"/>
                <a:gd name="T8" fmla="*/ 42 w 126"/>
                <a:gd name="T9" fmla="*/ 66 h 147"/>
                <a:gd name="T10" fmla="*/ 31 w 126"/>
                <a:gd name="T11" fmla="*/ 87 h 147"/>
                <a:gd name="T12" fmla="*/ 19 w 126"/>
                <a:gd name="T13" fmla="*/ 109 h 147"/>
                <a:gd name="T14" fmla="*/ 8 w 126"/>
                <a:gd name="T15" fmla="*/ 123 h 147"/>
                <a:gd name="T16" fmla="*/ 0 w 126"/>
                <a:gd name="T17" fmla="*/ 131 h 147"/>
                <a:gd name="T18" fmla="*/ 12 w 126"/>
                <a:gd name="T19" fmla="*/ 134 h 147"/>
                <a:gd name="T20" fmla="*/ 29 w 126"/>
                <a:gd name="T21" fmla="*/ 136 h 147"/>
                <a:gd name="T22" fmla="*/ 48 w 126"/>
                <a:gd name="T23" fmla="*/ 140 h 147"/>
                <a:gd name="T24" fmla="*/ 69 w 126"/>
                <a:gd name="T25" fmla="*/ 145 h 147"/>
                <a:gd name="T26" fmla="*/ 88 w 126"/>
                <a:gd name="T27" fmla="*/ 146 h 147"/>
                <a:gd name="T28" fmla="*/ 105 w 126"/>
                <a:gd name="T29" fmla="*/ 147 h 147"/>
                <a:gd name="T30" fmla="*/ 118 w 126"/>
                <a:gd name="T31" fmla="*/ 145 h 147"/>
                <a:gd name="T32" fmla="*/ 125 w 126"/>
                <a:gd name="T33" fmla="*/ 137 h 147"/>
                <a:gd name="T34" fmla="*/ 126 w 126"/>
                <a:gd name="T35" fmla="*/ 127 h 147"/>
                <a:gd name="T36" fmla="*/ 121 w 126"/>
                <a:gd name="T37" fmla="*/ 109 h 147"/>
                <a:gd name="T38" fmla="*/ 115 w 126"/>
                <a:gd name="T39" fmla="*/ 87 h 147"/>
                <a:gd name="T40" fmla="*/ 107 w 126"/>
                <a:gd name="T41" fmla="*/ 66 h 147"/>
                <a:gd name="T42" fmla="*/ 97 w 126"/>
                <a:gd name="T43" fmla="*/ 44 h 147"/>
                <a:gd name="T44" fmla="*/ 88 w 126"/>
                <a:gd name="T45" fmla="*/ 24 h 147"/>
                <a:gd name="T46" fmla="*/ 79 w 126"/>
                <a:gd name="T47" fmla="*/ 10 h 147"/>
                <a:gd name="T48" fmla="*/ 76 w 126"/>
                <a:gd name="T49" fmla="*/ 0 h 14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26"/>
                <a:gd name="T76" fmla="*/ 0 h 147"/>
                <a:gd name="T77" fmla="*/ 126 w 126"/>
                <a:gd name="T78" fmla="*/ 147 h 147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26" h="147">
                  <a:moveTo>
                    <a:pt x="76" y="0"/>
                  </a:moveTo>
                  <a:lnTo>
                    <a:pt x="71" y="9"/>
                  </a:lnTo>
                  <a:lnTo>
                    <a:pt x="65" y="24"/>
                  </a:lnTo>
                  <a:lnTo>
                    <a:pt x="53" y="44"/>
                  </a:lnTo>
                  <a:lnTo>
                    <a:pt x="42" y="66"/>
                  </a:lnTo>
                  <a:lnTo>
                    <a:pt x="31" y="87"/>
                  </a:lnTo>
                  <a:lnTo>
                    <a:pt x="19" y="109"/>
                  </a:lnTo>
                  <a:lnTo>
                    <a:pt x="8" y="123"/>
                  </a:lnTo>
                  <a:lnTo>
                    <a:pt x="0" y="131"/>
                  </a:lnTo>
                  <a:lnTo>
                    <a:pt x="12" y="134"/>
                  </a:lnTo>
                  <a:lnTo>
                    <a:pt x="29" y="136"/>
                  </a:lnTo>
                  <a:lnTo>
                    <a:pt x="48" y="140"/>
                  </a:lnTo>
                  <a:lnTo>
                    <a:pt x="69" y="145"/>
                  </a:lnTo>
                  <a:lnTo>
                    <a:pt x="88" y="146"/>
                  </a:lnTo>
                  <a:lnTo>
                    <a:pt x="105" y="147"/>
                  </a:lnTo>
                  <a:lnTo>
                    <a:pt x="118" y="145"/>
                  </a:lnTo>
                  <a:lnTo>
                    <a:pt x="125" y="137"/>
                  </a:lnTo>
                  <a:lnTo>
                    <a:pt x="126" y="127"/>
                  </a:lnTo>
                  <a:lnTo>
                    <a:pt x="121" y="109"/>
                  </a:lnTo>
                  <a:lnTo>
                    <a:pt x="115" y="87"/>
                  </a:lnTo>
                  <a:lnTo>
                    <a:pt x="107" y="66"/>
                  </a:lnTo>
                  <a:lnTo>
                    <a:pt x="97" y="44"/>
                  </a:lnTo>
                  <a:lnTo>
                    <a:pt x="88" y="24"/>
                  </a:lnTo>
                  <a:lnTo>
                    <a:pt x="79" y="10"/>
                  </a:lnTo>
                  <a:lnTo>
                    <a:pt x="76" y="0"/>
                  </a:lnTo>
                  <a:close/>
                </a:path>
              </a:pathLst>
            </a:custGeom>
            <a:blipFill dpi="0" rotWithShape="0">
              <a:blip r:embed="rId5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" name="Freeform 11"/>
            <p:cNvSpPr>
              <a:spLocks/>
            </p:cNvSpPr>
            <p:nvPr/>
          </p:nvSpPr>
          <p:spPr bwMode="auto">
            <a:xfrm>
              <a:off x="2664" y="2056"/>
              <a:ext cx="381" cy="118"/>
            </a:xfrm>
            <a:custGeom>
              <a:avLst/>
              <a:gdLst>
                <a:gd name="T0" fmla="*/ 0 w 381"/>
                <a:gd name="T1" fmla="*/ 0 h 118"/>
                <a:gd name="T2" fmla="*/ 10 w 381"/>
                <a:gd name="T3" fmla="*/ 8 h 118"/>
                <a:gd name="T4" fmla="*/ 22 w 381"/>
                <a:gd name="T5" fmla="*/ 21 h 118"/>
                <a:gd name="T6" fmla="*/ 38 w 381"/>
                <a:gd name="T7" fmla="*/ 38 h 118"/>
                <a:gd name="T8" fmla="*/ 53 w 381"/>
                <a:gd name="T9" fmla="*/ 56 h 118"/>
                <a:gd name="T10" fmla="*/ 67 w 381"/>
                <a:gd name="T11" fmla="*/ 75 h 118"/>
                <a:gd name="T12" fmla="*/ 80 w 381"/>
                <a:gd name="T13" fmla="*/ 91 h 118"/>
                <a:gd name="T14" fmla="*/ 89 w 381"/>
                <a:gd name="T15" fmla="*/ 107 h 118"/>
                <a:gd name="T16" fmla="*/ 91 w 381"/>
                <a:gd name="T17" fmla="*/ 118 h 118"/>
                <a:gd name="T18" fmla="*/ 109 w 381"/>
                <a:gd name="T19" fmla="*/ 118 h 118"/>
                <a:gd name="T20" fmla="*/ 128 w 381"/>
                <a:gd name="T21" fmla="*/ 118 h 118"/>
                <a:gd name="T22" fmla="*/ 147 w 381"/>
                <a:gd name="T23" fmla="*/ 117 h 118"/>
                <a:gd name="T24" fmla="*/ 166 w 381"/>
                <a:gd name="T25" fmla="*/ 117 h 118"/>
                <a:gd name="T26" fmla="*/ 184 w 381"/>
                <a:gd name="T27" fmla="*/ 117 h 118"/>
                <a:gd name="T28" fmla="*/ 201 w 381"/>
                <a:gd name="T29" fmla="*/ 117 h 118"/>
                <a:gd name="T30" fmla="*/ 215 w 381"/>
                <a:gd name="T31" fmla="*/ 117 h 118"/>
                <a:gd name="T32" fmla="*/ 227 w 381"/>
                <a:gd name="T33" fmla="*/ 117 h 118"/>
                <a:gd name="T34" fmla="*/ 244 w 381"/>
                <a:gd name="T35" fmla="*/ 113 h 118"/>
                <a:gd name="T36" fmla="*/ 265 w 381"/>
                <a:gd name="T37" fmla="*/ 109 h 118"/>
                <a:gd name="T38" fmla="*/ 292 w 381"/>
                <a:gd name="T39" fmla="*/ 104 h 118"/>
                <a:gd name="T40" fmla="*/ 318 w 381"/>
                <a:gd name="T41" fmla="*/ 97 h 118"/>
                <a:gd name="T42" fmla="*/ 342 w 381"/>
                <a:gd name="T43" fmla="*/ 90 h 118"/>
                <a:gd name="T44" fmla="*/ 362 w 381"/>
                <a:gd name="T45" fmla="*/ 83 h 118"/>
                <a:gd name="T46" fmla="*/ 376 w 381"/>
                <a:gd name="T47" fmla="*/ 76 h 118"/>
                <a:gd name="T48" fmla="*/ 381 w 381"/>
                <a:gd name="T49" fmla="*/ 71 h 118"/>
                <a:gd name="T50" fmla="*/ 380 w 381"/>
                <a:gd name="T51" fmla="*/ 66 h 118"/>
                <a:gd name="T52" fmla="*/ 376 w 381"/>
                <a:gd name="T53" fmla="*/ 63 h 118"/>
                <a:gd name="T54" fmla="*/ 369 w 381"/>
                <a:gd name="T55" fmla="*/ 58 h 118"/>
                <a:gd name="T56" fmla="*/ 359 w 381"/>
                <a:gd name="T57" fmla="*/ 53 h 118"/>
                <a:gd name="T58" fmla="*/ 346 w 381"/>
                <a:gd name="T59" fmla="*/ 46 h 118"/>
                <a:gd name="T60" fmla="*/ 331 w 381"/>
                <a:gd name="T61" fmla="*/ 40 h 118"/>
                <a:gd name="T62" fmla="*/ 312 w 381"/>
                <a:gd name="T63" fmla="*/ 35 h 118"/>
                <a:gd name="T64" fmla="*/ 290 w 381"/>
                <a:gd name="T65" fmla="*/ 28 h 118"/>
                <a:gd name="T66" fmla="*/ 265 w 381"/>
                <a:gd name="T67" fmla="*/ 22 h 118"/>
                <a:gd name="T68" fmla="*/ 237 w 381"/>
                <a:gd name="T69" fmla="*/ 18 h 118"/>
                <a:gd name="T70" fmla="*/ 207 w 381"/>
                <a:gd name="T71" fmla="*/ 12 h 118"/>
                <a:gd name="T72" fmla="*/ 172 w 381"/>
                <a:gd name="T73" fmla="*/ 8 h 118"/>
                <a:gd name="T74" fmla="*/ 135 w 381"/>
                <a:gd name="T75" fmla="*/ 3 h 118"/>
                <a:gd name="T76" fmla="*/ 94 w 381"/>
                <a:gd name="T77" fmla="*/ 1 h 118"/>
                <a:gd name="T78" fmla="*/ 48 w 381"/>
                <a:gd name="T79" fmla="*/ 0 h 118"/>
                <a:gd name="T80" fmla="*/ 0 w 381"/>
                <a:gd name="T81" fmla="*/ 0 h 11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81"/>
                <a:gd name="T124" fmla="*/ 0 h 118"/>
                <a:gd name="T125" fmla="*/ 381 w 381"/>
                <a:gd name="T126" fmla="*/ 118 h 11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81" h="118">
                  <a:moveTo>
                    <a:pt x="0" y="0"/>
                  </a:moveTo>
                  <a:lnTo>
                    <a:pt x="10" y="8"/>
                  </a:lnTo>
                  <a:lnTo>
                    <a:pt x="22" y="21"/>
                  </a:lnTo>
                  <a:lnTo>
                    <a:pt x="38" y="38"/>
                  </a:lnTo>
                  <a:lnTo>
                    <a:pt x="53" y="56"/>
                  </a:lnTo>
                  <a:lnTo>
                    <a:pt x="67" y="75"/>
                  </a:lnTo>
                  <a:lnTo>
                    <a:pt x="80" y="91"/>
                  </a:lnTo>
                  <a:lnTo>
                    <a:pt x="89" y="107"/>
                  </a:lnTo>
                  <a:lnTo>
                    <a:pt x="91" y="118"/>
                  </a:lnTo>
                  <a:lnTo>
                    <a:pt x="109" y="118"/>
                  </a:lnTo>
                  <a:lnTo>
                    <a:pt x="128" y="118"/>
                  </a:lnTo>
                  <a:lnTo>
                    <a:pt x="147" y="117"/>
                  </a:lnTo>
                  <a:lnTo>
                    <a:pt x="166" y="117"/>
                  </a:lnTo>
                  <a:lnTo>
                    <a:pt x="184" y="117"/>
                  </a:lnTo>
                  <a:lnTo>
                    <a:pt x="201" y="117"/>
                  </a:lnTo>
                  <a:lnTo>
                    <a:pt x="215" y="117"/>
                  </a:lnTo>
                  <a:lnTo>
                    <a:pt x="227" y="117"/>
                  </a:lnTo>
                  <a:lnTo>
                    <a:pt x="244" y="113"/>
                  </a:lnTo>
                  <a:lnTo>
                    <a:pt x="265" y="109"/>
                  </a:lnTo>
                  <a:lnTo>
                    <a:pt x="292" y="104"/>
                  </a:lnTo>
                  <a:lnTo>
                    <a:pt x="318" y="97"/>
                  </a:lnTo>
                  <a:lnTo>
                    <a:pt x="342" y="90"/>
                  </a:lnTo>
                  <a:lnTo>
                    <a:pt x="362" y="83"/>
                  </a:lnTo>
                  <a:lnTo>
                    <a:pt x="376" y="76"/>
                  </a:lnTo>
                  <a:lnTo>
                    <a:pt x="381" y="71"/>
                  </a:lnTo>
                  <a:lnTo>
                    <a:pt x="380" y="66"/>
                  </a:lnTo>
                  <a:lnTo>
                    <a:pt x="376" y="63"/>
                  </a:lnTo>
                  <a:lnTo>
                    <a:pt x="369" y="58"/>
                  </a:lnTo>
                  <a:lnTo>
                    <a:pt x="359" y="53"/>
                  </a:lnTo>
                  <a:lnTo>
                    <a:pt x="346" y="46"/>
                  </a:lnTo>
                  <a:lnTo>
                    <a:pt x="331" y="40"/>
                  </a:lnTo>
                  <a:lnTo>
                    <a:pt x="312" y="35"/>
                  </a:lnTo>
                  <a:lnTo>
                    <a:pt x="290" y="28"/>
                  </a:lnTo>
                  <a:lnTo>
                    <a:pt x="265" y="22"/>
                  </a:lnTo>
                  <a:lnTo>
                    <a:pt x="237" y="18"/>
                  </a:lnTo>
                  <a:lnTo>
                    <a:pt x="207" y="12"/>
                  </a:lnTo>
                  <a:lnTo>
                    <a:pt x="172" y="8"/>
                  </a:lnTo>
                  <a:lnTo>
                    <a:pt x="135" y="3"/>
                  </a:lnTo>
                  <a:lnTo>
                    <a:pt x="94" y="1"/>
                  </a:lnTo>
                  <a:lnTo>
                    <a:pt x="48" y="0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0">
              <a:blip r:embed="rId6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" name="Freeform 12"/>
            <p:cNvSpPr>
              <a:spLocks/>
            </p:cNvSpPr>
            <p:nvPr/>
          </p:nvSpPr>
          <p:spPr bwMode="auto">
            <a:xfrm>
              <a:off x="3206" y="2496"/>
              <a:ext cx="94" cy="236"/>
            </a:xfrm>
            <a:custGeom>
              <a:avLst/>
              <a:gdLst>
                <a:gd name="T0" fmla="*/ 53 w 94"/>
                <a:gd name="T1" fmla="*/ 0 h 236"/>
                <a:gd name="T2" fmla="*/ 51 w 94"/>
                <a:gd name="T3" fmla="*/ 14 h 236"/>
                <a:gd name="T4" fmla="*/ 48 w 94"/>
                <a:gd name="T5" fmla="*/ 39 h 236"/>
                <a:gd name="T6" fmla="*/ 41 w 94"/>
                <a:gd name="T7" fmla="*/ 73 h 236"/>
                <a:gd name="T8" fmla="*/ 31 w 94"/>
                <a:gd name="T9" fmla="*/ 108 h 236"/>
                <a:gd name="T10" fmla="*/ 22 w 94"/>
                <a:gd name="T11" fmla="*/ 145 h 236"/>
                <a:gd name="T12" fmla="*/ 12 w 94"/>
                <a:gd name="T13" fmla="*/ 181 h 236"/>
                <a:gd name="T14" fmla="*/ 5 w 94"/>
                <a:gd name="T15" fmla="*/ 210 h 236"/>
                <a:gd name="T16" fmla="*/ 0 w 94"/>
                <a:gd name="T17" fmla="*/ 230 h 236"/>
                <a:gd name="T18" fmla="*/ 4 w 94"/>
                <a:gd name="T19" fmla="*/ 233 h 236"/>
                <a:gd name="T20" fmla="*/ 12 w 94"/>
                <a:gd name="T21" fmla="*/ 235 h 236"/>
                <a:gd name="T22" fmla="*/ 21 w 94"/>
                <a:gd name="T23" fmla="*/ 236 h 236"/>
                <a:gd name="T24" fmla="*/ 31 w 94"/>
                <a:gd name="T25" fmla="*/ 235 h 236"/>
                <a:gd name="T26" fmla="*/ 41 w 94"/>
                <a:gd name="T27" fmla="*/ 233 h 236"/>
                <a:gd name="T28" fmla="*/ 49 w 94"/>
                <a:gd name="T29" fmla="*/ 230 h 236"/>
                <a:gd name="T30" fmla="*/ 56 w 94"/>
                <a:gd name="T31" fmla="*/ 226 h 236"/>
                <a:gd name="T32" fmla="*/ 59 w 94"/>
                <a:gd name="T33" fmla="*/ 220 h 236"/>
                <a:gd name="T34" fmla="*/ 65 w 94"/>
                <a:gd name="T35" fmla="*/ 210 h 236"/>
                <a:gd name="T36" fmla="*/ 77 w 94"/>
                <a:gd name="T37" fmla="*/ 198 h 236"/>
                <a:gd name="T38" fmla="*/ 88 w 94"/>
                <a:gd name="T39" fmla="*/ 182 h 236"/>
                <a:gd name="T40" fmla="*/ 94 w 94"/>
                <a:gd name="T41" fmla="*/ 162 h 236"/>
                <a:gd name="T42" fmla="*/ 94 w 94"/>
                <a:gd name="T43" fmla="*/ 145 h 236"/>
                <a:gd name="T44" fmla="*/ 91 w 94"/>
                <a:gd name="T45" fmla="*/ 125 h 236"/>
                <a:gd name="T46" fmla="*/ 88 w 94"/>
                <a:gd name="T47" fmla="*/ 99 h 236"/>
                <a:gd name="T48" fmla="*/ 85 w 94"/>
                <a:gd name="T49" fmla="*/ 73 h 236"/>
                <a:gd name="T50" fmla="*/ 78 w 94"/>
                <a:gd name="T51" fmla="*/ 47 h 236"/>
                <a:gd name="T52" fmla="*/ 70 w 94"/>
                <a:gd name="T53" fmla="*/ 26 h 236"/>
                <a:gd name="T54" fmla="*/ 62 w 94"/>
                <a:gd name="T55" fmla="*/ 9 h 236"/>
                <a:gd name="T56" fmla="*/ 53 w 94"/>
                <a:gd name="T57" fmla="*/ 0 h 2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94"/>
                <a:gd name="T88" fmla="*/ 0 h 236"/>
                <a:gd name="T89" fmla="*/ 94 w 94"/>
                <a:gd name="T90" fmla="*/ 236 h 2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94" h="236">
                  <a:moveTo>
                    <a:pt x="53" y="0"/>
                  </a:moveTo>
                  <a:lnTo>
                    <a:pt x="51" y="14"/>
                  </a:lnTo>
                  <a:lnTo>
                    <a:pt x="48" y="39"/>
                  </a:lnTo>
                  <a:lnTo>
                    <a:pt x="41" y="73"/>
                  </a:lnTo>
                  <a:lnTo>
                    <a:pt x="31" y="108"/>
                  </a:lnTo>
                  <a:lnTo>
                    <a:pt x="22" y="145"/>
                  </a:lnTo>
                  <a:lnTo>
                    <a:pt x="12" y="181"/>
                  </a:lnTo>
                  <a:lnTo>
                    <a:pt x="5" y="210"/>
                  </a:lnTo>
                  <a:lnTo>
                    <a:pt x="0" y="230"/>
                  </a:lnTo>
                  <a:lnTo>
                    <a:pt x="4" y="233"/>
                  </a:lnTo>
                  <a:lnTo>
                    <a:pt x="12" y="235"/>
                  </a:lnTo>
                  <a:lnTo>
                    <a:pt x="21" y="236"/>
                  </a:lnTo>
                  <a:lnTo>
                    <a:pt x="31" y="235"/>
                  </a:lnTo>
                  <a:lnTo>
                    <a:pt x="41" y="233"/>
                  </a:lnTo>
                  <a:lnTo>
                    <a:pt x="49" y="230"/>
                  </a:lnTo>
                  <a:lnTo>
                    <a:pt x="56" y="226"/>
                  </a:lnTo>
                  <a:lnTo>
                    <a:pt x="59" y="220"/>
                  </a:lnTo>
                  <a:lnTo>
                    <a:pt x="65" y="210"/>
                  </a:lnTo>
                  <a:lnTo>
                    <a:pt x="77" y="198"/>
                  </a:lnTo>
                  <a:lnTo>
                    <a:pt x="88" y="182"/>
                  </a:lnTo>
                  <a:lnTo>
                    <a:pt x="94" y="162"/>
                  </a:lnTo>
                  <a:lnTo>
                    <a:pt x="94" y="145"/>
                  </a:lnTo>
                  <a:lnTo>
                    <a:pt x="91" y="125"/>
                  </a:lnTo>
                  <a:lnTo>
                    <a:pt x="88" y="99"/>
                  </a:lnTo>
                  <a:lnTo>
                    <a:pt x="85" y="73"/>
                  </a:lnTo>
                  <a:lnTo>
                    <a:pt x="78" y="47"/>
                  </a:lnTo>
                  <a:lnTo>
                    <a:pt x="70" y="26"/>
                  </a:lnTo>
                  <a:lnTo>
                    <a:pt x="62" y="9"/>
                  </a:lnTo>
                  <a:lnTo>
                    <a:pt x="53" y="0"/>
                  </a:lnTo>
                  <a:close/>
                </a:path>
              </a:pathLst>
            </a:custGeom>
            <a:blipFill dpi="0" rotWithShape="0">
              <a:blip r:embed="rId4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" name="Freeform 13"/>
            <p:cNvSpPr>
              <a:spLocks/>
            </p:cNvSpPr>
            <p:nvPr/>
          </p:nvSpPr>
          <p:spPr bwMode="auto">
            <a:xfrm>
              <a:off x="3692" y="1394"/>
              <a:ext cx="384" cy="249"/>
            </a:xfrm>
            <a:custGeom>
              <a:avLst/>
              <a:gdLst>
                <a:gd name="T0" fmla="*/ 384 w 384"/>
                <a:gd name="T1" fmla="*/ 55 h 249"/>
                <a:gd name="T2" fmla="*/ 380 w 384"/>
                <a:gd name="T3" fmla="*/ 66 h 249"/>
                <a:gd name="T4" fmla="*/ 373 w 384"/>
                <a:gd name="T5" fmla="*/ 78 h 249"/>
                <a:gd name="T6" fmla="*/ 361 w 384"/>
                <a:gd name="T7" fmla="*/ 91 h 249"/>
                <a:gd name="T8" fmla="*/ 348 w 384"/>
                <a:gd name="T9" fmla="*/ 106 h 249"/>
                <a:gd name="T10" fmla="*/ 334 w 384"/>
                <a:gd name="T11" fmla="*/ 120 h 249"/>
                <a:gd name="T12" fmla="*/ 316 w 384"/>
                <a:gd name="T13" fmla="*/ 131 h 249"/>
                <a:gd name="T14" fmla="*/ 298 w 384"/>
                <a:gd name="T15" fmla="*/ 142 h 249"/>
                <a:gd name="T16" fmla="*/ 280 w 384"/>
                <a:gd name="T17" fmla="*/ 149 h 249"/>
                <a:gd name="T18" fmla="*/ 270 w 384"/>
                <a:gd name="T19" fmla="*/ 152 h 249"/>
                <a:gd name="T20" fmla="*/ 258 w 384"/>
                <a:gd name="T21" fmla="*/ 157 h 249"/>
                <a:gd name="T22" fmla="*/ 243 w 384"/>
                <a:gd name="T23" fmla="*/ 162 h 249"/>
                <a:gd name="T24" fmla="*/ 229 w 384"/>
                <a:gd name="T25" fmla="*/ 169 h 249"/>
                <a:gd name="T26" fmla="*/ 211 w 384"/>
                <a:gd name="T27" fmla="*/ 176 h 249"/>
                <a:gd name="T28" fmla="*/ 192 w 384"/>
                <a:gd name="T29" fmla="*/ 183 h 249"/>
                <a:gd name="T30" fmla="*/ 173 w 384"/>
                <a:gd name="T31" fmla="*/ 190 h 249"/>
                <a:gd name="T32" fmla="*/ 154 w 384"/>
                <a:gd name="T33" fmla="*/ 199 h 249"/>
                <a:gd name="T34" fmla="*/ 134 w 384"/>
                <a:gd name="T35" fmla="*/ 206 h 249"/>
                <a:gd name="T36" fmla="*/ 115 w 384"/>
                <a:gd name="T37" fmla="*/ 214 h 249"/>
                <a:gd name="T38" fmla="*/ 98 w 384"/>
                <a:gd name="T39" fmla="*/ 221 h 249"/>
                <a:gd name="T40" fmla="*/ 83 w 384"/>
                <a:gd name="T41" fmla="*/ 229 h 249"/>
                <a:gd name="T42" fmla="*/ 68 w 384"/>
                <a:gd name="T43" fmla="*/ 233 h 249"/>
                <a:gd name="T44" fmla="*/ 56 w 384"/>
                <a:gd name="T45" fmla="*/ 239 h 249"/>
                <a:gd name="T46" fmla="*/ 48 w 384"/>
                <a:gd name="T47" fmla="*/ 243 h 249"/>
                <a:gd name="T48" fmla="*/ 40 w 384"/>
                <a:gd name="T49" fmla="*/ 247 h 249"/>
                <a:gd name="T50" fmla="*/ 30 w 384"/>
                <a:gd name="T51" fmla="*/ 249 h 249"/>
                <a:gd name="T52" fmla="*/ 20 w 384"/>
                <a:gd name="T53" fmla="*/ 249 h 249"/>
                <a:gd name="T54" fmla="*/ 14 w 384"/>
                <a:gd name="T55" fmla="*/ 244 h 249"/>
                <a:gd name="T56" fmla="*/ 8 w 384"/>
                <a:gd name="T57" fmla="*/ 238 h 249"/>
                <a:gd name="T58" fmla="*/ 3 w 384"/>
                <a:gd name="T59" fmla="*/ 230 h 249"/>
                <a:gd name="T60" fmla="*/ 1 w 384"/>
                <a:gd name="T61" fmla="*/ 219 h 249"/>
                <a:gd name="T62" fmla="*/ 0 w 384"/>
                <a:gd name="T63" fmla="*/ 207 h 249"/>
                <a:gd name="T64" fmla="*/ 0 w 384"/>
                <a:gd name="T65" fmla="*/ 196 h 249"/>
                <a:gd name="T66" fmla="*/ 2 w 384"/>
                <a:gd name="T67" fmla="*/ 190 h 249"/>
                <a:gd name="T68" fmla="*/ 9 w 384"/>
                <a:gd name="T69" fmla="*/ 185 h 249"/>
                <a:gd name="T70" fmla="*/ 17 w 384"/>
                <a:gd name="T71" fmla="*/ 177 h 249"/>
                <a:gd name="T72" fmla="*/ 30 w 384"/>
                <a:gd name="T73" fmla="*/ 170 h 249"/>
                <a:gd name="T74" fmla="*/ 42 w 384"/>
                <a:gd name="T75" fmla="*/ 162 h 249"/>
                <a:gd name="T76" fmla="*/ 57 w 384"/>
                <a:gd name="T77" fmla="*/ 156 h 249"/>
                <a:gd name="T78" fmla="*/ 71 w 384"/>
                <a:gd name="T79" fmla="*/ 149 h 249"/>
                <a:gd name="T80" fmla="*/ 87 w 384"/>
                <a:gd name="T81" fmla="*/ 142 h 249"/>
                <a:gd name="T82" fmla="*/ 93 w 384"/>
                <a:gd name="T83" fmla="*/ 138 h 249"/>
                <a:gd name="T84" fmla="*/ 102 w 384"/>
                <a:gd name="T85" fmla="*/ 132 h 249"/>
                <a:gd name="T86" fmla="*/ 115 w 384"/>
                <a:gd name="T87" fmla="*/ 125 h 249"/>
                <a:gd name="T88" fmla="*/ 133 w 384"/>
                <a:gd name="T89" fmla="*/ 117 h 249"/>
                <a:gd name="T90" fmla="*/ 151 w 384"/>
                <a:gd name="T91" fmla="*/ 106 h 249"/>
                <a:gd name="T92" fmla="*/ 173 w 384"/>
                <a:gd name="T93" fmla="*/ 96 h 249"/>
                <a:gd name="T94" fmla="*/ 194 w 384"/>
                <a:gd name="T95" fmla="*/ 84 h 249"/>
                <a:gd name="T96" fmla="*/ 218 w 384"/>
                <a:gd name="T97" fmla="*/ 72 h 249"/>
                <a:gd name="T98" fmla="*/ 239 w 384"/>
                <a:gd name="T99" fmla="*/ 61 h 249"/>
                <a:gd name="T100" fmla="*/ 261 w 384"/>
                <a:gd name="T101" fmla="*/ 50 h 249"/>
                <a:gd name="T102" fmla="*/ 282 w 384"/>
                <a:gd name="T103" fmla="*/ 39 h 249"/>
                <a:gd name="T104" fmla="*/ 301 w 384"/>
                <a:gd name="T105" fmla="*/ 28 h 249"/>
                <a:gd name="T106" fmla="*/ 318 w 384"/>
                <a:gd name="T107" fmla="*/ 19 h 249"/>
                <a:gd name="T108" fmla="*/ 331 w 384"/>
                <a:gd name="T109" fmla="*/ 13 h 249"/>
                <a:gd name="T110" fmla="*/ 341 w 384"/>
                <a:gd name="T111" fmla="*/ 7 h 249"/>
                <a:gd name="T112" fmla="*/ 347 w 384"/>
                <a:gd name="T113" fmla="*/ 4 h 249"/>
                <a:gd name="T114" fmla="*/ 360 w 384"/>
                <a:gd name="T115" fmla="*/ 0 h 249"/>
                <a:gd name="T116" fmla="*/ 373 w 384"/>
                <a:gd name="T117" fmla="*/ 7 h 249"/>
                <a:gd name="T118" fmla="*/ 379 w 384"/>
                <a:gd name="T119" fmla="*/ 25 h 249"/>
                <a:gd name="T120" fmla="*/ 384 w 384"/>
                <a:gd name="T121" fmla="*/ 55 h 249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384"/>
                <a:gd name="T184" fmla="*/ 0 h 249"/>
                <a:gd name="T185" fmla="*/ 384 w 384"/>
                <a:gd name="T186" fmla="*/ 249 h 249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384" h="249">
                  <a:moveTo>
                    <a:pt x="384" y="55"/>
                  </a:moveTo>
                  <a:lnTo>
                    <a:pt x="380" y="66"/>
                  </a:lnTo>
                  <a:lnTo>
                    <a:pt x="373" y="78"/>
                  </a:lnTo>
                  <a:lnTo>
                    <a:pt x="361" y="91"/>
                  </a:lnTo>
                  <a:lnTo>
                    <a:pt x="348" y="106"/>
                  </a:lnTo>
                  <a:lnTo>
                    <a:pt x="334" y="120"/>
                  </a:lnTo>
                  <a:lnTo>
                    <a:pt x="316" y="131"/>
                  </a:lnTo>
                  <a:lnTo>
                    <a:pt x="298" y="142"/>
                  </a:lnTo>
                  <a:lnTo>
                    <a:pt x="280" y="149"/>
                  </a:lnTo>
                  <a:lnTo>
                    <a:pt x="270" y="152"/>
                  </a:lnTo>
                  <a:lnTo>
                    <a:pt x="258" y="157"/>
                  </a:lnTo>
                  <a:lnTo>
                    <a:pt x="243" y="162"/>
                  </a:lnTo>
                  <a:lnTo>
                    <a:pt x="229" y="169"/>
                  </a:lnTo>
                  <a:lnTo>
                    <a:pt x="211" y="176"/>
                  </a:lnTo>
                  <a:lnTo>
                    <a:pt x="192" y="183"/>
                  </a:lnTo>
                  <a:lnTo>
                    <a:pt x="173" y="190"/>
                  </a:lnTo>
                  <a:lnTo>
                    <a:pt x="154" y="199"/>
                  </a:lnTo>
                  <a:lnTo>
                    <a:pt x="134" y="206"/>
                  </a:lnTo>
                  <a:lnTo>
                    <a:pt x="115" y="214"/>
                  </a:lnTo>
                  <a:lnTo>
                    <a:pt x="98" y="221"/>
                  </a:lnTo>
                  <a:lnTo>
                    <a:pt x="83" y="229"/>
                  </a:lnTo>
                  <a:lnTo>
                    <a:pt x="68" y="233"/>
                  </a:lnTo>
                  <a:lnTo>
                    <a:pt x="56" y="239"/>
                  </a:lnTo>
                  <a:lnTo>
                    <a:pt x="48" y="243"/>
                  </a:lnTo>
                  <a:lnTo>
                    <a:pt x="40" y="247"/>
                  </a:lnTo>
                  <a:lnTo>
                    <a:pt x="30" y="249"/>
                  </a:lnTo>
                  <a:lnTo>
                    <a:pt x="20" y="249"/>
                  </a:lnTo>
                  <a:lnTo>
                    <a:pt x="14" y="244"/>
                  </a:lnTo>
                  <a:lnTo>
                    <a:pt x="8" y="238"/>
                  </a:lnTo>
                  <a:lnTo>
                    <a:pt x="3" y="230"/>
                  </a:lnTo>
                  <a:lnTo>
                    <a:pt x="1" y="219"/>
                  </a:lnTo>
                  <a:lnTo>
                    <a:pt x="0" y="207"/>
                  </a:lnTo>
                  <a:lnTo>
                    <a:pt x="0" y="196"/>
                  </a:lnTo>
                  <a:lnTo>
                    <a:pt x="2" y="190"/>
                  </a:lnTo>
                  <a:lnTo>
                    <a:pt x="9" y="185"/>
                  </a:lnTo>
                  <a:lnTo>
                    <a:pt x="17" y="177"/>
                  </a:lnTo>
                  <a:lnTo>
                    <a:pt x="30" y="170"/>
                  </a:lnTo>
                  <a:lnTo>
                    <a:pt x="42" y="162"/>
                  </a:lnTo>
                  <a:lnTo>
                    <a:pt x="57" y="156"/>
                  </a:lnTo>
                  <a:lnTo>
                    <a:pt x="71" y="149"/>
                  </a:lnTo>
                  <a:lnTo>
                    <a:pt x="87" y="142"/>
                  </a:lnTo>
                  <a:lnTo>
                    <a:pt x="93" y="138"/>
                  </a:lnTo>
                  <a:lnTo>
                    <a:pt x="102" y="132"/>
                  </a:lnTo>
                  <a:lnTo>
                    <a:pt x="115" y="125"/>
                  </a:lnTo>
                  <a:lnTo>
                    <a:pt x="133" y="117"/>
                  </a:lnTo>
                  <a:lnTo>
                    <a:pt x="151" y="106"/>
                  </a:lnTo>
                  <a:lnTo>
                    <a:pt x="173" y="96"/>
                  </a:lnTo>
                  <a:lnTo>
                    <a:pt x="194" y="84"/>
                  </a:lnTo>
                  <a:lnTo>
                    <a:pt x="218" y="72"/>
                  </a:lnTo>
                  <a:lnTo>
                    <a:pt x="239" y="61"/>
                  </a:lnTo>
                  <a:lnTo>
                    <a:pt x="261" y="50"/>
                  </a:lnTo>
                  <a:lnTo>
                    <a:pt x="282" y="39"/>
                  </a:lnTo>
                  <a:lnTo>
                    <a:pt x="301" y="28"/>
                  </a:lnTo>
                  <a:lnTo>
                    <a:pt x="318" y="19"/>
                  </a:lnTo>
                  <a:lnTo>
                    <a:pt x="331" y="13"/>
                  </a:lnTo>
                  <a:lnTo>
                    <a:pt x="341" y="7"/>
                  </a:lnTo>
                  <a:lnTo>
                    <a:pt x="347" y="4"/>
                  </a:lnTo>
                  <a:lnTo>
                    <a:pt x="360" y="0"/>
                  </a:lnTo>
                  <a:lnTo>
                    <a:pt x="373" y="7"/>
                  </a:lnTo>
                  <a:lnTo>
                    <a:pt x="379" y="25"/>
                  </a:lnTo>
                  <a:lnTo>
                    <a:pt x="384" y="55"/>
                  </a:lnTo>
                  <a:close/>
                </a:path>
              </a:pathLst>
            </a:custGeom>
            <a:blipFill dpi="0" rotWithShape="0">
              <a:blip r:embed="rId4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" name="Freeform 14"/>
            <p:cNvSpPr>
              <a:spLocks/>
            </p:cNvSpPr>
            <p:nvPr/>
          </p:nvSpPr>
          <p:spPr bwMode="auto">
            <a:xfrm>
              <a:off x="3778" y="1980"/>
              <a:ext cx="146" cy="133"/>
            </a:xfrm>
            <a:custGeom>
              <a:avLst/>
              <a:gdLst>
                <a:gd name="T0" fmla="*/ 0 w 146"/>
                <a:gd name="T1" fmla="*/ 0 h 133"/>
                <a:gd name="T2" fmla="*/ 8 w 146"/>
                <a:gd name="T3" fmla="*/ 4 h 133"/>
                <a:gd name="T4" fmla="*/ 23 w 146"/>
                <a:gd name="T5" fmla="*/ 9 h 133"/>
                <a:gd name="T6" fmla="*/ 46 w 146"/>
                <a:gd name="T7" fmla="*/ 16 h 133"/>
                <a:gd name="T8" fmla="*/ 69 w 146"/>
                <a:gd name="T9" fmla="*/ 23 h 133"/>
                <a:gd name="T10" fmla="*/ 94 w 146"/>
                <a:gd name="T11" fmla="*/ 30 h 133"/>
                <a:gd name="T12" fmla="*/ 116 w 146"/>
                <a:gd name="T13" fmla="*/ 35 h 133"/>
                <a:gd name="T14" fmla="*/ 134 w 146"/>
                <a:gd name="T15" fmla="*/ 38 h 133"/>
                <a:gd name="T16" fmla="*/ 146 w 146"/>
                <a:gd name="T17" fmla="*/ 38 h 133"/>
                <a:gd name="T18" fmla="*/ 138 w 146"/>
                <a:gd name="T19" fmla="*/ 48 h 133"/>
                <a:gd name="T20" fmla="*/ 130 w 146"/>
                <a:gd name="T21" fmla="*/ 63 h 133"/>
                <a:gd name="T22" fmla="*/ 119 w 146"/>
                <a:gd name="T23" fmla="*/ 79 h 133"/>
                <a:gd name="T24" fmla="*/ 108 w 146"/>
                <a:gd name="T25" fmla="*/ 96 h 133"/>
                <a:gd name="T26" fmla="*/ 96 w 146"/>
                <a:gd name="T27" fmla="*/ 111 h 133"/>
                <a:gd name="T28" fmla="*/ 85 w 146"/>
                <a:gd name="T29" fmla="*/ 124 h 133"/>
                <a:gd name="T30" fmla="*/ 75 w 146"/>
                <a:gd name="T31" fmla="*/ 132 h 133"/>
                <a:gd name="T32" fmla="*/ 65 w 146"/>
                <a:gd name="T33" fmla="*/ 133 h 133"/>
                <a:gd name="T34" fmla="*/ 56 w 146"/>
                <a:gd name="T35" fmla="*/ 126 h 133"/>
                <a:gd name="T36" fmla="*/ 46 w 146"/>
                <a:gd name="T37" fmla="*/ 111 h 133"/>
                <a:gd name="T38" fmla="*/ 35 w 146"/>
                <a:gd name="T39" fmla="*/ 92 h 133"/>
                <a:gd name="T40" fmla="*/ 26 w 146"/>
                <a:gd name="T41" fmla="*/ 70 h 133"/>
                <a:gd name="T42" fmla="*/ 17 w 146"/>
                <a:gd name="T43" fmla="*/ 48 h 133"/>
                <a:gd name="T44" fmla="*/ 9 w 146"/>
                <a:gd name="T45" fmla="*/ 27 h 133"/>
                <a:gd name="T46" fmla="*/ 3 w 146"/>
                <a:gd name="T47" fmla="*/ 11 h 133"/>
                <a:gd name="T48" fmla="*/ 0 w 146"/>
                <a:gd name="T49" fmla="*/ 0 h 13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46"/>
                <a:gd name="T76" fmla="*/ 0 h 133"/>
                <a:gd name="T77" fmla="*/ 146 w 146"/>
                <a:gd name="T78" fmla="*/ 133 h 13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46" h="133">
                  <a:moveTo>
                    <a:pt x="0" y="0"/>
                  </a:moveTo>
                  <a:lnTo>
                    <a:pt x="8" y="4"/>
                  </a:lnTo>
                  <a:lnTo>
                    <a:pt x="23" y="9"/>
                  </a:lnTo>
                  <a:lnTo>
                    <a:pt x="46" y="16"/>
                  </a:lnTo>
                  <a:lnTo>
                    <a:pt x="69" y="23"/>
                  </a:lnTo>
                  <a:lnTo>
                    <a:pt x="94" y="30"/>
                  </a:lnTo>
                  <a:lnTo>
                    <a:pt x="116" y="35"/>
                  </a:lnTo>
                  <a:lnTo>
                    <a:pt x="134" y="38"/>
                  </a:lnTo>
                  <a:lnTo>
                    <a:pt x="146" y="38"/>
                  </a:lnTo>
                  <a:lnTo>
                    <a:pt x="138" y="48"/>
                  </a:lnTo>
                  <a:lnTo>
                    <a:pt x="130" y="63"/>
                  </a:lnTo>
                  <a:lnTo>
                    <a:pt x="119" y="79"/>
                  </a:lnTo>
                  <a:lnTo>
                    <a:pt x="108" y="96"/>
                  </a:lnTo>
                  <a:lnTo>
                    <a:pt x="96" y="111"/>
                  </a:lnTo>
                  <a:lnTo>
                    <a:pt x="85" y="124"/>
                  </a:lnTo>
                  <a:lnTo>
                    <a:pt x="75" y="132"/>
                  </a:lnTo>
                  <a:lnTo>
                    <a:pt x="65" y="133"/>
                  </a:lnTo>
                  <a:lnTo>
                    <a:pt x="56" y="126"/>
                  </a:lnTo>
                  <a:lnTo>
                    <a:pt x="46" y="111"/>
                  </a:lnTo>
                  <a:lnTo>
                    <a:pt x="35" y="92"/>
                  </a:lnTo>
                  <a:lnTo>
                    <a:pt x="26" y="70"/>
                  </a:lnTo>
                  <a:lnTo>
                    <a:pt x="17" y="48"/>
                  </a:lnTo>
                  <a:lnTo>
                    <a:pt x="9" y="27"/>
                  </a:lnTo>
                  <a:lnTo>
                    <a:pt x="3" y="11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0">
              <a:blip r:embed="rId5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" name="Freeform 15"/>
            <p:cNvSpPr>
              <a:spLocks/>
            </p:cNvSpPr>
            <p:nvPr/>
          </p:nvSpPr>
          <p:spPr bwMode="auto">
            <a:xfrm>
              <a:off x="3404" y="1644"/>
              <a:ext cx="235" cy="326"/>
            </a:xfrm>
            <a:custGeom>
              <a:avLst/>
              <a:gdLst>
                <a:gd name="T0" fmla="*/ 215 w 235"/>
                <a:gd name="T1" fmla="*/ 0 h 326"/>
                <a:gd name="T2" fmla="*/ 215 w 235"/>
                <a:gd name="T3" fmla="*/ 30 h 326"/>
                <a:gd name="T4" fmla="*/ 218 w 235"/>
                <a:gd name="T5" fmla="*/ 75 h 326"/>
                <a:gd name="T6" fmla="*/ 225 w 235"/>
                <a:gd name="T7" fmla="*/ 122 h 326"/>
                <a:gd name="T8" fmla="*/ 235 w 235"/>
                <a:gd name="T9" fmla="*/ 147 h 326"/>
                <a:gd name="T10" fmla="*/ 222 w 235"/>
                <a:gd name="T11" fmla="*/ 160 h 326"/>
                <a:gd name="T12" fmla="*/ 210 w 235"/>
                <a:gd name="T13" fmla="*/ 173 h 326"/>
                <a:gd name="T14" fmla="*/ 197 w 235"/>
                <a:gd name="T15" fmla="*/ 187 h 326"/>
                <a:gd name="T16" fmla="*/ 184 w 235"/>
                <a:gd name="T17" fmla="*/ 201 h 326"/>
                <a:gd name="T18" fmla="*/ 171 w 235"/>
                <a:gd name="T19" fmla="*/ 215 h 326"/>
                <a:gd name="T20" fmla="*/ 160 w 235"/>
                <a:gd name="T21" fmla="*/ 226 h 326"/>
                <a:gd name="T22" fmla="*/ 149 w 235"/>
                <a:gd name="T23" fmla="*/ 236 h 326"/>
                <a:gd name="T24" fmla="*/ 141 w 235"/>
                <a:gd name="T25" fmla="*/ 246 h 326"/>
                <a:gd name="T26" fmla="*/ 128 w 235"/>
                <a:gd name="T27" fmla="*/ 255 h 326"/>
                <a:gd name="T28" fmla="*/ 110 w 235"/>
                <a:gd name="T29" fmla="*/ 269 h 326"/>
                <a:gd name="T30" fmla="*/ 87 w 235"/>
                <a:gd name="T31" fmla="*/ 284 h 326"/>
                <a:gd name="T32" fmla="*/ 66 w 235"/>
                <a:gd name="T33" fmla="*/ 298 h 326"/>
                <a:gd name="T34" fmla="*/ 44 w 235"/>
                <a:gd name="T35" fmla="*/ 311 h 326"/>
                <a:gd name="T36" fmla="*/ 25 w 235"/>
                <a:gd name="T37" fmla="*/ 321 h 326"/>
                <a:gd name="T38" fmla="*/ 10 w 235"/>
                <a:gd name="T39" fmla="*/ 326 h 326"/>
                <a:gd name="T40" fmla="*/ 2 w 235"/>
                <a:gd name="T41" fmla="*/ 326 h 326"/>
                <a:gd name="T42" fmla="*/ 0 w 235"/>
                <a:gd name="T43" fmla="*/ 323 h 326"/>
                <a:gd name="T44" fmla="*/ 0 w 235"/>
                <a:gd name="T45" fmla="*/ 316 h 326"/>
                <a:gd name="T46" fmla="*/ 2 w 235"/>
                <a:gd name="T47" fmla="*/ 308 h 326"/>
                <a:gd name="T48" fmla="*/ 5 w 235"/>
                <a:gd name="T49" fmla="*/ 297 h 326"/>
                <a:gd name="T50" fmla="*/ 9 w 235"/>
                <a:gd name="T51" fmla="*/ 285 h 326"/>
                <a:gd name="T52" fmla="*/ 16 w 235"/>
                <a:gd name="T53" fmla="*/ 269 h 326"/>
                <a:gd name="T54" fmla="*/ 24 w 235"/>
                <a:gd name="T55" fmla="*/ 252 h 326"/>
                <a:gd name="T56" fmla="*/ 35 w 235"/>
                <a:gd name="T57" fmla="*/ 231 h 326"/>
                <a:gd name="T58" fmla="*/ 47 w 235"/>
                <a:gd name="T59" fmla="*/ 209 h 326"/>
                <a:gd name="T60" fmla="*/ 63 w 235"/>
                <a:gd name="T61" fmla="*/ 185 h 326"/>
                <a:gd name="T62" fmla="*/ 81 w 235"/>
                <a:gd name="T63" fmla="*/ 159 h 326"/>
                <a:gd name="T64" fmla="*/ 101 w 235"/>
                <a:gd name="T65" fmla="*/ 131 h 326"/>
                <a:gd name="T66" fmla="*/ 124 w 235"/>
                <a:gd name="T67" fmla="*/ 100 h 326"/>
                <a:gd name="T68" fmla="*/ 151 w 235"/>
                <a:gd name="T69" fmla="*/ 69 h 326"/>
                <a:gd name="T70" fmla="*/ 182 w 235"/>
                <a:gd name="T71" fmla="*/ 36 h 326"/>
                <a:gd name="T72" fmla="*/ 215 w 235"/>
                <a:gd name="T73" fmla="*/ 0 h 32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35"/>
                <a:gd name="T112" fmla="*/ 0 h 326"/>
                <a:gd name="T113" fmla="*/ 235 w 235"/>
                <a:gd name="T114" fmla="*/ 326 h 32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35" h="326">
                  <a:moveTo>
                    <a:pt x="215" y="0"/>
                  </a:moveTo>
                  <a:lnTo>
                    <a:pt x="215" y="30"/>
                  </a:lnTo>
                  <a:lnTo>
                    <a:pt x="218" y="75"/>
                  </a:lnTo>
                  <a:lnTo>
                    <a:pt x="225" y="122"/>
                  </a:lnTo>
                  <a:lnTo>
                    <a:pt x="235" y="147"/>
                  </a:lnTo>
                  <a:lnTo>
                    <a:pt x="222" y="160"/>
                  </a:lnTo>
                  <a:lnTo>
                    <a:pt x="210" y="173"/>
                  </a:lnTo>
                  <a:lnTo>
                    <a:pt x="197" y="187"/>
                  </a:lnTo>
                  <a:lnTo>
                    <a:pt x="184" y="201"/>
                  </a:lnTo>
                  <a:lnTo>
                    <a:pt x="171" y="215"/>
                  </a:lnTo>
                  <a:lnTo>
                    <a:pt x="160" y="226"/>
                  </a:lnTo>
                  <a:lnTo>
                    <a:pt x="149" y="236"/>
                  </a:lnTo>
                  <a:lnTo>
                    <a:pt x="141" y="246"/>
                  </a:lnTo>
                  <a:lnTo>
                    <a:pt x="128" y="255"/>
                  </a:lnTo>
                  <a:lnTo>
                    <a:pt x="110" y="269"/>
                  </a:lnTo>
                  <a:lnTo>
                    <a:pt x="87" y="284"/>
                  </a:lnTo>
                  <a:lnTo>
                    <a:pt x="66" y="298"/>
                  </a:lnTo>
                  <a:lnTo>
                    <a:pt x="44" y="311"/>
                  </a:lnTo>
                  <a:lnTo>
                    <a:pt x="25" y="321"/>
                  </a:lnTo>
                  <a:lnTo>
                    <a:pt x="10" y="326"/>
                  </a:lnTo>
                  <a:lnTo>
                    <a:pt x="2" y="326"/>
                  </a:lnTo>
                  <a:lnTo>
                    <a:pt x="0" y="323"/>
                  </a:lnTo>
                  <a:lnTo>
                    <a:pt x="0" y="316"/>
                  </a:lnTo>
                  <a:lnTo>
                    <a:pt x="2" y="308"/>
                  </a:lnTo>
                  <a:lnTo>
                    <a:pt x="5" y="297"/>
                  </a:lnTo>
                  <a:lnTo>
                    <a:pt x="9" y="285"/>
                  </a:lnTo>
                  <a:lnTo>
                    <a:pt x="16" y="269"/>
                  </a:lnTo>
                  <a:lnTo>
                    <a:pt x="24" y="252"/>
                  </a:lnTo>
                  <a:lnTo>
                    <a:pt x="35" y="231"/>
                  </a:lnTo>
                  <a:lnTo>
                    <a:pt x="47" y="209"/>
                  </a:lnTo>
                  <a:lnTo>
                    <a:pt x="63" y="185"/>
                  </a:lnTo>
                  <a:lnTo>
                    <a:pt x="81" y="159"/>
                  </a:lnTo>
                  <a:lnTo>
                    <a:pt x="101" y="131"/>
                  </a:lnTo>
                  <a:lnTo>
                    <a:pt x="124" y="100"/>
                  </a:lnTo>
                  <a:lnTo>
                    <a:pt x="151" y="69"/>
                  </a:lnTo>
                  <a:lnTo>
                    <a:pt x="182" y="36"/>
                  </a:lnTo>
                  <a:lnTo>
                    <a:pt x="215" y="0"/>
                  </a:lnTo>
                  <a:close/>
                </a:path>
              </a:pathLst>
            </a:custGeom>
            <a:blipFill dpi="0" rotWithShape="0">
              <a:blip r:embed="rId6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" name="Freeform 16"/>
            <p:cNvSpPr>
              <a:spLocks/>
            </p:cNvSpPr>
            <p:nvPr/>
          </p:nvSpPr>
          <p:spPr bwMode="auto">
            <a:xfrm>
              <a:off x="3522" y="2381"/>
              <a:ext cx="201" cy="159"/>
            </a:xfrm>
            <a:custGeom>
              <a:avLst/>
              <a:gdLst>
                <a:gd name="T0" fmla="*/ 0 w 201"/>
                <a:gd name="T1" fmla="*/ 0 h 159"/>
                <a:gd name="T2" fmla="*/ 11 w 201"/>
                <a:gd name="T3" fmla="*/ 10 h 159"/>
                <a:gd name="T4" fmla="*/ 32 w 201"/>
                <a:gd name="T5" fmla="*/ 24 h 159"/>
                <a:gd name="T6" fmla="*/ 61 w 201"/>
                <a:gd name="T7" fmla="*/ 42 h 159"/>
                <a:gd name="T8" fmla="*/ 93 w 201"/>
                <a:gd name="T9" fmla="*/ 60 h 159"/>
                <a:gd name="T10" fmla="*/ 126 w 201"/>
                <a:gd name="T11" fmla="*/ 79 h 159"/>
                <a:gd name="T12" fmla="*/ 158 w 201"/>
                <a:gd name="T13" fmla="*/ 96 h 159"/>
                <a:gd name="T14" fmla="*/ 184 w 201"/>
                <a:gd name="T15" fmla="*/ 110 h 159"/>
                <a:gd name="T16" fmla="*/ 201 w 201"/>
                <a:gd name="T17" fmla="*/ 121 h 159"/>
                <a:gd name="T18" fmla="*/ 200 w 201"/>
                <a:gd name="T19" fmla="*/ 127 h 159"/>
                <a:gd name="T20" fmla="*/ 197 w 201"/>
                <a:gd name="T21" fmla="*/ 134 h 159"/>
                <a:gd name="T22" fmla="*/ 190 w 201"/>
                <a:gd name="T23" fmla="*/ 141 h 159"/>
                <a:gd name="T24" fmla="*/ 184 w 201"/>
                <a:gd name="T25" fmla="*/ 147 h 159"/>
                <a:gd name="T26" fmla="*/ 176 w 201"/>
                <a:gd name="T27" fmla="*/ 153 h 159"/>
                <a:gd name="T28" fmla="*/ 168 w 201"/>
                <a:gd name="T29" fmla="*/ 156 h 159"/>
                <a:gd name="T30" fmla="*/ 160 w 201"/>
                <a:gd name="T31" fmla="*/ 159 h 159"/>
                <a:gd name="T32" fmla="*/ 155 w 201"/>
                <a:gd name="T33" fmla="*/ 156 h 159"/>
                <a:gd name="T34" fmla="*/ 149 w 201"/>
                <a:gd name="T35" fmla="*/ 155 h 159"/>
                <a:gd name="T36" fmla="*/ 142 w 201"/>
                <a:gd name="T37" fmla="*/ 154 h 159"/>
                <a:gd name="T38" fmla="*/ 134 w 201"/>
                <a:gd name="T39" fmla="*/ 154 h 159"/>
                <a:gd name="T40" fmla="*/ 126 w 201"/>
                <a:gd name="T41" fmla="*/ 155 h 159"/>
                <a:gd name="T42" fmla="*/ 117 w 201"/>
                <a:gd name="T43" fmla="*/ 154 h 159"/>
                <a:gd name="T44" fmla="*/ 107 w 201"/>
                <a:gd name="T45" fmla="*/ 153 h 159"/>
                <a:gd name="T46" fmla="*/ 98 w 201"/>
                <a:gd name="T47" fmla="*/ 148 h 159"/>
                <a:gd name="T48" fmla="*/ 88 w 201"/>
                <a:gd name="T49" fmla="*/ 142 h 159"/>
                <a:gd name="T50" fmla="*/ 78 w 201"/>
                <a:gd name="T51" fmla="*/ 130 h 159"/>
                <a:gd name="T52" fmla="*/ 62 w 201"/>
                <a:gd name="T53" fmla="*/ 115 h 159"/>
                <a:gd name="T54" fmla="*/ 47 w 201"/>
                <a:gd name="T55" fmla="*/ 96 h 159"/>
                <a:gd name="T56" fmla="*/ 31 w 201"/>
                <a:gd name="T57" fmla="*/ 73 h 159"/>
                <a:gd name="T58" fmla="*/ 17 w 201"/>
                <a:gd name="T59" fmla="*/ 53 h 159"/>
                <a:gd name="T60" fmla="*/ 6 w 201"/>
                <a:gd name="T61" fmla="*/ 31 h 159"/>
                <a:gd name="T62" fmla="*/ 0 w 201"/>
                <a:gd name="T63" fmla="*/ 13 h 159"/>
                <a:gd name="T64" fmla="*/ 0 w 201"/>
                <a:gd name="T65" fmla="*/ 0 h 159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01"/>
                <a:gd name="T100" fmla="*/ 0 h 159"/>
                <a:gd name="T101" fmla="*/ 201 w 201"/>
                <a:gd name="T102" fmla="*/ 159 h 159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01" h="159">
                  <a:moveTo>
                    <a:pt x="0" y="0"/>
                  </a:moveTo>
                  <a:lnTo>
                    <a:pt x="11" y="10"/>
                  </a:lnTo>
                  <a:lnTo>
                    <a:pt x="32" y="24"/>
                  </a:lnTo>
                  <a:lnTo>
                    <a:pt x="61" y="42"/>
                  </a:lnTo>
                  <a:lnTo>
                    <a:pt x="93" y="60"/>
                  </a:lnTo>
                  <a:lnTo>
                    <a:pt x="126" y="79"/>
                  </a:lnTo>
                  <a:lnTo>
                    <a:pt x="158" y="96"/>
                  </a:lnTo>
                  <a:lnTo>
                    <a:pt x="184" y="110"/>
                  </a:lnTo>
                  <a:lnTo>
                    <a:pt x="201" y="121"/>
                  </a:lnTo>
                  <a:lnTo>
                    <a:pt x="200" y="127"/>
                  </a:lnTo>
                  <a:lnTo>
                    <a:pt x="197" y="134"/>
                  </a:lnTo>
                  <a:lnTo>
                    <a:pt x="190" y="141"/>
                  </a:lnTo>
                  <a:lnTo>
                    <a:pt x="184" y="147"/>
                  </a:lnTo>
                  <a:lnTo>
                    <a:pt x="176" y="153"/>
                  </a:lnTo>
                  <a:lnTo>
                    <a:pt x="168" y="156"/>
                  </a:lnTo>
                  <a:lnTo>
                    <a:pt x="160" y="159"/>
                  </a:lnTo>
                  <a:lnTo>
                    <a:pt x="155" y="156"/>
                  </a:lnTo>
                  <a:lnTo>
                    <a:pt x="149" y="155"/>
                  </a:lnTo>
                  <a:lnTo>
                    <a:pt x="142" y="154"/>
                  </a:lnTo>
                  <a:lnTo>
                    <a:pt x="134" y="154"/>
                  </a:lnTo>
                  <a:lnTo>
                    <a:pt x="126" y="155"/>
                  </a:lnTo>
                  <a:lnTo>
                    <a:pt x="117" y="154"/>
                  </a:lnTo>
                  <a:lnTo>
                    <a:pt x="107" y="153"/>
                  </a:lnTo>
                  <a:lnTo>
                    <a:pt x="98" y="148"/>
                  </a:lnTo>
                  <a:lnTo>
                    <a:pt x="88" y="142"/>
                  </a:lnTo>
                  <a:lnTo>
                    <a:pt x="78" y="130"/>
                  </a:lnTo>
                  <a:lnTo>
                    <a:pt x="62" y="115"/>
                  </a:lnTo>
                  <a:lnTo>
                    <a:pt x="47" y="96"/>
                  </a:lnTo>
                  <a:lnTo>
                    <a:pt x="31" y="73"/>
                  </a:lnTo>
                  <a:lnTo>
                    <a:pt x="17" y="53"/>
                  </a:lnTo>
                  <a:lnTo>
                    <a:pt x="6" y="31"/>
                  </a:lnTo>
                  <a:lnTo>
                    <a:pt x="0" y="13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0">
              <a:blip r:embed="rId7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" name="Freeform 17"/>
            <p:cNvSpPr>
              <a:spLocks/>
            </p:cNvSpPr>
            <p:nvPr/>
          </p:nvSpPr>
          <p:spPr bwMode="auto">
            <a:xfrm>
              <a:off x="2106" y="2052"/>
              <a:ext cx="357" cy="89"/>
            </a:xfrm>
            <a:custGeom>
              <a:avLst/>
              <a:gdLst>
                <a:gd name="T0" fmla="*/ 357 w 357"/>
                <a:gd name="T1" fmla="*/ 0 h 89"/>
                <a:gd name="T2" fmla="*/ 354 w 357"/>
                <a:gd name="T3" fmla="*/ 0 h 89"/>
                <a:gd name="T4" fmla="*/ 346 w 357"/>
                <a:gd name="T5" fmla="*/ 0 h 89"/>
                <a:gd name="T6" fmla="*/ 334 w 357"/>
                <a:gd name="T7" fmla="*/ 0 h 89"/>
                <a:gd name="T8" fmla="*/ 319 w 357"/>
                <a:gd name="T9" fmla="*/ 0 h 89"/>
                <a:gd name="T10" fmla="*/ 300 w 357"/>
                <a:gd name="T11" fmla="*/ 0 h 89"/>
                <a:gd name="T12" fmla="*/ 278 w 357"/>
                <a:gd name="T13" fmla="*/ 2 h 89"/>
                <a:gd name="T14" fmla="*/ 256 w 357"/>
                <a:gd name="T15" fmla="*/ 2 h 89"/>
                <a:gd name="T16" fmla="*/ 231 w 357"/>
                <a:gd name="T17" fmla="*/ 2 h 89"/>
                <a:gd name="T18" fmla="*/ 204 w 357"/>
                <a:gd name="T19" fmla="*/ 4 h 89"/>
                <a:gd name="T20" fmla="*/ 180 w 357"/>
                <a:gd name="T21" fmla="*/ 5 h 89"/>
                <a:gd name="T22" fmla="*/ 156 w 357"/>
                <a:gd name="T23" fmla="*/ 6 h 89"/>
                <a:gd name="T24" fmla="*/ 134 w 357"/>
                <a:gd name="T25" fmla="*/ 7 h 89"/>
                <a:gd name="T26" fmla="*/ 114 w 357"/>
                <a:gd name="T27" fmla="*/ 8 h 89"/>
                <a:gd name="T28" fmla="*/ 96 w 357"/>
                <a:gd name="T29" fmla="*/ 11 h 89"/>
                <a:gd name="T30" fmla="*/ 81 w 357"/>
                <a:gd name="T31" fmla="*/ 13 h 89"/>
                <a:gd name="T32" fmla="*/ 72 w 357"/>
                <a:gd name="T33" fmla="*/ 16 h 89"/>
                <a:gd name="T34" fmla="*/ 53 w 357"/>
                <a:gd name="T35" fmla="*/ 23 h 89"/>
                <a:gd name="T36" fmla="*/ 37 w 357"/>
                <a:gd name="T37" fmla="*/ 31 h 89"/>
                <a:gd name="T38" fmla="*/ 24 w 357"/>
                <a:gd name="T39" fmla="*/ 38 h 89"/>
                <a:gd name="T40" fmla="*/ 14 w 357"/>
                <a:gd name="T41" fmla="*/ 44 h 89"/>
                <a:gd name="T42" fmla="*/ 8 w 357"/>
                <a:gd name="T43" fmla="*/ 54 h 89"/>
                <a:gd name="T44" fmla="*/ 3 w 357"/>
                <a:gd name="T45" fmla="*/ 63 h 89"/>
                <a:gd name="T46" fmla="*/ 0 w 357"/>
                <a:gd name="T47" fmla="*/ 75 h 89"/>
                <a:gd name="T48" fmla="*/ 3 w 357"/>
                <a:gd name="T49" fmla="*/ 87 h 89"/>
                <a:gd name="T50" fmla="*/ 6 w 357"/>
                <a:gd name="T51" fmla="*/ 89 h 89"/>
                <a:gd name="T52" fmla="*/ 14 w 357"/>
                <a:gd name="T53" fmla="*/ 89 h 89"/>
                <a:gd name="T54" fmla="*/ 28 w 357"/>
                <a:gd name="T55" fmla="*/ 87 h 89"/>
                <a:gd name="T56" fmla="*/ 46 w 357"/>
                <a:gd name="T57" fmla="*/ 84 h 89"/>
                <a:gd name="T58" fmla="*/ 67 w 357"/>
                <a:gd name="T59" fmla="*/ 76 h 89"/>
                <a:gd name="T60" fmla="*/ 92 w 357"/>
                <a:gd name="T61" fmla="*/ 69 h 89"/>
                <a:gd name="T62" fmla="*/ 117 w 357"/>
                <a:gd name="T63" fmla="*/ 61 h 89"/>
                <a:gd name="T64" fmla="*/ 146 w 357"/>
                <a:gd name="T65" fmla="*/ 51 h 89"/>
                <a:gd name="T66" fmla="*/ 177 w 357"/>
                <a:gd name="T67" fmla="*/ 42 h 89"/>
                <a:gd name="T68" fmla="*/ 204 w 357"/>
                <a:gd name="T69" fmla="*/ 33 h 89"/>
                <a:gd name="T70" fmla="*/ 235 w 357"/>
                <a:gd name="T71" fmla="*/ 24 h 89"/>
                <a:gd name="T72" fmla="*/ 264 w 357"/>
                <a:gd name="T73" fmla="*/ 17 h 89"/>
                <a:gd name="T74" fmla="*/ 290 w 357"/>
                <a:gd name="T75" fmla="*/ 11 h 89"/>
                <a:gd name="T76" fmla="*/ 315 w 357"/>
                <a:gd name="T77" fmla="*/ 5 h 89"/>
                <a:gd name="T78" fmla="*/ 338 w 357"/>
                <a:gd name="T79" fmla="*/ 2 h 89"/>
                <a:gd name="T80" fmla="*/ 357 w 357"/>
                <a:gd name="T81" fmla="*/ 0 h 89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57"/>
                <a:gd name="T124" fmla="*/ 0 h 89"/>
                <a:gd name="T125" fmla="*/ 357 w 357"/>
                <a:gd name="T126" fmla="*/ 89 h 89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57" h="89">
                  <a:moveTo>
                    <a:pt x="357" y="0"/>
                  </a:moveTo>
                  <a:lnTo>
                    <a:pt x="354" y="0"/>
                  </a:lnTo>
                  <a:lnTo>
                    <a:pt x="346" y="0"/>
                  </a:lnTo>
                  <a:lnTo>
                    <a:pt x="334" y="0"/>
                  </a:lnTo>
                  <a:lnTo>
                    <a:pt x="319" y="0"/>
                  </a:lnTo>
                  <a:lnTo>
                    <a:pt x="300" y="0"/>
                  </a:lnTo>
                  <a:lnTo>
                    <a:pt x="278" y="2"/>
                  </a:lnTo>
                  <a:lnTo>
                    <a:pt x="256" y="2"/>
                  </a:lnTo>
                  <a:lnTo>
                    <a:pt x="231" y="2"/>
                  </a:lnTo>
                  <a:lnTo>
                    <a:pt x="204" y="4"/>
                  </a:lnTo>
                  <a:lnTo>
                    <a:pt x="180" y="5"/>
                  </a:lnTo>
                  <a:lnTo>
                    <a:pt x="156" y="6"/>
                  </a:lnTo>
                  <a:lnTo>
                    <a:pt x="134" y="7"/>
                  </a:lnTo>
                  <a:lnTo>
                    <a:pt x="114" y="8"/>
                  </a:lnTo>
                  <a:lnTo>
                    <a:pt x="96" y="11"/>
                  </a:lnTo>
                  <a:lnTo>
                    <a:pt x="81" y="13"/>
                  </a:lnTo>
                  <a:lnTo>
                    <a:pt x="72" y="16"/>
                  </a:lnTo>
                  <a:lnTo>
                    <a:pt x="53" y="23"/>
                  </a:lnTo>
                  <a:lnTo>
                    <a:pt x="37" y="31"/>
                  </a:lnTo>
                  <a:lnTo>
                    <a:pt x="24" y="38"/>
                  </a:lnTo>
                  <a:lnTo>
                    <a:pt x="14" y="44"/>
                  </a:lnTo>
                  <a:lnTo>
                    <a:pt x="8" y="54"/>
                  </a:lnTo>
                  <a:lnTo>
                    <a:pt x="3" y="63"/>
                  </a:lnTo>
                  <a:lnTo>
                    <a:pt x="0" y="75"/>
                  </a:lnTo>
                  <a:lnTo>
                    <a:pt x="3" y="87"/>
                  </a:lnTo>
                  <a:lnTo>
                    <a:pt x="6" y="89"/>
                  </a:lnTo>
                  <a:lnTo>
                    <a:pt x="14" y="89"/>
                  </a:lnTo>
                  <a:lnTo>
                    <a:pt x="28" y="87"/>
                  </a:lnTo>
                  <a:lnTo>
                    <a:pt x="46" y="84"/>
                  </a:lnTo>
                  <a:lnTo>
                    <a:pt x="67" y="76"/>
                  </a:lnTo>
                  <a:lnTo>
                    <a:pt x="92" y="69"/>
                  </a:lnTo>
                  <a:lnTo>
                    <a:pt x="117" y="61"/>
                  </a:lnTo>
                  <a:lnTo>
                    <a:pt x="146" y="51"/>
                  </a:lnTo>
                  <a:lnTo>
                    <a:pt x="177" y="42"/>
                  </a:lnTo>
                  <a:lnTo>
                    <a:pt x="204" y="33"/>
                  </a:lnTo>
                  <a:lnTo>
                    <a:pt x="235" y="24"/>
                  </a:lnTo>
                  <a:lnTo>
                    <a:pt x="264" y="17"/>
                  </a:lnTo>
                  <a:lnTo>
                    <a:pt x="290" y="11"/>
                  </a:lnTo>
                  <a:lnTo>
                    <a:pt x="315" y="5"/>
                  </a:lnTo>
                  <a:lnTo>
                    <a:pt x="338" y="2"/>
                  </a:lnTo>
                  <a:lnTo>
                    <a:pt x="357" y="0"/>
                  </a:lnTo>
                  <a:close/>
                </a:path>
              </a:pathLst>
            </a:custGeom>
            <a:blipFill dpi="0" rotWithShape="0">
              <a:blip r:embed="rId8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" name="Freeform 18"/>
            <p:cNvSpPr>
              <a:spLocks/>
            </p:cNvSpPr>
            <p:nvPr/>
          </p:nvSpPr>
          <p:spPr bwMode="auto">
            <a:xfrm>
              <a:off x="2371" y="2209"/>
              <a:ext cx="334" cy="244"/>
            </a:xfrm>
            <a:custGeom>
              <a:avLst/>
              <a:gdLst>
                <a:gd name="T0" fmla="*/ 329 w 334"/>
                <a:gd name="T1" fmla="*/ 10 h 244"/>
                <a:gd name="T2" fmla="*/ 325 w 334"/>
                <a:gd name="T3" fmla="*/ 4 h 244"/>
                <a:gd name="T4" fmla="*/ 320 w 334"/>
                <a:gd name="T5" fmla="*/ 2 h 244"/>
                <a:gd name="T6" fmla="*/ 312 w 334"/>
                <a:gd name="T7" fmla="*/ 0 h 244"/>
                <a:gd name="T8" fmla="*/ 306 w 334"/>
                <a:gd name="T9" fmla="*/ 0 h 244"/>
                <a:gd name="T10" fmla="*/ 297 w 334"/>
                <a:gd name="T11" fmla="*/ 2 h 244"/>
                <a:gd name="T12" fmla="*/ 288 w 334"/>
                <a:gd name="T13" fmla="*/ 4 h 244"/>
                <a:gd name="T14" fmla="*/ 275 w 334"/>
                <a:gd name="T15" fmla="*/ 9 h 244"/>
                <a:gd name="T16" fmla="*/ 264 w 334"/>
                <a:gd name="T17" fmla="*/ 13 h 244"/>
                <a:gd name="T18" fmla="*/ 255 w 334"/>
                <a:gd name="T19" fmla="*/ 17 h 244"/>
                <a:gd name="T20" fmla="*/ 243 w 334"/>
                <a:gd name="T21" fmla="*/ 22 h 244"/>
                <a:gd name="T22" fmla="*/ 229 w 334"/>
                <a:gd name="T23" fmla="*/ 29 h 244"/>
                <a:gd name="T24" fmla="*/ 214 w 334"/>
                <a:gd name="T25" fmla="*/ 39 h 244"/>
                <a:gd name="T26" fmla="*/ 196 w 334"/>
                <a:gd name="T27" fmla="*/ 50 h 244"/>
                <a:gd name="T28" fmla="*/ 177 w 334"/>
                <a:gd name="T29" fmla="*/ 61 h 244"/>
                <a:gd name="T30" fmla="*/ 158 w 334"/>
                <a:gd name="T31" fmla="*/ 73 h 244"/>
                <a:gd name="T32" fmla="*/ 137 w 334"/>
                <a:gd name="T33" fmla="*/ 84 h 244"/>
                <a:gd name="T34" fmla="*/ 117 w 334"/>
                <a:gd name="T35" fmla="*/ 97 h 244"/>
                <a:gd name="T36" fmla="*/ 98 w 334"/>
                <a:gd name="T37" fmla="*/ 109 h 244"/>
                <a:gd name="T38" fmla="*/ 80 w 334"/>
                <a:gd name="T39" fmla="*/ 120 h 244"/>
                <a:gd name="T40" fmla="*/ 62 w 334"/>
                <a:gd name="T41" fmla="*/ 131 h 244"/>
                <a:gd name="T42" fmla="*/ 48 w 334"/>
                <a:gd name="T43" fmla="*/ 140 h 244"/>
                <a:gd name="T44" fmla="*/ 35 w 334"/>
                <a:gd name="T45" fmla="*/ 147 h 244"/>
                <a:gd name="T46" fmla="*/ 25 w 334"/>
                <a:gd name="T47" fmla="*/ 153 h 244"/>
                <a:gd name="T48" fmla="*/ 19 w 334"/>
                <a:gd name="T49" fmla="*/ 157 h 244"/>
                <a:gd name="T50" fmla="*/ 5 w 334"/>
                <a:gd name="T51" fmla="*/ 169 h 244"/>
                <a:gd name="T52" fmla="*/ 0 w 334"/>
                <a:gd name="T53" fmla="*/ 180 h 244"/>
                <a:gd name="T54" fmla="*/ 1 w 334"/>
                <a:gd name="T55" fmla="*/ 193 h 244"/>
                <a:gd name="T56" fmla="*/ 7 w 334"/>
                <a:gd name="T57" fmla="*/ 201 h 244"/>
                <a:gd name="T58" fmla="*/ 12 w 334"/>
                <a:gd name="T59" fmla="*/ 203 h 244"/>
                <a:gd name="T60" fmla="*/ 18 w 334"/>
                <a:gd name="T61" fmla="*/ 207 h 244"/>
                <a:gd name="T62" fmla="*/ 23 w 334"/>
                <a:gd name="T63" fmla="*/ 208 h 244"/>
                <a:gd name="T64" fmla="*/ 29 w 334"/>
                <a:gd name="T65" fmla="*/ 210 h 244"/>
                <a:gd name="T66" fmla="*/ 33 w 334"/>
                <a:gd name="T67" fmla="*/ 214 h 244"/>
                <a:gd name="T68" fmla="*/ 41 w 334"/>
                <a:gd name="T69" fmla="*/ 218 h 244"/>
                <a:gd name="T70" fmla="*/ 49 w 334"/>
                <a:gd name="T71" fmla="*/ 220 h 244"/>
                <a:gd name="T72" fmla="*/ 55 w 334"/>
                <a:gd name="T73" fmla="*/ 225 h 244"/>
                <a:gd name="T74" fmla="*/ 63 w 334"/>
                <a:gd name="T75" fmla="*/ 228 h 244"/>
                <a:gd name="T76" fmla="*/ 73 w 334"/>
                <a:gd name="T77" fmla="*/ 234 h 244"/>
                <a:gd name="T78" fmla="*/ 83 w 334"/>
                <a:gd name="T79" fmla="*/ 238 h 244"/>
                <a:gd name="T80" fmla="*/ 93 w 334"/>
                <a:gd name="T81" fmla="*/ 242 h 244"/>
                <a:gd name="T82" fmla="*/ 104 w 334"/>
                <a:gd name="T83" fmla="*/ 244 h 244"/>
                <a:gd name="T84" fmla="*/ 117 w 334"/>
                <a:gd name="T85" fmla="*/ 241 h 244"/>
                <a:gd name="T86" fmla="*/ 129 w 334"/>
                <a:gd name="T87" fmla="*/ 236 h 244"/>
                <a:gd name="T88" fmla="*/ 141 w 334"/>
                <a:gd name="T89" fmla="*/ 223 h 244"/>
                <a:gd name="T90" fmla="*/ 158 w 334"/>
                <a:gd name="T91" fmla="*/ 206 h 244"/>
                <a:gd name="T92" fmla="*/ 180 w 334"/>
                <a:gd name="T93" fmla="*/ 184 h 244"/>
                <a:gd name="T94" fmla="*/ 206 w 334"/>
                <a:gd name="T95" fmla="*/ 160 h 244"/>
                <a:gd name="T96" fmla="*/ 234 w 334"/>
                <a:gd name="T97" fmla="*/ 137 h 244"/>
                <a:gd name="T98" fmla="*/ 259 w 334"/>
                <a:gd name="T99" fmla="*/ 113 h 244"/>
                <a:gd name="T100" fmla="*/ 283 w 334"/>
                <a:gd name="T101" fmla="*/ 93 h 244"/>
                <a:gd name="T102" fmla="*/ 301 w 334"/>
                <a:gd name="T103" fmla="*/ 79 h 244"/>
                <a:gd name="T104" fmla="*/ 312 w 334"/>
                <a:gd name="T105" fmla="*/ 71 h 244"/>
                <a:gd name="T106" fmla="*/ 322 w 334"/>
                <a:gd name="T107" fmla="*/ 59 h 244"/>
                <a:gd name="T108" fmla="*/ 332 w 334"/>
                <a:gd name="T109" fmla="*/ 41 h 244"/>
                <a:gd name="T110" fmla="*/ 334 w 334"/>
                <a:gd name="T111" fmla="*/ 25 h 244"/>
                <a:gd name="T112" fmla="*/ 329 w 334"/>
                <a:gd name="T113" fmla="*/ 10 h 244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334"/>
                <a:gd name="T172" fmla="*/ 0 h 244"/>
                <a:gd name="T173" fmla="*/ 334 w 334"/>
                <a:gd name="T174" fmla="*/ 244 h 244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334" h="244">
                  <a:moveTo>
                    <a:pt x="329" y="10"/>
                  </a:moveTo>
                  <a:lnTo>
                    <a:pt x="325" y="4"/>
                  </a:lnTo>
                  <a:lnTo>
                    <a:pt x="320" y="2"/>
                  </a:lnTo>
                  <a:lnTo>
                    <a:pt x="312" y="0"/>
                  </a:lnTo>
                  <a:lnTo>
                    <a:pt x="306" y="0"/>
                  </a:lnTo>
                  <a:lnTo>
                    <a:pt x="297" y="2"/>
                  </a:lnTo>
                  <a:lnTo>
                    <a:pt x="288" y="4"/>
                  </a:lnTo>
                  <a:lnTo>
                    <a:pt x="275" y="9"/>
                  </a:lnTo>
                  <a:lnTo>
                    <a:pt x="264" y="13"/>
                  </a:lnTo>
                  <a:lnTo>
                    <a:pt x="255" y="17"/>
                  </a:lnTo>
                  <a:lnTo>
                    <a:pt x="243" y="22"/>
                  </a:lnTo>
                  <a:lnTo>
                    <a:pt x="229" y="29"/>
                  </a:lnTo>
                  <a:lnTo>
                    <a:pt x="214" y="39"/>
                  </a:lnTo>
                  <a:lnTo>
                    <a:pt x="196" y="50"/>
                  </a:lnTo>
                  <a:lnTo>
                    <a:pt x="177" y="61"/>
                  </a:lnTo>
                  <a:lnTo>
                    <a:pt x="158" y="73"/>
                  </a:lnTo>
                  <a:lnTo>
                    <a:pt x="137" y="84"/>
                  </a:lnTo>
                  <a:lnTo>
                    <a:pt x="117" y="97"/>
                  </a:lnTo>
                  <a:lnTo>
                    <a:pt x="98" y="109"/>
                  </a:lnTo>
                  <a:lnTo>
                    <a:pt x="80" y="120"/>
                  </a:lnTo>
                  <a:lnTo>
                    <a:pt x="62" y="131"/>
                  </a:lnTo>
                  <a:lnTo>
                    <a:pt x="48" y="140"/>
                  </a:lnTo>
                  <a:lnTo>
                    <a:pt x="35" y="147"/>
                  </a:lnTo>
                  <a:lnTo>
                    <a:pt x="25" y="153"/>
                  </a:lnTo>
                  <a:lnTo>
                    <a:pt x="19" y="157"/>
                  </a:lnTo>
                  <a:lnTo>
                    <a:pt x="5" y="169"/>
                  </a:lnTo>
                  <a:lnTo>
                    <a:pt x="0" y="180"/>
                  </a:lnTo>
                  <a:lnTo>
                    <a:pt x="1" y="193"/>
                  </a:lnTo>
                  <a:lnTo>
                    <a:pt x="7" y="201"/>
                  </a:lnTo>
                  <a:lnTo>
                    <a:pt x="12" y="203"/>
                  </a:lnTo>
                  <a:lnTo>
                    <a:pt x="18" y="207"/>
                  </a:lnTo>
                  <a:lnTo>
                    <a:pt x="23" y="208"/>
                  </a:lnTo>
                  <a:lnTo>
                    <a:pt x="29" y="210"/>
                  </a:lnTo>
                  <a:lnTo>
                    <a:pt x="33" y="214"/>
                  </a:lnTo>
                  <a:lnTo>
                    <a:pt x="41" y="218"/>
                  </a:lnTo>
                  <a:lnTo>
                    <a:pt x="49" y="220"/>
                  </a:lnTo>
                  <a:lnTo>
                    <a:pt x="55" y="225"/>
                  </a:lnTo>
                  <a:lnTo>
                    <a:pt x="63" y="228"/>
                  </a:lnTo>
                  <a:lnTo>
                    <a:pt x="73" y="234"/>
                  </a:lnTo>
                  <a:lnTo>
                    <a:pt x="83" y="238"/>
                  </a:lnTo>
                  <a:lnTo>
                    <a:pt x="93" y="242"/>
                  </a:lnTo>
                  <a:lnTo>
                    <a:pt x="104" y="244"/>
                  </a:lnTo>
                  <a:lnTo>
                    <a:pt x="117" y="241"/>
                  </a:lnTo>
                  <a:lnTo>
                    <a:pt x="129" y="236"/>
                  </a:lnTo>
                  <a:lnTo>
                    <a:pt x="141" y="223"/>
                  </a:lnTo>
                  <a:lnTo>
                    <a:pt x="158" y="206"/>
                  </a:lnTo>
                  <a:lnTo>
                    <a:pt x="180" y="184"/>
                  </a:lnTo>
                  <a:lnTo>
                    <a:pt x="206" y="160"/>
                  </a:lnTo>
                  <a:lnTo>
                    <a:pt x="234" y="137"/>
                  </a:lnTo>
                  <a:lnTo>
                    <a:pt x="259" y="113"/>
                  </a:lnTo>
                  <a:lnTo>
                    <a:pt x="283" y="93"/>
                  </a:lnTo>
                  <a:lnTo>
                    <a:pt x="301" y="79"/>
                  </a:lnTo>
                  <a:lnTo>
                    <a:pt x="312" y="71"/>
                  </a:lnTo>
                  <a:lnTo>
                    <a:pt x="322" y="59"/>
                  </a:lnTo>
                  <a:lnTo>
                    <a:pt x="332" y="41"/>
                  </a:lnTo>
                  <a:lnTo>
                    <a:pt x="334" y="25"/>
                  </a:lnTo>
                  <a:lnTo>
                    <a:pt x="329" y="10"/>
                  </a:lnTo>
                  <a:close/>
                </a:path>
              </a:pathLst>
            </a:custGeom>
            <a:blipFill dpi="0" rotWithShape="0">
              <a:blip r:embed="rId9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" name="Freeform 19"/>
            <p:cNvSpPr>
              <a:spLocks/>
            </p:cNvSpPr>
            <p:nvPr/>
          </p:nvSpPr>
          <p:spPr bwMode="auto">
            <a:xfrm>
              <a:off x="3025" y="2318"/>
              <a:ext cx="165" cy="363"/>
            </a:xfrm>
            <a:custGeom>
              <a:avLst/>
              <a:gdLst>
                <a:gd name="T0" fmla="*/ 50 w 165"/>
                <a:gd name="T1" fmla="*/ 295 h 363"/>
                <a:gd name="T2" fmla="*/ 49 w 165"/>
                <a:gd name="T3" fmla="*/ 307 h 363"/>
                <a:gd name="T4" fmla="*/ 52 w 165"/>
                <a:gd name="T5" fmla="*/ 318 h 363"/>
                <a:gd name="T6" fmla="*/ 58 w 165"/>
                <a:gd name="T7" fmla="*/ 328 h 363"/>
                <a:gd name="T8" fmla="*/ 68 w 165"/>
                <a:gd name="T9" fmla="*/ 337 h 363"/>
                <a:gd name="T10" fmla="*/ 77 w 165"/>
                <a:gd name="T11" fmla="*/ 348 h 363"/>
                <a:gd name="T12" fmla="*/ 88 w 165"/>
                <a:gd name="T13" fmla="*/ 354 h 363"/>
                <a:gd name="T14" fmla="*/ 96 w 165"/>
                <a:gd name="T15" fmla="*/ 359 h 363"/>
                <a:gd name="T16" fmla="*/ 104 w 165"/>
                <a:gd name="T17" fmla="*/ 363 h 363"/>
                <a:gd name="T18" fmla="*/ 111 w 165"/>
                <a:gd name="T19" fmla="*/ 326 h 363"/>
                <a:gd name="T20" fmla="*/ 118 w 165"/>
                <a:gd name="T21" fmla="*/ 287 h 363"/>
                <a:gd name="T22" fmla="*/ 126 w 165"/>
                <a:gd name="T23" fmla="*/ 252 h 363"/>
                <a:gd name="T24" fmla="*/ 134 w 165"/>
                <a:gd name="T25" fmla="*/ 216 h 363"/>
                <a:gd name="T26" fmla="*/ 143 w 165"/>
                <a:gd name="T27" fmla="*/ 186 h 363"/>
                <a:gd name="T28" fmla="*/ 150 w 165"/>
                <a:gd name="T29" fmla="*/ 159 h 363"/>
                <a:gd name="T30" fmla="*/ 155 w 165"/>
                <a:gd name="T31" fmla="*/ 136 h 363"/>
                <a:gd name="T32" fmla="*/ 157 w 165"/>
                <a:gd name="T33" fmla="*/ 119 h 363"/>
                <a:gd name="T34" fmla="*/ 162 w 165"/>
                <a:gd name="T35" fmla="*/ 92 h 363"/>
                <a:gd name="T36" fmla="*/ 165 w 165"/>
                <a:gd name="T37" fmla="*/ 63 h 363"/>
                <a:gd name="T38" fmla="*/ 165 w 165"/>
                <a:gd name="T39" fmla="*/ 36 h 363"/>
                <a:gd name="T40" fmla="*/ 157 w 165"/>
                <a:gd name="T41" fmla="*/ 15 h 363"/>
                <a:gd name="T42" fmla="*/ 152 w 165"/>
                <a:gd name="T43" fmla="*/ 8 h 363"/>
                <a:gd name="T44" fmla="*/ 149 w 165"/>
                <a:gd name="T45" fmla="*/ 3 h 363"/>
                <a:gd name="T46" fmla="*/ 143 w 165"/>
                <a:gd name="T47" fmla="*/ 0 h 363"/>
                <a:gd name="T48" fmla="*/ 139 w 165"/>
                <a:gd name="T49" fmla="*/ 0 h 363"/>
                <a:gd name="T50" fmla="*/ 133 w 165"/>
                <a:gd name="T51" fmla="*/ 3 h 363"/>
                <a:gd name="T52" fmla="*/ 129 w 165"/>
                <a:gd name="T53" fmla="*/ 8 h 363"/>
                <a:gd name="T54" fmla="*/ 121 w 165"/>
                <a:gd name="T55" fmla="*/ 18 h 363"/>
                <a:gd name="T56" fmla="*/ 113 w 165"/>
                <a:gd name="T57" fmla="*/ 30 h 363"/>
                <a:gd name="T58" fmla="*/ 104 w 165"/>
                <a:gd name="T59" fmla="*/ 48 h 363"/>
                <a:gd name="T60" fmla="*/ 92 w 165"/>
                <a:gd name="T61" fmla="*/ 70 h 363"/>
                <a:gd name="T62" fmla="*/ 76 w 165"/>
                <a:gd name="T63" fmla="*/ 96 h 363"/>
                <a:gd name="T64" fmla="*/ 62 w 165"/>
                <a:gd name="T65" fmla="*/ 124 h 363"/>
                <a:gd name="T66" fmla="*/ 45 w 165"/>
                <a:gd name="T67" fmla="*/ 150 h 363"/>
                <a:gd name="T68" fmla="*/ 31 w 165"/>
                <a:gd name="T69" fmla="*/ 173 h 363"/>
                <a:gd name="T70" fmla="*/ 20 w 165"/>
                <a:gd name="T71" fmla="*/ 192 h 363"/>
                <a:gd name="T72" fmla="*/ 13 w 165"/>
                <a:gd name="T73" fmla="*/ 206 h 363"/>
                <a:gd name="T74" fmla="*/ 2 w 165"/>
                <a:gd name="T75" fmla="*/ 227 h 363"/>
                <a:gd name="T76" fmla="*/ 0 w 165"/>
                <a:gd name="T77" fmla="*/ 246 h 363"/>
                <a:gd name="T78" fmla="*/ 2 w 165"/>
                <a:gd name="T79" fmla="*/ 264 h 363"/>
                <a:gd name="T80" fmla="*/ 9 w 165"/>
                <a:gd name="T81" fmla="*/ 278 h 363"/>
                <a:gd name="T82" fmla="*/ 18 w 165"/>
                <a:gd name="T83" fmla="*/ 289 h 363"/>
                <a:gd name="T84" fmla="*/ 28 w 165"/>
                <a:gd name="T85" fmla="*/ 296 h 363"/>
                <a:gd name="T86" fmla="*/ 39 w 165"/>
                <a:gd name="T87" fmla="*/ 297 h 363"/>
                <a:gd name="T88" fmla="*/ 50 w 165"/>
                <a:gd name="T89" fmla="*/ 295 h 363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65"/>
                <a:gd name="T136" fmla="*/ 0 h 363"/>
                <a:gd name="T137" fmla="*/ 165 w 165"/>
                <a:gd name="T138" fmla="*/ 363 h 363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65" h="363">
                  <a:moveTo>
                    <a:pt x="50" y="295"/>
                  </a:moveTo>
                  <a:lnTo>
                    <a:pt x="49" y="307"/>
                  </a:lnTo>
                  <a:lnTo>
                    <a:pt x="52" y="318"/>
                  </a:lnTo>
                  <a:lnTo>
                    <a:pt x="58" y="328"/>
                  </a:lnTo>
                  <a:lnTo>
                    <a:pt x="68" y="337"/>
                  </a:lnTo>
                  <a:lnTo>
                    <a:pt x="77" y="348"/>
                  </a:lnTo>
                  <a:lnTo>
                    <a:pt x="88" y="354"/>
                  </a:lnTo>
                  <a:lnTo>
                    <a:pt x="96" y="359"/>
                  </a:lnTo>
                  <a:lnTo>
                    <a:pt x="104" y="363"/>
                  </a:lnTo>
                  <a:lnTo>
                    <a:pt x="111" y="326"/>
                  </a:lnTo>
                  <a:lnTo>
                    <a:pt x="118" y="287"/>
                  </a:lnTo>
                  <a:lnTo>
                    <a:pt x="126" y="252"/>
                  </a:lnTo>
                  <a:lnTo>
                    <a:pt x="134" y="216"/>
                  </a:lnTo>
                  <a:lnTo>
                    <a:pt x="143" y="186"/>
                  </a:lnTo>
                  <a:lnTo>
                    <a:pt x="150" y="159"/>
                  </a:lnTo>
                  <a:lnTo>
                    <a:pt x="155" y="136"/>
                  </a:lnTo>
                  <a:lnTo>
                    <a:pt x="157" y="119"/>
                  </a:lnTo>
                  <a:lnTo>
                    <a:pt x="162" y="92"/>
                  </a:lnTo>
                  <a:lnTo>
                    <a:pt x="165" y="63"/>
                  </a:lnTo>
                  <a:lnTo>
                    <a:pt x="165" y="36"/>
                  </a:lnTo>
                  <a:lnTo>
                    <a:pt x="157" y="15"/>
                  </a:lnTo>
                  <a:lnTo>
                    <a:pt x="152" y="8"/>
                  </a:lnTo>
                  <a:lnTo>
                    <a:pt x="149" y="3"/>
                  </a:lnTo>
                  <a:lnTo>
                    <a:pt x="143" y="0"/>
                  </a:lnTo>
                  <a:lnTo>
                    <a:pt x="139" y="0"/>
                  </a:lnTo>
                  <a:lnTo>
                    <a:pt x="133" y="3"/>
                  </a:lnTo>
                  <a:lnTo>
                    <a:pt x="129" y="8"/>
                  </a:lnTo>
                  <a:lnTo>
                    <a:pt x="121" y="18"/>
                  </a:lnTo>
                  <a:lnTo>
                    <a:pt x="113" y="30"/>
                  </a:lnTo>
                  <a:lnTo>
                    <a:pt x="104" y="48"/>
                  </a:lnTo>
                  <a:lnTo>
                    <a:pt x="92" y="70"/>
                  </a:lnTo>
                  <a:lnTo>
                    <a:pt x="76" y="96"/>
                  </a:lnTo>
                  <a:lnTo>
                    <a:pt x="62" y="124"/>
                  </a:lnTo>
                  <a:lnTo>
                    <a:pt x="45" y="150"/>
                  </a:lnTo>
                  <a:lnTo>
                    <a:pt x="31" y="173"/>
                  </a:lnTo>
                  <a:lnTo>
                    <a:pt x="20" y="192"/>
                  </a:lnTo>
                  <a:lnTo>
                    <a:pt x="13" y="206"/>
                  </a:lnTo>
                  <a:lnTo>
                    <a:pt x="2" y="227"/>
                  </a:lnTo>
                  <a:lnTo>
                    <a:pt x="0" y="246"/>
                  </a:lnTo>
                  <a:lnTo>
                    <a:pt x="2" y="264"/>
                  </a:lnTo>
                  <a:lnTo>
                    <a:pt x="9" y="278"/>
                  </a:lnTo>
                  <a:lnTo>
                    <a:pt x="18" y="289"/>
                  </a:lnTo>
                  <a:lnTo>
                    <a:pt x="28" y="296"/>
                  </a:lnTo>
                  <a:lnTo>
                    <a:pt x="39" y="297"/>
                  </a:lnTo>
                  <a:lnTo>
                    <a:pt x="50" y="295"/>
                  </a:lnTo>
                  <a:close/>
                </a:path>
              </a:pathLst>
            </a:custGeom>
            <a:blipFill dpi="0" rotWithShape="0">
              <a:blip r:embed="rId8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" name="Freeform 20"/>
            <p:cNvSpPr>
              <a:spLocks/>
            </p:cNvSpPr>
            <p:nvPr/>
          </p:nvSpPr>
          <p:spPr bwMode="auto">
            <a:xfrm>
              <a:off x="3271" y="2352"/>
              <a:ext cx="171" cy="437"/>
            </a:xfrm>
            <a:custGeom>
              <a:avLst/>
              <a:gdLst>
                <a:gd name="T0" fmla="*/ 0 w 171"/>
                <a:gd name="T1" fmla="*/ 0 h 437"/>
                <a:gd name="T2" fmla="*/ 4 w 171"/>
                <a:gd name="T3" fmla="*/ 35 h 437"/>
                <a:gd name="T4" fmla="*/ 21 w 171"/>
                <a:gd name="T5" fmla="*/ 77 h 437"/>
                <a:gd name="T6" fmla="*/ 46 w 171"/>
                <a:gd name="T7" fmla="*/ 128 h 437"/>
                <a:gd name="T8" fmla="*/ 77 w 171"/>
                <a:gd name="T9" fmla="*/ 183 h 437"/>
                <a:gd name="T10" fmla="*/ 108 w 171"/>
                <a:gd name="T11" fmla="*/ 244 h 437"/>
                <a:gd name="T12" fmla="*/ 135 w 171"/>
                <a:gd name="T13" fmla="*/ 307 h 437"/>
                <a:gd name="T14" fmla="*/ 153 w 171"/>
                <a:gd name="T15" fmla="*/ 373 h 437"/>
                <a:gd name="T16" fmla="*/ 162 w 171"/>
                <a:gd name="T17" fmla="*/ 437 h 437"/>
                <a:gd name="T18" fmla="*/ 170 w 171"/>
                <a:gd name="T19" fmla="*/ 410 h 437"/>
                <a:gd name="T20" fmla="*/ 171 w 171"/>
                <a:gd name="T21" fmla="*/ 380 h 437"/>
                <a:gd name="T22" fmla="*/ 169 w 171"/>
                <a:gd name="T23" fmla="*/ 348 h 437"/>
                <a:gd name="T24" fmla="*/ 162 w 171"/>
                <a:gd name="T25" fmla="*/ 316 h 437"/>
                <a:gd name="T26" fmla="*/ 151 w 171"/>
                <a:gd name="T27" fmla="*/ 282 h 437"/>
                <a:gd name="T28" fmla="*/ 138 w 171"/>
                <a:gd name="T29" fmla="*/ 247 h 437"/>
                <a:gd name="T30" fmla="*/ 122 w 171"/>
                <a:gd name="T31" fmla="*/ 213 h 437"/>
                <a:gd name="T32" fmla="*/ 106 w 171"/>
                <a:gd name="T33" fmla="*/ 181 h 437"/>
                <a:gd name="T34" fmla="*/ 88 w 171"/>
                <a:gd name="T35" fmla="*/ 149 h 437"/>
                <a:gd name="T36" fmla="*/ 70 w 171"/>
                <a:gd name="T37" fmla="*/ 118 h 437"/>
                <a:gd name="T38" fmla="*/ 52 w 171"/>
                <a:gd name="T39" fmla="*/ 90 h 437"/>
                <a:gd name="T40" fmla="*/ 36 w 171"/>
                <a:gd name="T41" fmla="*/ 64 h 437"/>
                <a:gd name="T42" fmla="*/ 22 w 171"/>
                <a:gd name="T43" fmla="*/ 41 h 437"/>
                <a:gd name="T44" fmla="*/ 11 w 171"/>
                <a:gd name="T45" fmla="*/ 23 h 437"/>
                <a:gd name="T46" fmla="*/ 3 w 171"/>
                <a:gd name="T47" fmla="*/ 10 h 437"/>
                <a:gd name="T48" fmla="*/ 0 w 171"/>
                <a:gd name="T49" fmla="*/ 0 h 43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71"/>
                <a:gd name="T76" fmla="*/ 0 h 437"/>
                <a:gd name="T77" fmla="*/ 171 w 171"/>
                <a:gd name="T78" fmla="*/ 437 h 437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71" h="437">
                  <a:moveTo>
                    <a:pt x="0" y="0"/>
                  </a:moveTo>
                  <a:lnTo>
                    <a:pt x="4" y="35"/>
                  </a:lnTo>
                  <a:lnTo>
                    <a:pt x="21" y="77"/>
                  </a:lnTo>
                  <a:lnTo>
                    <a:pt x="46" y="128"/>
                  </a:lnTo>
                  <a:lnTo>
                    <a:pt x="77" y="183"/>
                  </a:lnTo>
                  <a:lnTo>
                    <a:pt x="108" y="244"/>
                  </a:lnTo>
                  <a:lnTo>
                    <a:pt x="135" y="307"/>
                  </a:lnTo>
                  <a:lnTo>
                    <a:pt x="153" y="373"/>
                  </a:lnTo>
                  <a:lnTo>
                    <a:pt x="162" y="437"/>
                  </a:lnTo>
                  <a:lnTo>
                    <a:pt x="170" y="410"/>
                  </a:lnTo>
                  <a:lnTo>
                    <a:pt x="171" y="380"/>
                  </a:lnTo>
                  <a:lnTo>
                    <a:pt x="169" y="348"/>
                  </a:lnTo>
                  <a:lnTo>
                    <a:pt x="162" y="316"/>
                  </a:lnTo>
                  <a:lnTo>
                    <a:pt x="151" y="282"/>
                  </a:lnTo>
                  <a:lnTo>
                    <a:pt x="138" y="247"/>
                  </a:lnTo>
                  <a:lnTo>
                    <a:pt x="122" y="213"/>
                  </a:lnTo>
                  <a:lnTo>
                    <a:pt x="106" y="181"/>
                  </a:lnTo>
                  <a:lnTo>
                    <a:pt x="88" y="149"/>
                  </a:lnTo>
                  <a:lnTo>
                    <a:pt x="70" y="118"/>
                  </a:lnTo>
                  <a:lnTo>
                    <a:pt x="52" y="90"/>
                  </a:lnTo>
                  <a:lnTo>
                    <a:pt x="36" y="64"/>
                  </a:lnTo>
                  <a:lnTo>
                    <a:pt x="22" y="41"/>
                  </a:lnTo>
                  <a:lnTo>
                    <a:pt x="11" y="23"/>
                  </a:lnTo>
                  <a:lnTo>
                    <a:pt x="3" y="10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0">
              <a:blip r:embed="rId10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" name="Freeform 21"/>
            <p:cNvSpPr>
              <a:spLocks/>
            </p:cNvSpPr>
            <p:nvPr/>
          </p:nvSpPr>
          <p:spPr bwMode="auto">
            <a:xfrm>
              <a:off x="3755" y="1274"/>
              <a:ext cx="307" cy="219"/>
            </a:xfrm>
            <a:custGeom>
              <a:avLst/>
              <a:gdLst>
                <a:gd name="T0" fmla="*/ 0 w 307"/>
                <a:gd name="T1" fmla="*/ 219 h 219"/>
                <a:gd name="T2" fmla="*/ 7 w 307"/>
                <a:gd name="T3" fmla="*/ 211 h 219"/>
                <a:gd name="T4" fmla="*/ 26 w 307"/>
                <a:gd name="T5" fmla="*/ 191 h 219"/>
                <a:gd name="T6" fmla="*/ 55 w 307"/>
                <a:gd name="T7" fmla="*/ 163 h 219"/>
                <a:gd name="T8" fmla="*/ 89 w 307"/>
                <a:gd name="T9" fmla="*/ 128 h 219"/>
                <a:gd name="T10" fmla="*/ 124 w 307"/>
                <a:gd name="T11" fmla="*/ 92 h 219"/>
                <a:gd name="T12" fmla="*/ 158 w 307"/>
                <a:gd name="T13" fmla="*/ 61 h 219"/>
                <a:gd name="T14" fmla="*/ 188 w 307"/>
                <a:gd name="T15" fmla="*/ 36 h 219"/>
                <a:gd name="T16" fmla="*/ 209 w 307"/>
                <a:gd name="T17" fmla="*/ 20 h 219"/>
                <a:gd name="T18" fmla="*/ 227 w 307"/>
                <a:gd name="T19" fmla="*/ 12 h 219"/>
                <a:gd name="T20" fmla="*/ 243 w 307"/>
                <a:gd name="T21" fmla="*/ 7 h 219"/>
                <a:gd name="T22" fmla="*/ 256 w 307"/>
                <a:gd name="T23" fmla="*/ 1 h 219"/>
                <a:gd name="T24" fmla="*/ 268 w 307"/>
                <a:gd name="T25" fmla="*/ 0 h 219"/>
                <a:gd name="T26" fmla="*/ 279 w 307"/>
                <a:gd name="T27" fmla="*/ 0 h 219"/>
                <a:gd name="T28" fmla="*/ 290 w 307"/>
                <a:gd name="T29" fmla="*/ 3 h 219"/>
                <a:gd name="T30" fmla="*/ 298 w 307"/>
                <a:gd name="T31" fmla="*/ 10 h 219"/>
                <a:gd name="T32" fmla="*/ 307 w 307"/>
                <a:gd name="T33" fmla="*/ 20 h 219"/>
                <a:gd name="T34" fmla="*/ 307 w 307"/>
                <a:gd name="T35" fmla="*/ 24 h 219"/>
                <a:gd name="T36" fmla="*/ 300 w 307"/>
                <a:gd name="T37" fmla="*/ 30 h 219"/>
                <a:gd name="T38" fmla="*/ 290 w 307"/>
                <a:gd name="T39" fmla="*/ 39 h 219"/>
                <a:gd name="T40" fmla="*/ 274 w 307"/>
                <a:gd name="T41" fmla="*/ 48 h 219"/>
                <a:gd name="T42" fmla="*/ 254 w 307"/>
                <a:gd name="T43" fmla="*/ 61 h 219"/>
                <a:gd name="T44" fmla="*/ 233 w 307"/>
                <a:gd name="T45" fmla="*/ 73 h 219"/>
                <a:gd name="T46" fmla="*/ 207 w 307"/>
                <a:gd name="T47" fmla="*/ 87 h 219"/>
                <a:gd name="T48" fmla="*/ 181 w 307"/>
                <a:gd name="T49" fmla="*/ 101 h 219"/>
                <a:gd name="T50" fmla="*/ 156 w 307"/>
                <a:gd name="T51" fmla="*/ 116 h 219"/>
                <a:gd name="T52" fmla="*/ 129 w 307"/>
                <a:gd name="T53" fmla="*/ 130 h 219"/>
                <a:gd name="T54" fmla="*/ 101 w 307"/>
                <a:gd name="T55" fmla="*/ 146 h 219"/>
                <a:gd name="T56" fmla="*/ 77 w 307"/>
                <a:gd name="T57" fmla="*/ 162 h 219"/>
                <a:gd name="T58" fmla="*/ 52 w 307"/>
                <a:gd name="T59" fmla="*/ 178 h 219"/>
                <a:gd name="T60" fmla="*/ 32 w 307"/>
                <a:gd name="T61" fmla="*/ 191 h 219"/>
                <a:gd name="T62" fmla="*/ 13 w 307"/>
                <a:gd name="T63" fmla="*/ 206 h 219"/>
                <a:gd name="T64" fmla="*/ 0 w 307"/>
                <a:gd name="T65" fmla="*/ 219 h 219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07"/>
                <a:gd name="T100" fmla="*/ 0 h 219"/>
                <a:gd name="T101" fmla="*/ 307 w 307"/>
                <a:gd name="T102" fmla="*/ 219 h 219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07" h="219">
                  <a:moveTo>
                    <a:pt x="0" y="219"/>
                  </a:moveTo>
                  <a:lnTo>
                    <a:pt x="7" y="211"/>
                  </a:lnTo>
                  <a:lnTo>
                    <a:pt x="26" y="191"/>
                  </a:lnTo>
                  <a:lnTo>
                    <a:pt x="55" y="163"/>
                  </a:lnTo>
                  <a:lnTo>
                    <a:pt x="89" y="128"/>
                  </a:lnTo>
                  <a:lnTo>
                    <a:pt x="124" y="92"/>
                  </a:lnTo>
                  <a:lnTo>
                    <a:pt x="158" y="61"/>
                  </a:lnTo>
                  <a:lnTo>
                    <a:pt x="188" y="36"/>
                  </a:lnTo>
                  <a:lnTo>
                    <a:pt x="209" y="20"/>
                  </a:lnTo>
                  <a:lnTo>
                    <a:pt x="227" y="12"/>
                  </a:lnTo>
                  <a:lnTo>
                    <a:pt x="243" y="7"/>
                  </a:lnTo>
                  <a:lnTo>
                    <a:pt x="256" y="1"/>
                  </a:lnTo>
                  <a:lnTo>
                    <a:pt x="268" y="0"/>
                  </a:lnTo>
                  <a:lnTo>
                    <a:pt x="279" y="0"/>
                  </a:lnTo>
                  <a:lnTo>
                    <a:pt x="290" y="3"/>
                  </a:lnTo>
                  <a:lnTo>
                    <a:pt x="298" y="10"/>
                  </a:lnTo>
                  <a:lnTo>
                    <a:pt x="307" y="20"/>
                  </a:lnTo>
                  <a:lnTo>
                    <a:pt x="307" y="24"/>
                  </a:lnTo>
                  <a:lnTo>
                    <a:pt x="300" y="30"/>
                  </a:lnTo>
                  <a:lnTo>
                    <a:pt x="290" y="39"/>
                  </a:lnTo>
                  <a:lnTo>
                    <a:pt x="274" y="48"/>
                  </a:lnTo>
                  <a:lnTo>
                    <a:pt x="254" y="61"/>
                  </a:lnTo>
                  <a:lnTo>
                    <a:pt x="233" y="73"/>
                  </a:lnTo>
                  <a:lnTo>
                    <a:pt x="207" y="87"/>
                  </a:lnTo>
                  <a:lnTo>
                    <a:pt x="181" y="101"/>
                  </a:lnTo>
                  <a:lnTo>
                    <a:pt x="156" y="116"/>
                  </a:lnTo>
                  <a:lnTo>
                    <a:pt x="129" y="130"/>
                  </a:lnTo>
                  <a:lnTo>
                    <a:pt x="101" y="146"/>
                  </a:lnTo>
                  <a:lnTo>
                    <a:pt x="77" y="162"/>
                  </a:lnTo>
                  <a:lnTo>
                    <a:pt x="52" y="178"/>
                  </a:lnTo>
                  <a:lnTo>
                    <a:pt x="32" y="191"/>
                  </a:lnTo>
                  <a:lnTo>
                    <a:pt x="13" y="206"/>
                  </a:lnTo>
                  <a:lnTo>
                    <a:pt x="0" y="219"/>
                  </a:lnTo>
                  <a:close/>
                </a:path>
              </a:pathLst>
            </a:custGeom>
            <a:blipFill dpi="0" rotWithShape="0">
              <a:blip r:embed="rId11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" name="Freeform 22"/>
            <p:cNvSpPr>
              <a:spLocks/>
            </p:cNvSpPr>
            <p:nvPr/>
          </p:nvSpPr>
          <p:spPr bwMode="auto">
            <a:xfrm>
              <a:off x="3709" y="1654"/>
              <a:ext cx="359" cy="158"/>
            </a:xfrm>
            <a:custGeom>
              <a:avLst/>
              <a:gdLst>
                <a:gd name="T0" fmla="*/ 0 w 359"/>
                <a:gd name="T1" fmla="*/ 121 h 158"/>
                <a:gd name="T2" fmla="*/ 4 w 359"/>
                <a:gd name="T3" fmla="*/ 110 h 158"/>
                <a:gd name="T4" fmla="*/ 17 w 359"/>
                <a:gd name="T5" fmla="*/ 99 h 158"/>
                <a:gd name="T6" fmla="*/ 37 w 359"/>
                <a:gd name="T7" fmla="*/ 89 h 158"/>
                <a:gd name="T8" fmla="*/ 58 w 359"/>
                <a:gd name="T9" fmla="*/ 78 h 158"/>
                <a:gd name="T10" fmla="*/ 85 w 359"/>
                <a:gd name="T11" fmla="*/ 70 h 158"/>
                <a:gd name="T12" fmla="*/ 121 w 359"/>
                <a:gd name="T13" fmla="*/ 58 h 158"/>
                <a:gd name="T14" fmla="*/ 165 w 359"/>
                <a:gd name="T15" fmla="*/ 46 h 158"/>
                <a:gd name="T16" fmla="*/ 209 w 359"/>
                <a:gd name="T17" fmla="*/ 34 h 158"/>
                <a:gd name="T18" fmla="*/ 252 w 359"/>
                <a:gd name="T19" fmla="*/ 22 h 158"/>
                <a:gd name="T20" fmla="*/ 289 w 359"/>
                <a:gd name="T21" fmla="*/ 11 h 158"/>
                <a:gd name="T22" fmla="*/ 313 w 359"/>
                <a:gd name="T23" fmla="*/ 6 h 158"/>
                <a:gd name="T24" fmla="*/ 330 w 359"/>
                <a:gd name="T25" fmla="*/ 0 h 158"/>
                <a:gd name="T26" fmla="*/ 346 w 359"/>
                <a:gd name="T27" fmla="*/ 1 h 158"/>
                <a:gd name="T28" fmla="*/ 356 w 359"/>
                <a:gd name="T29" fmla="*/ 9 h 158"/>
                <a:gd name="T30" fmla="*/ 359 w 359"/>
                <a:gd name="T31" fmla="*/ 19 h 158"/>
                <a:gd name="T32" fmla="*/ 357 w 359"/>
                <a:gd name="T33" fmla="*/ 35 h 158"/>
                <a:gd name="T34" fmla="*/ 349 w 359"/>
                <a:gd name="T35" fmla="*/ 60 h 158"/>
                <a:gd name="T36" fmla="*/ 340 w 359"/>
                <a:gd name="T37" fmla="*/ 85 h 158"/>
                <a:gd name="T38" fmla="*/ 336 w 359"/>
                <a:gd name="T39" fmla="*/ 106 h 158"/>
                <a:gd name="T40" fmla="*/ 323 w 359"/>
                <a:gd name="T41" fmla="*/ 125 h 158"/>
                <a:gd name="T42" fmla="*/ 301 w 359"/>
                <a:gd name="T43" fmla="*/ 137 h 158"/>
                <a:gd name="T44" fmla="*/ 273 w 359"/>
                <a:gd name="T45" fmla="*/ 139 h 158"/>
                <a:gd name="T46" fmla="*/ 245 w 359"/>
                <a:gd name="T47" fmla="*/ 139 h 158"/>
                <a:gd name="T48" fmla="*/ 212 w 359"/>
                <a:gd name="T49" fmla="*/ 142 h 158"/>
                <a:gd name="T50" fmla="*/ 176 w 359"/>
                <a:gd name="T51" fmla="*/ 143 h 158"/>
                <a:gd name="T52" fmla="*/ 139 w 359"/>
                <a:gd name="T53" fmla="*/ 148 h 158"/>
                <a:gd name="T54" fmla="*/ 107 w 359"/>
                <a:gd name="T55" fmla="*/ 150 h 158"/>
                <a:gd name="T56" fmla="*/ 79 w 359"/>
                <a:gd name="T57" fmla="*/ 154 h 158"/>
                <a:gd name="T58" fmla="*/ 61 w 359"/>
                <a:gd name="T59" fmla="*/ 155 h 158"/>
                <a:gd name="T60" fmla="*/ 50 w 359"/>
                <a:gd name="T61" fmla="*/ 158 h 158"/>
                <a:gd name="T62" fmla="*/ 32 w 359"/>
                <a:gd name="T63" fmla="*/ 155 h 158"/>
                <a:gd name="T64" fmla="*/ 13 w 359"/>
                <a:gd name="T65" fmla="*/ 148 h 158"/>
                <a:gd name="T66" fmla="*/ 3 w 359"/>
                <a:gd name="T67" fmla="*/ 135 h 158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359"/>
                <a:gd name="T103" fmla="*/ 0 h 158"/>
                <a:gd name="T104" fmla="*/ 359 w 359"/>
                <a:gd name="T105" fmla="*/ 158 h 158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359" h="158">
                  <a:moveTo>
                    <a:pt x="2" y="127"/>
                  </a:moveTo>
                  <a:lnTo>
                    <a:pt x="0" y="121"/>
                  </a:lnTo>
                  <a:lnTo>
                    <a:pt x="2" y="115"/>
                  </a:lnTo>
                  <a:lnTo>
                    <a:pt x="4" y="110"/>
                  </a:lnTo>
                  <a:lnTo>
                    <a:pt x="10" y="105"/>
                  </a:lnTo>
                  <a:lnTo>
                    <a:pt x="17" y="99"/>
                  </a:lnTo>
                  <a:lnTo>
                    <a:pt x="27" y="95"/>
                  </a:lnTo>
                  <a:lnTo>
                    <a:pt x="37" y="89"/>
                  </a:lnTo>
                  <a:lnTo>
                    <a:pt x="50" y="82"/>
                  </a:lnTo>
                  <a:lnTo>
                    <a:pt x="58" y="78"/>
                  </a:lnTo>
                  <a:lnTo>
                    <a:pt x="70" y="73"/>
                  </a:lnTo>
                  <a:lnTo>
                    <a:pt x="85" y="70"/>
                  </a:lnTo>
                  <a:lnTo>
                    <a:pt x="102" y="64"/>
                  </a:lnTo>
                  <a:lnTo>
                    <a:pt x="121" y="58"/>
                  </a:lnTo>
                  <a:lnTo>
                    <a:pt x="144" y="52"/>
                  </a:lnTo>
                  <a:lnTo>
                    <a:pt x="165" y="46"/>
                  </a:lnTo>
                  <a:lnTo>
                    <a:pt x="188" y="40"/>
                  </a:lnTo>
                  <a:lnTo>
                    <a:pt x="209" y="34"/>
                  </a:lnTo>
                  <a:lnTo>
                    <a:pt x="232" y="27"/>
                  </a:lnTo>
                  <a:lnTo>
                    <a:pt x="252" y="22"/>
                  </a:lnTo>
                  <a:lnTo>
                    <a:pt x="271" y="18"/>
                  </a:lnTo>
                  <a:lnTo>
                    <a:pt x="289" y="11"/>
                  </a:lnTo>
                  <a:lnTo>
                    <a:pt x="302" y="8"/>
                  </a:lnTo>
                  <a:lnTo>
                    <a:pt x="313" y="6"/>
                  </a:lnTo>
                  <a:lnTo>
                    <a:pt x="320" y="2"/>
                  </a:lnTo>
                  <a:lnTo>
                    <a:pt x="330" y="0"/>
                  </a:lnTo>
                  <a:lnTo>
                    <a:pt x="338" y="0"/>
                  </a:lnTo>
                  <a:lnTo>
                    <a:pt x="346" y="1"/>
                  </a:lnTo>
                  <a:lnTo>
                    <a:pt x="351" y="6"/>
                  </a:lnTo>
                  <a:lnTo>
                    <a:pt x="356" y="9"/>
                  </a:lnTo>
                  <a:lnTo>
                    <a:pt x="359" y="15"/>
                  </a:lnTo>
                  <a:lnTo>
                    <a:pt x="359" y="19"/>
                  </a:lnTo>
                  <a:lnTo>
                    <a:pt x="359" y="25"/>
                  </a:lnTo>
                  <a:lnTo>
                    <a:pt x="357" y="35"/>
                  </a:lnTo>
                  <a:lnTo>
                    <a:pt x="353" y="46"/>
                  </a:lnTo>
                  <a:lnTo>
                    <a:pt x="349" y="60"/>
                  </a:lnTo>
                  <a:lnTo>
                    <a:pt x="343" y="76"/>
                  </a:lnTo>
                  <a:lnTo>
                    <a:pt x="340" y="85"/>
                  </a:lnTo>
                  <a:lnTo>
                    <a:pt x="338" y="95"/>
                  </a:lnTo>
                  <a:lnTo>
                    <a:pt x="336" y="106"/>
                  </a:lnTo>
                  <a:lnTo>
                    <a:pt x="330" y="115"/>
                  </a:lnTo>
                  <a:lnTo>
                    <a:pt x="323" y="125"/>
                  </a:lnTo>
                  <a:lnTo>
                    <a:pt x="313" y="132"/>
                  </a:lnTo>
                  <a:lnTo>
                    <a:pt x="301" y="137"/>
                  </a:lnTo>
                  <a:lnTo>
                    <a:pt x="283" y="139"/>
                  </a:lnTo>
                  <a:lnTo>
                    <a:pt x="273" y="139"/>
                  </a:lnTo>
                  <a:lnTo>
                    <a:pt x="260" y="139"/>
                  </a:lnTo>
                  <a:lnTo>
                    <a:pt x="245" y="139"/>
                  </a:lnTo>
                  <a:lnTo>
                    <a:pt x="228" y="140"/>
                  </a:lnTo>
                  <a:lnTo>
                    <a:pt x="212" y="142"/>
                  </a:lnTo>
                  <a:lnTo>
                    <a:pt x="194" y="142"/>
                  </a:lnTo>
                  <a:lnTo>
                    <a:pt x="176" y="143"/>
                  </a:lnTo>
                  <a:lnTo>
                    <a:pt x="158" y="145"/>
                  </a:lnTo>
                  <a:lnTo>
                    <a:pt x="139" y="148"/>
                  </a:lnTo>
                  <a:lnTo>
                    <a:pt x="123" y="149"/>
                  </a:lnTo>
                  <a:lnTo>
                    <a:pt x="107" y="150"/>
                  </a:lnTo>
                  <a:lnTo>
                    <a:pt x="91" y="151"/>
                  </a:lnTo>
                  <a:lnTo>
                    <a:pt x="79" y="154"/>
                  </a:lnTo>
                  <a:lnTo>
                    <a:pt x="69" y="154"/>
                  </a:lnTo>
                  <a:lnTo>
                    <a:pt x="61" y="155"/>
                  </a:lnTo>
                  <a:lnTo>
                    <a:pt x="56" y="157"/>
                  </a:lnTo>
                  <a:lnTo>
                    <a:pt x="50" y="158"/>
                  </a:lnTo>
                  <a:lnTo>
                    <a:pt x="41" y="157"/>
                  </a:lnTo>
                  <a:lnTo>
                    <a:pt x="32" y="155"/>
                  </a:lnTo>
                  <a:lnTo>
                    <a:pt x="23" y="151"/>
                  </a:lnTo>
                  <a:lnTo>
                    <a:pt x="13" y="148"/>
                  </a:lnTo>
                  <a:lnTo>
                    <a:pt x="9" y="142"/>
                  </a:lnTo>
                  <a:lnTo>
                    <a:pt x="3" y="135"/>
                  </a:lnTo>
                  <a:lnTo>
                    <a:pt x="2" y="127"/>
                  </a:lnTo>
                  <a:close/>
                </a:path>
              </a:pathLst>
            </a:custGeom>
            <a:solidFill>
              <a:srgbClr val="FFF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" name="Freeform 23"/>
            <p:cNvSpPr>
              <a:spLocks/>
            </p:cNvSpPr>
            <p:nvPr/>
          </p:nvSpPr>
          <p:spPr bwMode="auto">
            <a:xfrm>
              <a:off x="3457" y="2186"/>
              <a:ext cx="296" cy="228"/>
            </a:xfrm>
            <a:custGeom>
              <a:avLst/>
              <a:gdLst>
                <a:gd name="T0" fmla="*/ 275 w 296"/>
                <a:gd name="T1" fmla="*/ 141 h 228"/>
                <a:gd name="T2" fmla="*/ 292 w 296"/>
                <a:gd name="T3" fmla="*/ 160 h 228"/>
                <a:gd name="T4" fmla="*/ 296 w 296"/>
                <a:gd name="T5" fmla="*/ 186 h 228"/>
                <a:gd name="T6" fmla="*/ 292 w 296"/>
                <a:gd name="T7" fmla="*/ 211 h 228"/>
                <a:gd name="T8" fmla="*/ 288 w 296"/>
                <a:gd name="T9" fmla="*/ 228 h 228"/>
                <a:gd name="T10" fmla="*/ 256 w 296"/>
                <a:gd name="T11" fmla="*/ 207 h 228"/>
                <a:gd name="T12" fmla="*/ 224 w 296"/>
                <a:gd name="T13" fmla="*/ 187 h 228"/>
                <a:gd name="T14" fmla="*/ 193 w 296"/>
                <a:gd name="T15" fmla="*/ 168 h 228"/>
                <a:gd name="T16" fmla="*/ 163 w 296"/>
                <a:gd name="T17" fmla="*/ 150 h 228"/>
                <a:gd name="T18" fmla="*/ 134 w 296"/>
                <a:gd name="T19" fmla="*/ 133 h 228"/>
                <a:gd name="T20" fmla="*/ 110 w 296"/>
                <a:gd name="T21" fmla="*/ 120 h 228"/>
                <a:gd name="T22" fmla="*/ 90 w 296"/>
                <a:gd name="T23" fmla="*/ 107 h 228"/>
                <a:gd name="T24" fmla="*/ 77 w 296"/>
                <a:gd name="T25" fmla="*/ 99 h 228"/>
                <a:gd name="T26" fmla="*/ 66 w 296"/>
                <a:gd name="T27" fmla="*/ 93 h 228"/>
                <a:gd name="T28" fmla="*/ 54 w 296"/>
                <a:gd name="T29" fmla="*/ 84 h 228"/>
                <a:gd name="T30" fmla="*/ 41 w 296"/>
                <a:gd name="T31" fmla="*/ 75 h 228"/>
                <a:gd name="T32" fmla="*/ 31 w 296"/>
                <a:gd name="T33" fmla="*/ 66 h 228"/>
                <a:gd name="T34" fmla="*/ 21 w 296"/>
                <a:gd name="T35" fmla="*/ 57 h 228"/>
                <a:gd name="T36" fmla="*/ 12 w 296"/>
                <a:gd name="T37" fmla="*/ 46 h 228"/>
                <a:gd name="T38" fmla="*/ 7 w 296"/>
                <a:gd name="T39" fmla="*/ 37 h 228"/>
                <a:gd name="T40" fmla="*/ 2 w 296"/>
                <a:gd name="T41" fmla="*/ 27 h 228"/>
                <a:gd name="T42" fmla="*/ 1 w 296"/>
                <a:gd name="T43" fmla="*/ 19 h 228"/>
                <a:gd name="T44" fmla="*/ 0 w 296"/>
                <a:gd name="T45" fmla="*/ 13 h 228"/>
                <a:gd name="T46" fmla="*/ 1 w 296"/>
                <a:gd name="T47" fmla="*/ 7 h 228"/>
                <a:gd name="T48" fmla="*/ 4 w 296"/>
                <a:gd name="T49" fmla="*/ 3 h 228"/>
                <a:gd name="T50" fmla="*/ 10 w 296"/>
                <a:gd name="T51" fmla="*/ 0 h 228"/>
                <a:gd name="T52" fmla="*/ 19 w 296"/>
                <a:gd name="T53" fmla="*/ 0 h 228"/>
                <a:gd name="T54" fmla="*/ 29 w 296"/>
                <a:gd name="T55" fmla="*/ 1 h 228"/>
                <a:gd name="T56" fmla="*/ 43 w 296"/>
                <a:gd name="T57" fmla="*/ 6 h 228"/>
                <a:gd name="T58" fmla="*/ 62 w 296"/>
                <a:gd name="T59" fmla="*/ 12 h 228"/>
                <a:gd name="T60" fmla="*/ 87 w 296"/>
                <a:gd name="T61" fmla="*/ 16 h 228"/>
                <a:gd name="T62" fmla="*/ 115 w 296"/>
                <a:gd name="T63" fmla="*/ 23 h 228"/>
                <a:gd name="T64" fmla="*/ 146 w 296"/>
                <a:gd name="T65" fmla="*/ 32 h 228"/>
                <a:gd name="T66" fmla="*/ 176 w 296"/>
                <a:gd name="T67" fmla="*/ 39 h 228"/>
                <a:gd name="T68" fmla="*/ 202 w 296"/>
                <a:gd name="T69" fmla="*/ 45 h 228"/>
                <a:gd name="T70" fmla="*/ 224 w 296"/>
                <a:gd name="T71" fmla="*/ 50 h 228"/>
                <a:gd name="T72" fmla="*/ 238 w 296"/>
                <a:gd name="T73" fmla="*/ 53 h 228"/>
                <a:gd name="T74" fmla="*/ 261 w 296"/>
                <a:gd name="T75" fmla="*/ 62 h 228"/>
                <a:gd name="T76" fmla="*/ 275 w 296"/>
                <a:gd name="T77" fmla="*/ 73 h 228"/>
                <a:gd name="T78" fmla="*/ 286 w 296"/>
                <a:gd name="T79" fmla="*/ 87 h 228"/>
                <a:gd name="T80" fmla="*/ 292 w 296"/>
                <a:gd name="T81" fmla="*/ 100 h 228"/>
                <a:gd name="T82" fmla="*/ 293 w 296"/>
                <a:gd name="T83" fmla="*/ 114 h 228"/>
                <a:gd name="T84" fmla="*/ 291 w 296"/>
                <a:gd name="T85" fmla="*/ 126 h 228"/>
                <a:gd name="T86" fmla="*/ 285 w 296"/>
                <a:gd name="T87" fmla="*/ 136 h 228"/>
                <a:gd name="T88" fmla="*/ 275 w 296"/>
                <a:gd name="T89" fmla="*/ 141 h 228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296"/>
                <a:gd name="T136" fmla="*/ 0 h 228"/>
                <a:gd name="T137" fmla="*/ 296 w 296"/>
                <a:gd name="T138" fmla="*/ 228 h 228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296" h="228">
                  <a:moveTo>
                    <a:pt x="275" y="141"/>
                  </a:moveTo>
                  <a:lnTo>
                    <a:pt x="292" y="160"/>
                  </a:lnTo>
                  <a:lnTo>
                    <a:pt x="296" y="186"/>
                  </a:lnTo>
                  <a:lnTo>
                    <a:pt x="292" y="211"/>
                  </a:lnTo>
                  <a:lnTo>
                    <a:pt x="288" y="228"/>
                  </a:lnTo>
                  <a:lnTo>
                    <a:pt x="256" y="207"/>
                  </a:lnTo>
                  <a:lnTo>
                    <a:pt x="224" y="187"/>
                  </a:lnTo>
                  <a:lnTo>
                    <a:pt x="193" y="168"/>
                  </a:lnTo>
                  <a:lnTo>
                    <a:pt x="163" y="150"/>
                  </a:lnTo>
                  <a:lnTo>
                    <a:pt x="134" y="133"/>
                  </a:lnTo>
                  <a:lnTo>
                    <a:pt x="110" y="120"/>
                  </a:lnTo>
                  <a:lnTo>
                    <a:pt x="90" y="107"/>
                  </a:lnTo>
                  <a:lnTo>
                    <a:pt x="77" y="99"/>
                  </a:lnTo>
                  <a:lnTo>
                    <a:pt x="66" y="93"/>
                  </a:lnTo>
                  <a:lnTo>
                    <a:pt x="54" y="84"/>
                  </a:lnTo>
                  <a:lnTo>
                    <a:pt x="41" y="75"/>
                  </a:lnTo>
                  <a:lnTo>
                    <a:pt x="31" y="66"/>
                  </a:lnTo>
                  <a:lnTo>
                    <a:pt x="21" y="57"/>
                  </a:lnTo>
                  <a:lnTo>
                    <a:pt x="12" y="46"/>
                  </a:lnTo>
                  <a:lnTo>
                    <a:pt x="7" y="37"/>
                  </a:lnTo>
                  <a:lnTo>
                    <a:pt x="2" y="27"/>
                  </a:lnTo>
                  <a:lnTo>
                    <a:pt x="1" y="19"/>
                  </a:lnTo>
                  <a:lnTo>
                    <a:pt x="0" y="13"/>
                  </a:lnTo>
                  <a:lnTo>
                    <a:pt x="1" y="7"/>
                  </a:lnTo>
                  <a:lnTo>
                    <a:pt x="4" y="3"/>
                  </a:lnTo>
                  <a:lnTo>
                    <a:pt x="10" y="0"/>
                  </a:lnTo>
                  <a:lnTo>
                    <a:pt x="19" y="0"/>
                  </a:lnTo>
                  <a:lnTo>
                    <a:pt x="29" y="1"/>
                  </a:lnTo>
                  <a:lnTo>
                    <a:pt x="43" y="6"/>
                  </a:lnTo>
                  <a:lnTo>
                    <a:pt x="62" y="12"/>
                  </a:lnTo>
                  <a:lnTo>
                    <a:pt x="87" y="16"/>
                  </a:lnTo>
                  <a:lnTo>
                    <a:pt x="115" y="23"/>
                  </a:lnTo>
                  <a:lnTo>
                    <a:pt x="146" y="32"/>
                  </a:lnTo>
                  <a:lnTo>
                    <a:pt x="176" y="39"/>
                  </a:lnTo>
                  <a:lnTo>
                    <a:pt x="202" y="45"/>
                  </a:lnTo>
                  <a:lnTo>
                    <a:pt x="224" y="50"/>
                  </a:lnTo>
                  <a:lnTo>
                    <a:pt x="238" y="53"/>
                  </a:lnTo>
                  <a:lnTo>
                    <a:pt x="261" y="62"/>
                  </a:lnTo>
                  <a:lnTo>
                    <a:pt x="275" y="73"/>
                  </a:lnTo>
                  <a:lnTo>
                    <a:pt x="286" y="87"/>
                  </a:lnTo>
                  <a:lnTo>
                    <a:pt x="292" y="100"/>
                  </a:lnTo>
                  <a:lnTo>
                    <a:pt x="293" y="114"/>
                  </a:lnTo>
                  <a:lnTo>
                    <a:pt x="291" y="126"/>
                  </a:lnTo>
                  <a:lnTo>
                    <a:pt x="285" y="136"/>
                  </a:lnTo>
                  <a:lnTo>
                    <a:pt x="275" y="141"/>
                  </a:lnTo>
                  <a:close/>
                </a:path>
              </a:pathLst>
            </a:custGeom>
            <a:blipFill dpi="0" rotWithShape="0">
              <a:blip r:embed="rId12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" name="Freeform 24"/>
            <p:cNvSpPr>
              <a:spLocks/>
            </p:cNvSpPr>
            <p:nvPr/>
          </p:nvSpPr>
          <p:spPr bwMode="auto">
            <a:xfrm>
              <a:off x="3411" y="2292"/>
              <a:ext cx="202" cy="421"/>
            </a:xfrm>
            <a:custGeom>
              <a:avLst/>
              <a:gdLst>
                <a:gd name="T0" fmla="*/ 0 w 202"/>
                <a:gd name="T1" fmla="*/ 0 h 421"/>
                <a:gd name="T2" fmla="*/ 22 w 202"/>
                <a:gd name="T3" fmla="*/ 27 h 421"/>
                <a:gd name="T4" fmla="*/ 41 w 202"/>
                <a:gd name="T5" fmla="*/ 69 h 421"/>
                <a:gd name="T6" fmla="*/ 60 w 202"/>
                <a:gd name="T7" fmla="*/ 122 h 421"/>
                <a:gd name="T8" fmla="*/ 79 w 202"/>
                <a:gd name="T9" fmla="*/ 182 h 421"/>
                <a:gd name="T10" fmla="*/ 102 w 202"/>
                <a:gd name="T11" fmla="*/ 248 h 421"/>
                <a:gd name="T12" fmla="*/ 128 w 202"/>
                <a:gd name="T13" fmla="*/ 311 h 421"/>
                <a:gd name="T14" fmla="*/ 161 w 202"/>
                <a:gd name="T15" fmla="*/ 370 h 421"/>
                <a:gd name="T16" fmla="*/ 202 w 202"/>
                <a:gd name="T17" fmla="*/ 421 h 421"/>
                <a:gd name="T18" fmla="*/ 154 w 202"/>
                <a:gd name="T19" fmla="*/ 387 h 421"/>
                <a:gd name="T20" fmla="*/ 115 w 202"/>
                <a:gd name="T21" fmla="*/ 335 h 421"/>
                <a:gd name="T22" fmla="*/ 83 w 202"/>
                <a:gd name="T23" fmla="*/ 271 h 421"/>
                <a:gd name="T24" fmla="*/ 56 w 202"/>
                <a:gd name="T25" fmla="*/ 200 h 421"/>
                <a:gd name="T26" fmla="*/ 36 w 202"/>
                <a:gd name="T27" fmla="*/ 132 h 421"/>
                <a:gd name="T28" fmla="*/ 21 w 202"/>
                <a:gd name="T29" fmla="*/ 70 h 421"/>
                <a:gd name="T30" fmla="*/ 9 w 202"/>
                <a:gd name="T31" fmla="*/ 25 h 421"/>
                <a:gd name="T32" fmla="*/ 0 w 202"/>
                <a:gd name="T33" fmla="*/ 0 h 42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02"/>
                <a:gd name="T52" fmla="*/ 0 h 421"/>
                <a:gd name="T53" fmla="*/ 202 w 202"/>
                <a:gd name="T54" fmla="*/ 421 h 421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02" h="421">
                  <a:moveTo>
                    <a:pt x="0" y="0"/>
                  </a:moveTo>
                  <a:lnTo>
                    <a:pt x="22" y="27"/>
                  </a:lnTo>
                  <a:lnTo>
                    <a:pt x="41" y="69"/>
                  </a:lnTo>
                  <a:lnTo>
                    <a:pt x="60" y="122"/>
                  </a:lnTo>
                  <a:lnTo>
                    <a:pt x="79" y="182"/>
                  </a:lnTo>
                  <a:lnTo>
                    <a:pt x="102" y="248"/>
                  </a:lnTo>
                  <a:lnTo>
                    <a:pt x="128" y="311"/>
                  </a:lnTo>
                  <a:lnTo>
                    <a:pt x="161" y="370"/>
                  </a:lnTo>
                  <a:lnTo>
                    <a:pt x="202" y="421"/>
                  </a:lnTo>
                  <a:lnTo>
                    <a:pt x="154" y="387"/>
                  </a:lnTo>
                  <a:lnTo>
                    <a:pt x="115" y="335"/>
                  </a:lnTo>
                  <a:lnTo>
                    <a:pt x="83" y="271"/>
                  </a:lnTo>
                  <a:lnTo>
                    <a:pt x="56" y="200"/>
                  </a:lnTo>
                  <a:lnTo>
                    <a:pt x="36" y="132"/>
                  </a:lnTo>
                  <a:lnTo>
                    <a:pt x="21" y="70"/>
                  </a:lnTo>
                  <a:lnTo>
                    <a:pt x="9" y="25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0">
              <a:blip r:embed="rId13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" name="Freeform 25"/>
            <p:cNvSpPr>
              <a:spLocks/>
            </p:cNvSpPr>
            <p:nvPr/>
          </p:nvSpPr>
          <p:spPr bwMode="auto">
            <a:xfrm>
              <a:off x="2900" y="2293"/>
              <a:ext cx="161" cy="217"/>
            </a:xfrm>
            <a:custGeom>
              <a:avLst/>
              <a:gdLst>
                <a:gd name="T0" fmla="*/ 161 w 161"/>
                <a:gd name="T1" fmla="*/ 0 h 217"/>
                <a:gd name="T2" fmla="*/ 151 w 161"/>
                <a:gd name="T3" fmla="*/ 10 h 217"/>
                <a:gd name="T4" fmla="*/ 139 w 161"/>
                <a:gd name="T5" fmla="*/ 23 h 217"/>
                <a:gd name="T6" fmla="*/ 125 w 161"/>
                <a:gd name="T7" fmla="*/ 36 h 217"/>
                <a:gd name="T8" fmla="*/ 112 w 161"/>
                <a:gd name="T9" fmla="*/ 50 h 217"/>
                <a:gd name="T10" fmla="*/ 97 w 161"/>
                <a:gd name="T11" fmla="*/ 64 h 217"/>
                <a:gd name="T12" fmla="*/ 88 w 161"/>
                <a:gd name="T13" fmla="*/ 79 h 217"/>
                <a:gd name="T14" fmla="*/ 81 w 161"/>
                <a:gd name="T15" fmla="*/ 88 h 217"/>
                <a:gd name="T16" fmla="*/ 76 w 161"/>
                <a:gd name="T17" fmla="*/ 96 h 217"/>
                <a:gd name="T18" fmla="*/ 67 w 161"/>
                <a:gd name="T19" fmla="*/ 101 h 217"/>
                <a:gd name="T20" fmla="*/ 59 w 161"/>
                <a:gd name="T21" fmla="*/ 112 h 217"/>
                <a:gd name="T22" fmla="*/ 51 w 161"/>
                <a:gd name="T23" fmla="*/ 123 h 217"/>
                <a:gd name="T24" fmla="*/ 41 w 161"/>
                <a:gd name="T25" fmla="*/ 134 h 217"/>
                <a:gd name="T26" fmla="*/ 32 w 161"/>
                <a:gd name="T27" fmla="*/ 146 h 217"/>
                <a:gd name="T28" fmla="*/ 23 w 161"/>
                <a:gd name="T29" fmla="*/ 157 h 217"/>
                <a:gd name="T30" fmla="*/ 16 w 161"/>
                <a:gd name="T31" fmla="*/ 166 h 217"/>
                <a:gd name="T32" fmla="*/ 10 w 161"/>
                <a:gd name="T33" fmla="*/ 171 h 217"/>
                <a:gd name="T34" fmla="*/ 4 w 161"/>
                <a:gd name="T35" fmla="*/ 179 h 217"/>
                <a:gd name="T36" fmla="*/ 0 w 161"/>
                <a:gd name="T37" fmla="*/ 190 h 217"/>
                <a:gd name="T38" fmla="*/ 0 w 161"/>
                <a:gd name="T39" fmla="*/ 199 h 217"/>
                <a:gd name="T40" fmla="*/ 4 w 161"/>
                <a:gd name="T41" fmla="*/ 209 h 217"/>
                <a:gd name="T42" fmla="*/ 9 w 161"/>
                <a:gd name="T43" fmla="*/ 215 h 217"/>
                <a:gd name="T44" fmla="*/ 16 w 161"/>
                <a:gd name="T45" fmla="*/ 217 h 217"/>
                <a:gd name="T46" fmla="*/ 25 w 161"/>
                <a:gd name="T47" fmla="*/ 214 h 217"/>
                <a:gd name="T48" fmla="*/ 34 w 161"/>
                <a:gd name="T49" fmla="*/ 200 h 217"/>
                <a:gd name="T50" fmla="*/ 43 w 161"/>
                <a:gd name="T51" fmla="*/ 186 h 217"/>
                <a:gd name="T52" fmla="*/ 51 w 161"/>
                <a:gd name="T53" fmla="*/ 173 h 217"/>
                <a:gd name="T54" fmla="*/ 57 w 161"/>
                <a:gd name="T55" fmla="*/ 161 h 217"/>
                <a:gd name="T56" fmla="*/ 63 w 161"/>
                <a:gd name="T57" fmla="*/ 152 h 217"/>
                <a:gd name="T58" fmla="*/ 67 w 161"/>
                <a:gd name="T59" fmla="*/ 142 h 217"/>
                <a:gd name="T60" fmla="*/ 72 w 161"/>
                <a:gd name="T61" fmla="*/ 134 h 217"/>
                <a:gd name="T62" fmla="*/ 77 w 161"/>
                <a:gd name="T63" fmla="*/ 125 h 217"/>
                <a:gd name="T64" fmla="*/ 82 w 161"/>
                <a:gd name="T65" fmla="*/ 118 h 217"/>
                <a:gd name="T66" fmla="*/ 88 w 161"/>
                <a:gd name="T67" fmla="*/ 109 h 217"/>
                <a:gd name="T68" fmla="*/ 96 w 161"/>
                <a:gd name="T69" fmla="*/ 95 h 217"/>
                <a:gd name="T70" fmla="*/ 107 w 161"/>
                <a:gd name="T71" fmla="*/ 80 h 217"/>
                <a:gd name="T72" fmla="*/ 120 w 161"/>
                <a:gd name="T73" fmla="*/ 61 h 217"/>
                <a:gd name="T74" fmla="*/ 132 w 161"/>
                <a:gd name="T75" fmla="*/ 43 h 217"/>
                <a:gd name="T76" fmla="*/ 144 w 161"/>
                <a:gd name="T77" fmla="*/ 26 h 217"/>
                <a:gd name="T78" fmla="*/ 154 w 161"/>
                <a:gd name="T79" fmla="*/ 11 h 217"/>
                <a:gd name="T80" fmla="*/ 161 w 161"/>
                <a:gd name="T81" fmla="*/ 0 h 21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61"/>
                <a:gd name="T124" fmla="*/ 0 h 217"/>
                <a:gd name="T125" fmla="*/ 161 w 161"/>
                <a:gd name="T126" fmla="*/ 217 h 217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61" h="217">
                  <a:moveTo>
                    <a:pt x="161" y="0"/>
                  </a:moveTo>
                  <a:lnTo>
                    <a:pt x="151" y="10"/>
                  </a:lnTo>
                  <a:lnTo>
                    <a:pt x="139" y="23"/>
                  </a:lnTo>
                  <a:lnTo>
                    <a:pt x="125" y="36"/>
                  </a:lnTo>
                  <a:lnTo>
                    <a:pt x="112" y="50"/>
                  </a:lnTo>
                  <a:lnTo>
                    <a:pt x="97" y="64"/>
                  </a:lnTo>
                  <a:lnTo>
                    <a:pt x="88" y="79"/>
                  </a:lnTo>
                  <a:lnTo>
                    <a:pt x="81" y="88"/>
                  </a:lnTo>
                  <a:lnTo>
                    <a:pt x="76" y="96"/>
                  </a:lnTo>
                  <a:lnTo>
                    <a:pt x="67" y="101"/>
                  </a:lnTo>
                  <a:lnTo>
                    <a:pt x="59" y="112"/>
                  </a:lnTo>
                  <a:lnTo>
                    <a:pt x="51" y="123"/>
                  </a:lnTo>
                  <a:lnTo>
                    <a:pt x="41" y="134"/>
                  </a:lnTo>
                  <a:lnTo>
                    <a:pt x="32" y="146"/>
                  </a:lnTo>
                  <a:lnTo>
                    <a:pt x="23" y="157"/>
                  </a:lnTo>
                  <a:lnTo>
                    <a:pt x="16" y="166"/>
                  </a:lnTo>
                  <a:lnTo>
                    <a:pt x="10" y="171"/>
                  </a:lnTo>
                  <a:lnTo>
                    <a:pt x="4" y="179"/>
                  </a:lnTo>
                  <a:lnTo>
                    <a:pt x="0" y="190"/>
                  </a:lnTo>
                  <a:lnTo>
                    <a:pt x="0" y="199"/>
                  </a:lnTo>
                  <a:lnTo>
                    <a:pt x="4" y="209"/>
                  </a:lnTo>
                  <a:lnTo>
                    <a:pt x="9" y="215"/>
                  </a:lnTo>
                  <a:lnTo>
                    <a:pt x="16" y="217"/>
                  </a:lnTo>
                  <a:lnTo>
                    <a:pt x="25" y="214"/>
                  </a:lnTo>
                  <a:lnTo>
                    <a:pt x="34" y="200"/>
                  </a:lnTo>
                  <a:lnTo>
                    <a:pt x="43" y="186"/>
                  </a:lnTo>
                  <a:lnTo>
                    <a:pt x="51" y="173"/>
                  </a:lnTo>
                  <a:lnTo>
                    <a:pt x="57" y="161"/>
                  </a:lnTo>
                  <a:lnTo>
                    <a:pt x="63" y="152"/>
                  </a:lnTo>
                  <a:lnTo>
                    <a:pt x="67" y="142"/>
                  </a:lnTo>
                  <a:lnTo>
                    <a:pt x="72" y="134"/>
                  </a:lnTo>
                  <a:lnTo>
                    <a:pt x="77" y="125"/>
                  </a:lnTo>
                  <a:lnTo>
                    <a:pt x="82" y="118"/>
                  </a:lnTo>
                  <a:lnTo>
                    <a:pt x="88" y="109"/>
                  </a:lnTo>
                  <a:lnTo>
                    <a:pt x="96" y="95"/>
                  </a:lnTo>
                  <a:lnTo>
                    <a:pt x="107" y="80"/>
                  </a:lnTo>
                  <a:lnTo>
                    <a:pt x="120" y="61"/>
                  </a:lnTo>
                  <a:lnTo>
                    <a:pt x="132" y="43"/>
                  </a:lnTo>
                  <a:lnTo>
                    <a:pt x="144" y="26"/>
                  </a:lnTo>
                  <a:lnTo>
                    <a:pt x="154" y="11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" name="Freeform 26"/>
            <p:cNvSpPr>
              <a:spLocks/>
            </p:cNvSpPr>
            <p:nvPr/>
          </p:nvSpPr>
          <p:spPr bwMode="auto">
            <a:xfrm>
              <a:off x="2907" y="2628"/>
              <a:ext cx="65" cy="130"/>
            </a:xfrm>
            <a:custGeom>
              <a:avLst/>
              <a:gdLst>
                <a:gd name="T0" fmla="*/ 52 w 65"/>
                <a:gd name="T1" fmla="*/ 7 h 130"/>
                <a:gd name="T2" fmla="*/ 44 w 65"/>
                <a:gd name="T3" fmla="*/ 3 h 130"/>
                <a:gd name="T4" fmla="*/ 35 w 65"/>
                <a:gd name="T5" fmla="*/ 0 h 130"/>
                <a:gd name="T6" fmla="*/ 29 w 65"/>
                <a:gd name="T7" fmla="*/ 4 h 130"/>
                <a:gd name="T8" fmla="*/ 25 w 65"/>
                <a:gd name="T9" fmla="*/ 8 h 130"/>
                <a:gd name="T10" fmla="*/ 20 w 65"/>
                <a:gd name="T11" fmla="*/ 17 h 130"/>
                <a:gd name="T12" fmla="*/ 18 w 65"/>
                <a:gd name="T13" fmla="*/ 25 h 130"/>
                <a:gd name="T14" fmla="*/ 13 w 65"/>
                <a:gd name="T15" fmla="*/ 36 h 130"/>
                <a:gd name="T16" fmla="*/ 9 w 65"/>
                <a:gd name="T17" fmla="*/ 47 h 130"/>
                <a:gd name="T18" fmla="*/ 2 w 65"/>
                <a:gd name="T19" fmla="*/ 69 h 130"/>
                <a:gd name="T20" fmla="*/ 0 w 65"/>
                <a:gd name="T21" fmla="*/ 94 h 130"/>
                <a:gd name="T22" fmla="*/ 1 w 65"/>
                <a:gd name="T23" fmla="*/ 115 h 130"/>
                <a:gd name="T24" fmla="*/ 8 w 65"/>
                <a:gd name="T25" fmla="*/ 126 h 130"/>
                <a:gd name="T26" fmla="*/ 19 w 65"/>
                <a:gd name="T27" fmla="*/ 130 h 130"/>
                <a:gd name="T28" fmla="*/ 27 w 65"/>
                <a:gd name="T29" fmla="*/ 130 h 130"/>
                <a:gd name="T30" fmla="*/ 34 w 65"/>
                <a:gd name="T31" fmla="*/ 129 h 130"/>
                <a:gd name="T32" fmla="*/ 40 w 65"/>
                <a:gd name="T33" fmla="*/ 123 h 130"/>
                <a:gd name="T34" fmla="*/ 45 w 65"/>
                <a:gd name="T35" fmla="*/ 116 h 130"/>
                <a:gd name="T36" fmla="*/ 49 w 65"/>
                <a:gd name="T37" fmla="*/ 108 h 130"/>
                <a:gd name="T38" fmla="*/ 52 w 65"/>
                <a:gd name="T39" fmla="*/ 97 h 130"/>
                <a:gd name="T40" fmla="*/ 56 w 65"/>
                <a:gd name="T41" fmla="*/ 85 h 130"/>
                <a:gd name="T42" fmla="*/ 60 w 65"/>
                <a:gd name="T43" fmla="*/ 61 h 130"/>
                <a:gd name="T44" fmla="*/ 65 w 65"/>
                <a:gd name="T45" fmla="*/ 39 h 130"/>
                <a:gd name="T46" fmla="*/ 64 w 65"/>
                <a:gd name="T47" fmla="*/ 22 h 130"/>
                <a:gd name="T48" fmla="*/ 52 w 65"/>
                <a:gd name="T49" fmla="*/ 7 h 13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65"/>
                <a:gd name="T76" fmla="*/ 0 h 130"/>
                <a:gd name="T77" fmla="*/ 65 w 65"/>
                <a:gd name="T78" fmla="*/ 130 h 13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65" h="130">
                  <a:moveTo>
                    <a:pt x="52" y="7"/>
                  </a:moveTo>
                  <a:lnTo>
                    <a:pt x="44" y="3"/>
                  </a:lnTo>
                  <a:lnTo>
                    <a:pt x="35" y="0"/>
                  </a:lnTo>
                  <a:lnTo>
                    <a:pt x="29" y="4"/>
                  </a:lnTo>
                  <a:lnTo>
                    <a:pt x="25" y="8"/>
                  </a:lnTo>
                  <a:lnTo>
                    <a:pt x="20" y="17"/>
                  </a:lnTo>
                  <a:lnTo>
                    <a:pt x="18" y="25"/>
                  </a:lnTo>
                  <a:lnTo>
                    <a:pt x="13" y="36"/>
                  </a:lnTo>
                  <a:lnTo>
                    <a:pt x="9" y="47"/>
                  </a:lnTo>
                  <a:lnTo>
                    <a:pt x="2" y="69"/>
                  </a:lnTo>
                  <a:lnTo>
                    <a:pt x="0" y="94"/>
                  </a:lnTo>
                  <a:lnTo>
                    <a:pt x="1" y="115"/>
                  </a:lnTo>
                  <a:lnTo>
                    <a:pt x="8" y="126"/>
                  </a:lnTo>
                  <a:lnTo>
                    <a:pt x="19" y="130"/>
                  </a:lnTo>
                  <a:lnTo>
                    <a:pt x="27" y="130"/>
                  </a:lnTo>
                  <a:lnTo>
                    <a:pt x="34" y="129"/>
                  </a:lnTo>
                  <a:lnTo>
                    <a:pt x="40" y="123"/>
                  </a:lnTo>
                  <a:lnTo>
                    <a:pt x="45" y="116"/>
                  </a:lnTo>
                  <a:lnTo>
                    <a:pt x="49" y="108"/>
                  </a:lnTo>
                  <a:lnTo>
                    <a:pt x="52" y="97"/>
                  </a:lnTo>
                  <a:lnTo>
                    <a:pt x="56" y="85"/>
                  </a:lnTo>
                  <a:lnTo>
                    <a:pt x="60" y="61"/>
                  </a:lnTo>
                  <a:lnTo>
                    <a:pt x="65" y="39"/>
                  </a:lnTo>
                  <a:lnTo>
                    <a:pt x="64" y="22"/>
                  </a:lnTo>
                  <a:lnTo>
                    <a:pt x="52" y="7"/>
                  </a:lnTo>
                  <a:close/>
                </a:path>
              </a:pathLst>
            </a:custGeom>
            <a:blipFill dpi="0" rotWithShape="0">
              <a:blip r:embed="rId14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" name="Freeform 27"/>
            <p:cNvSpPr>
              <a:spLocks/>
            </p:cNvSpPr>
            <p:nvPr/>
          </p:nvSpPr>
          <p:spPr bwMode="auto">
            <a:xfrm>
              <a:off x="2970" y="2677"/>
              <a:ext cx="91" cy="112"/>
            </a:xfrm>
            <a:custGeom>
              <a:avLst/>
              <a:gdLst>
                <a:gd name="T0" fmla="*/ 11 w 91"/>
                <a:gd name="T1" fmla="*/ 32 h 112"/>
                <a:gd name="T2" fmla="*/ 7 w 91"/>
                <a:gd name="T3" fmla="*/ 41 h 112"/>
                <a:gd name="T4" fmla="*/ 5 w 91"/>
                <a:gd name="T5" fmla="*/ 50 h 112"/>
                <a:gd name="T6" fmla="*/ 1 w 91"/>
                <a:gd name="T7" fmla="*/ 62 h 112"/>
                <a:gd name="T8" fmla="*/ 0 w 91"/>
                <a:gd name="T9" fmla="*/ 73 h 112"/>
                <a:gd name="T10" fmla="*/ 0 w 91"/>
                <a:gd name="T11" fmla="*/ 82 h 112"/>
                <a:gd name="T12" fmla="*/ 3 w 91"/>
                <a:gd name="T13" fmla="*/ 92 h 112"/>
                <a:gd name="T14" fmla="*/ 13 w 91"/>
                <a:gd name="T15" fmla="*/ 100 h 112"/>
                <a:gd name="T16" fmla="*/ 28 w 91"/>
                <a:gd name="T17" fmla="*/ 107 h 112"/>
                <a:gd name="T18" fmla="*/ 44 w 91"/>
                <a:gd name="T19" fmla="*/ 111 h 112"/>
                <a:gd name="T20" fmla="*/ 57 w 91"/>
                <a:gd name="T21" fmla="*/ 112 h 112"/>
                <a:gd name="T22" fmla="*/ 69 w 91"/>
                <a:gd name="T23" fmla="*/ 112 h 112"/>
                <a:gd name="T24" fmla="*/ 76 w 91"/>
                <a:gd name="T25" fmla="*/ 110 h 112"/>
                <a:gd name="T26" fmla="*/ 82 w 91"/>
                <a:gd name="T27" fmla="*/ 106 h 112"/>
                <a:gd name="T28" fmla="*/ 86 w 91"/>
                <a:gd name="T29" fmla="*/ 100 h 112"/>
                <a:gd name="T30" fmla="*/ 90 w 91"/>
                <a:gd name="T31" fmla="*/ 94 h 112"/>
                <a:gd name="T32" fmla="*/ 91 w 91"/>
                <a:gd name="T33" fmla="*/ 88 h 112"/>
                <a:gd name="T34" fmla="*/ 90 w 91"/>
                <a:gd name="T35" fmla="*/ 70 h 112"/>
                <a:gd name="T36" fmla="*/ 85 w 91"/>
                <a:gd name="T37" fmla="*/ 49 h 112"/>
                <a:gd name="T38" fmla="*/ 74 w 91"/>
                <a:gd name="T39" fmla="*/ 30 h 112"/>
                <a:gd name="T40" fmla="*/ 59 w 91"/>
                <a:gd name="T41" fmla="*/ 16 h 112"/>
                <a:gd name="T42" fmla="*/ 51 w 91"/>
                <a:gd name="T43" fmla="*/ 10 h 112"/>
                <a:gd name="T44" fmla="*/ 43 w 91"/>
                <a:gd name="T45" fmla="*/ 5 h 112"/>
                <a:gd name="T46" fmla="*/ 34 w 91"/>
                <a:gd name="T47" fmla="*/ 1 h 112"/>
                <a:gd name="T48" fmla="*/ 30 w 91"/>
                <a:gd name="T49" fmla="*/ 0 h 112"/>
                <a:gd name="T50" fmla="*/ 23 w 91"/>
                <a:gd name="T51" fmla="*/ 1 h 112"/>
                <a:gd name="T52" fmla="*/ 18 w 91"/>
                <a:gd name="T53" fmla="*/ 7 h 112"/>
                <a:gd name="T54" fmla="*/ 14 w 91"/>
                <a:gd name="T55" fmla="*/ 18 h 112"/>
                <a:gd name="T56" fmla="*/ 11 w 91"/>
                <a:gd name="T57" fmla="*/ 32 h 11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91"/>
                <a:gd name="T88" fmla="*/ 0 h 112"/>
                <a:gd name="T89" fmla="*/ 91 w 91"/>
                <a:gd name="T90" fmla="*/ 112 h 112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91" h="112">
                  <a:moveTo>
                    <a:pt x="11" y="32"/>
                  </a:moveTo>
                  <a:lnTo>
                    <a:pt x="7" y="41"/>
                  </a:lnTo>
                  <a:lnTo>
                    <a:pt x="5" y="50"/>
                  </a:lnTo>
                  <a:lnTo>
                    <a:pt x="1" y="62"/>
                  </a:lnTo>
                  <a:lnTo>
                    <a:pt x="0" y="73"/>
                  </a:lnTo>
                  <a:lnTo>
                    <a:pt x="0" y="82"/>
                  </a:lnTo>
                  <a:lnTo>
                    <a:pt x="3" y="92"/>
                  </a:lnTo>
                  <a:lnTo>
                    <a:pt x="13" y="100"/>
                  </a:lnTo>
                  <a:lnTo>
                    <a:pt x="28" y="107"/>
                  </a:lnTo>
                  <a:lnTo>
                    <a:pt x="44" y="111"/>
                  </a:lnTo>
                  <a:lnTo>
                    <a:pt x="57" y="112"/>
                  </a:lnTo>
                  <a:lnTo>
                    <a:pt x="69" y="112"/>
                  </a:lnTo>
                  <a:lnTo>
                    <a:pt x="76" y="110"/>
                  </a:lnTo>
                  <a:lnTo>
                    <a:pt x="82" y="106"/>
                  </a:lnTo>
                  <a:lnTo>
                    <a:pt x="86" y="100"/>
                  </a:lnTo>
                  <a:lnTo>
                    <a:pt x="90" y="94"/>
                  </a:lnTo>
                  <a:lnTo>
                    <a:pt x="91" y="88"/>
                  </a:lnTo>
                  <a:lnTo>
                    <a:pt x="90" y="70"/>
                  </a:lnTo>
                  <a:lnTo>
                    <a:pt x="85" y="49"/>
                  </a:lnTo>
                  <a:lnTo>
                    <a:pt x="74" y="30"/>
                  </a:lnTo>
                  <a:lnTo>
                    <a:pt x="59" y="16"/>
                  </a:lnTo>
                  <a:lnTo>
                    <a:pt x="51" y="10"/>
                  </a:lnTo>
                  <a:lnTo>
                    <a:pt x="43" y="5"/>
                  </a:lnTo>
                  <a:lnTo>
                    <a:pt x="34" y="1"/>
                  </a:lnTo>
                  <a:lnTo>
                    <a:pt x="30" y="0"/>
                  </a:lnTo>
                  <a:lnTo>
                    <a:pt x="23" y="1"/>
                  </a:lnTo>
                  <a:lnTo>
                    <a:pt x="18" y="7"/>
                  </a:lnTo>
                  <a:lnTo>
                    <a:pt x="14" y="18"/>
                  </a:lnTo>
                  <a:lnTo>
                    <a:pt x="11" y="32"/>
                  </a:lnTo>
                  <a:close/>
                </a:path>
              </a:pathLst>
            </a:custGeom>
            <a:blipFill dpi="0" rotWithShape="0">
              <a:blip r:embed="rId14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" name="Freeform 28"/>
            <p:cNvSpPr>
              <a:spLocks/>
            </p:cNvSpPr>
            <p:nvPr/>
          </p:nvSpPr>
          <p:spPr bwMode="auto">
            <a:xfrm>
              <a:off x="3065" y="2762"/>
              <a:ext cx="64" cy="45"/>
            </a:xfrm>
            <a:custGeom>
              <a:avLst/>
              <a:gdLst>
                <a:gd name="T0" fmla="*/ 14 w 64"/>
                <a:gd name="T1" fmla="*/ 0 h 45"/>
                <a:gd name="T2" fmla="*/ 14 w 64"/>
                <a:gd name="T3" fmla="*/ 8 h 45"/>
                <a:gd name="T4" fmla="*/ 10 w 64"/>
                <a:gd name="T5" fmla="*/ 17 h 45"/>
                <a:gd name="T6" fmla="*/ 6 w 64"/>
                <a:gd name="T7" fmla="*/ 26 h 45"/>
                <a:gd name="T8" fmla="*/ 0 w 64"/>
                <a:gd name="T9" fmla="*/ 36 h 45"/>
                <a:gd name="T10" fmla="*/ 9 w 64"/>
                <a:gd name="T11" fmla="*/ 37 h 45"/>
                <a:gd name="T12" fmla="*/ 18 w 64"/>
                <a:gd name="T13" fmla="*/ 40 h 45"/>
                <a:gd name="T14" fmla="*/ 28 w 64"/>
                <a:gd name="T15" fmla="*/ 41 h 45"/>
                <a:gd name="T16" fmla="*/ 39 w 64"/>
                <a:gd name="T17" fmla="*/ 44 h 45"/>
                <a:gd name="T18" fmla="*/ 47 w 64"/>
                <a:gd name="T19" fmla="*/ 45 h 45"/>
                <a:gd name="T20" fmla="*/ 55 w 64"/>
                <a:gd name="T21" fmla="*/ 45 h 45"/>
                <a:gd name="T22" fmla="*/ 61 w 64"/>
                <a:gd name="T23" fmla="*/ 44 h 45"/>
                <a:gd name="T24" fmla="*/ 64 w 64"/>
                <a:gd name="T25" fmla="*/ 40 h 45"/>
                <a:gd name="T26" fmla="*/ 64 w 64"/>
                <a:gd name="T27" fmla="*/ 34 h 45"/>
                <a:gd name="T28" fmla="*/ 60 w 64"/>
                <a:gd name="T29" fmla="*/ 31 h 45"/>
                <a:gd name="T30" fmla="*/ 54 w 64"/>
                <a:gd name="T31" fmla="*/ 25 h 45"/>
                <a:gd name="T32" fmla="*/ 46 w 64"/>
                <a:gd name="T33" fmla="*/ 19 h 45"/>
                <a:gd name="T34" fmla="*/ 37 w 64"/>
                <a:gd name="T35" fmla="*/ 15 h 45"/>
                <a:gd name="T36" fmla="*/ 28 w 64"/>
                <a:gd name="T37" fmla="*/ 9 h 45"/>
                <a:gd name="T38" fmla="*/ 19 w 64"/>
                <a:gd name="T39" fmla="*/ 6 h 45"/>
                <a:gd name="T40" fmla="*/ 14 w 64"/>
                <a:gd name="T41" fmla="*/ 0 h 4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64"/>
                <a:gd name="T64" fmla="*/ 0 h 45"/>
                <a:gd name="T65" fmla="*/ 64 w 64"/>
                <a:gd name="T66" fmla="*/ 45 h 45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64" h="45">
                  <a:moveTo>
                    <a:pt x="14" y="0"/>
                  </a:moveTo>
                  <a:lnTo>
                    <a:pt x="14" y="8"/>
                  </a:lnTo>
                  <a:lnTo>
                    <a:pt x="10" y="17"/>
                  </a:lnTo>
                  <a:lnTo>
                    <a:pt x="6" y="26"/>
                  </a:lnTo>
                  <a:lnTo>
                    <a:pt x="0" y="36"/>
                  </a:lnTo>
                  <a:lnTo>
                    <a:pt x="9" y="37"/>
                  </a:lnTo>
                  <a:lnTo>
                    <a:pt x="18" y="40"/>
                  </a:lnTo>
                  <a:lnTo>
                    <a:pt x="28" y="41"/>
                  </a:lnTo>
                  <a:lnTo>
                    <a:pt x="39" y="44"/>
                  </a:lnTo>
                  <a:lnTo>
                    <a:pt x="47" y="45"/>
                  </a:lnTo>
                  <a:lnTo>
                    <a:pt x="55" y="45"/>
                  </a:lnTo>
                  <a:lnTo>
                    <a:pt x="61" y="44"/>
                  </a:lnTo>
                  <a:lnTo>
                    <a:pt x="64" y="40"/>
                  </a:lnTo>
                  <a:lnTo>
                    <a:pt x="64" y="34"/>
                  </a:lnTo>
                  <a:lnTo>
                    <a:pt x="60" y="31"/>
                  </a:lnTo>
                  <a:lnTo>
                    <a:pt x="54" y="25"/>
                  </a:lnTo>
                  <a:lnTo>
                    <a:pt x="46" y="19"/>
                  </a:lnTo>
                  <a:lnTo>
                    <a:pt x="37" y="15"/>
                  </a:lnTo>
                  <a:lnTo>
                    <a:pt x="28" y="9"/>
                  </a:lnTo>
                  <a:lnTo>
                    <a:pt x="19" y="6"/>
                  </a:lnTo>
                  <a:lnTo>
                    <a:pt x="14" y="0"/>
                  </a:lnTo>
                  <a:close/>
                </a:path>
              </a:pathLst>
            </a:custGeom>
            <a:blipFill dpi="0" rotWithShape="0">
              <a:blip r:embed="rId15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" name="Freeform 29"/>
            <p:cNvSpPr>
              <a:spLocks/>
            </p:cNvSpPr>
            <p:nvPr/>
          </p:nvSpPr>
          <p:spPr bwMode="auto">
            <a:xfrm>
              <a:off x="3515" y="2095"/>
              <a:ext cx="259" cy="50"/>
            </a:xfrm>
            <a:custGeom>
              <a:avLst/>
              <a:gdLst>
                <a:gd name="T0" fmla="*/ 0 w 259"/>
                <a:gd name="T1" fmla="*/ 1 h 50"/>
                <a:gd name="T2" fmla="*/ 13 w 259"/>
                <a:gd name="T3" fmla="*/ 0 h 50"/>
                <a:gd name="T4" fmla="*/ 31 w 259"/>
                <a:gd name="T5" fmla="*/ 0 h 50"/>
                <a:gd name="T6" fmla="*/ 50 w 259"/>
                <a:gd name="T7" fmla="*/ 0 h 50"/>
                <a:gd name="T8" fmla="*/ 69 w 259"/>
                <a:gd name="T9" fmla="*/ 0 h 50"/>
                <a:gd name="T10" fmla="*/ 88 w 259"/>
                <a:gd name="T11" fmla="*/ 1 h 50"/>
                <a:gd name="T12" fmla="*/ 105 w 259"/>
                <a:gd name="T13" fmla="*/ 4 h 50"/>
                <a:gd name="T14" fmla="*/ 118 w 259"/>
                <a:gd name="T15" fmla="*/ 4 h 50"/>
                <a:gd name="T16" fmla="*/ 127 w 259"/>
                <a:gd name="T17" fmla="*/ 7 h 50"/>
                <a:gd name="T18" fmla="*/ 136 w 259"/>
                <a:gd name="T19" fmla="*/ 4 h 50"/>
                <a:gd name="T20" fmla="*/ 148 w 259"/>
                <a:gd name="T21" fmla="*/ 4 h 50"/>
                <a:gd name="T22" fmla="*/ 163 w 259"/>
                <a:gd name="T23" fmla="*/ 6 h 50"/>
                <a:gd name="T24" fmla="*/ 178 w 259"/>
                <a:gd name="T25" fmla="*/ 6 h 50"/>
                <a:gd name="T26" fmla="*/ 193 w 259"/>
                <a:gd name="T27" fmla="*/ 8 h 50"/>
                <a:gd name="T28" fmla="*/ 207 w 259"/>
                <a:gd name="T29" fmla="*/ 10 h 50"/>
                <a:gd name="T30" fmla="*/ 217 w 259"/>
                <a:gd name="T31" fmla="*/ 10 h 50"/>
                <a:gd name="T32" fmla="*/ 225 w 259"/>
                <a:gd name="T33" fmla="*/ 10 h 50"/>
                <a:gd name="T34" fmla="*/ 235 w 259"/>
                <a:gd name="T35" fmla="*/ 10 h 50"/>
                <a:gd name="T36" fmla="*/ 245 w 259"/>
                <a:gd name="T37" fmla="*/ 16 h 50"/>
                <a:gd name="T38" fmla="*/ 253 w 259"/>
                <a:gd name="T39" fmla="*/ 23 h 50"/>
                <a:gd name="T40" fmla="*/ 257 w 259"/>
                <a:gd name="T41" fmla="*/ 31 h 50"/>
                <a:gd name="T42" fmla="*/ 259 w 259"/>
                <a:gd name="T43" fmla="*/ 41 h 50"/>
                <a:gd name="T44" fmla="*/ 254 w 259"/>
                <a:gd name="T45" fmla="*/ 45 h 50"/>
                <a:gd name="T46" fmla="*/ 245 w 259"/>
                <a:gd name="T47" fmla="*/ 50 h 50"/>
                <a:gd name="T48" fmla="*/ 230 w 259"/>
                <a:gd name="T49" fmla="*/ 49 h 50"/>
                <a:gd name="T50" fmla="*/ 213 w 259"/>
                <a:gd name="T51" fmla="*/ 44 h 50"/>
                <a:gd name="T52" fmla="*/ 198 w 259"/>
                <a:gd name="T53" fmla="*/ 41 h 50"/>
                <a:gd name="T54" fmla="*/ 186 w 259"/>
                <a:gd name="T55" fmla="*/ 37 h 50"/>
                <a:gd name="T56" fmla="*/ 174 w 259"/>
                <a:gd name="T57" fmla="*/ 33 h 50"/>
                <a:gd name="T58" fmla="*/ 165 w 259"/>
                <a:gd name="T59" fmla="*/ 32 h 50"/>
                <a:gd name="T60" fmla="*/ 155 w 259"/>
                <a:gd name="T61" fmla="*/ 29 h 50"/>
                <a:gd name="T62" fmla="*/ 147 w 259"/>
                <a:gd name="T63" fmla="*/ 27 h 50"/>
                <a:gd name="T64" fmla="*/ 138 w 259"/>
                <a:gd name="T65" fmla="*/ 26 h 50"/>
                <a:gd name="T66" fmla="*/ 128 w 259"/>
                <a:gd name="T67" fmla="*/ 25 h 50"/>
                <a:gd name="T68" fmla="*/ 111 w 259"/>
                <a:gd name="T69" fmla="*/ 22 h 50"/>
                <a:gd name="T70" fmla="*/ 92 w 259"/>
                <a:gd name="T71" fmla="*/ 18 h 50"/>
                <a:gd name="T72" fmla="*/ 71 w 259"/>
                <a:gd name="T73" fmla="*/ 14 h 50"/>
                <a:gd name="T74" fmla="*/ 49 w 259"/>
                <a:gd name="T75" fmla="*/ 11 h 50"/>
                <a:gd name="T76" fmla="*/ 30 w 259"/>
                <a:gd name="T77" fmla="*/ 7 h 50"/>
                <a:gd name="T78" fmla="*/ 12 w 259"/>
                <a:gd name="T79" fmla="*/ 4 h 50"/>
                <a:gd name="T80" fmla="*/ 0 w 259"/>
                <a:gd name="T81" fmla="*/ 1 h 5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259"/>
                <a:gd name="T124" fmla="*/ 0 h 50"/>
                <a:gd name="T125" fmla="*/ 259 w 259"/>
                <a:gd name="T126" fmla="*/ 50 h 50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259" h="50">
                  <a:moveTo>
                    <a:pt x="0" y="1"/>
                  </a:moveTo>
                  <a:lnTo>
                    <a:pt x="13" y="0"/>
                  </a:lnTo>
                  <a:lnTo>
                    <a:pt x="31" y="0"/>
                  </a:lnTo>
                  <a:lnTo>
                    <a:pt x="50" y="0"/>
                  </a:lnTo>
                  <a:lnTo>
                    <a:pt x="69" y="0"/>
                  </a:lnTo>
                  <a:lnTo>
                    <a:pt x="88" y="1"/>
                  </a:lnTo>
                  <a:lnTo>
                    <a:pt x="105" y="4"/>
                  </a:lnTo>
                  <a:lnTo>
                    <a:pt x="118" y="4"/>
                  </a:lnTo>
                  <a:lnTo>
                    <a:pt x="127" y="7"/>
                  </a:lnTo>
                  <a:lnTo>
                    <a:pt x="136" y="4"/>
                  </a:lnTo>
                  <a:lnTo>
                    <a:pt x="148" y="4"/>
                  </a:lnTo>
                  <a:lnTo>
                    <a:pt x="163" y="6"/>
                  </a:lnTo>
                  <a:lnTo>
                    <a:pt x="178" y="6"/>
                  </a:lnTo>
                  <a:lnTo>
                    <a:pt x="193" y="8"/>
                  </a:lnTo>
                  <a:lnTo>
                    <a:pt x="207" y="10"/>
                  </a:lnTo>
                  <a:lnTo>
                    <a:pt x="217" y="10"/>
                  </a:lnTo>
                  <a:lnTo>
                    <a:pt x="225" y="10"/>
                  </a:lnTo>
                  <a:lnTo>
                    <a:pt x="235" y="10"/>
                  </a:lnTo>
                  <a:lnTo>
                    <a:pt x="245" y="16"/>
                  </a:lnTo>
                  <a:lnTo>
                    <a:pt x="253" y="23"/>
                  </a:lnTo>
                  <a:lnTo>
                    <a:pt x="257" y="31"/>
                  </a:lnTo>
                  <a:lnTo>
                    <a:pt x="259" y="41"/>
                  </a:lnTo>
                  <a:lnTo>
                    <a:pt x="254" y="45"/>
                  </a:lnTo>
                  <a:lnTo>
                    <a:pt x="245" y="50"/>
                  </a:lnTo>
                  <a:lnTo>
                    <a:pt x="230" y="49"/>
                  </a:lnTo>
                  <a:lnTo>
                    <a:pt x="213" y="44"/>
                  </a:lnTo>
                  <a:lnTo>
                    <a:pt x="198" y="41"/>
                  </a:lnTo>
                  <a:lnTo>
                    <a:pt x="186" y="37"/>
                  </a:lnTo>
                  <a:lnTo>
                    <a:pt x="174" y="33"/>
                  </a:lnTo>
                  <a:lnTo>
                    <a:pt x="165" y="32"/>
                  </a:lnTo>
                  <a:lnTo>
                    <a:pt x="155" y="29"/>
                  </a:lnTo>
                  <a:lnTo>
                    <a:pt x="147" y="27"/>
                  </a:lnTo>
                  <a:lnTo>
                    <a:pt x="138" y="26"/>
                  </a:lnTo>
                  <a:lnTo>
                    <a:pt x="128" y="25"/>
                  </a:lnTo>
                  <a:lnTo>
                    <a:pt x="111" y="22"/>
                  </a:lnTo>
                  <a:lnTo>
                    <a:pt x="92" y="18"/>
                  </a:lnTo>
                  <a:lnTo>
                    <a:pt x="71" y="14"/>
                  </a:lnTo>
                  <a:lnTo>
                    <a:pt x="49" y="11"/>
                  </a:lnTo>
                  <a:lnTo>
                    <a:pt x="30" y="7"/>
                  </a:lnTo>
                  <a:lnTo>
                    <a:pt x="12" y="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" name="Freeform 30"/>
            <p:cNvSpPr>
              <a:spLocks/>
            </p:cNvSpPr>
            <p:nvPr/>
          </p:nvSpPr>
          <p:spPr bwMode="auto">
            <a:xfrm>
              <a:off x="3829" y="2239"/>
              <a:ext cx="116" cy="91"/>
            </a:xfrm>
            <a:custGeom>
              <a:avLst/>
              <a:gdLst>
                <a:gd name="T0" fmla="*/ 0 w 116"/>
                <a:gd name="T1" fmla="*/ 20 h 91"/>
                <a:gd name="T2" fmla="*/ 3 w 116"/>
                <a:gd name="T3" fmla="*/ 9 h 91"/>
                <a:gd name="T4" fmla="*/ 7 w 116"/>
                <a:gd name="T5" fmla="*/ 4 h 91"/>
                <a:gd name="T6" fmla="*/ 14 w 116"/>
                <a:gd name="T7" fmla="*/ 0 h 91"/>
                <a:gd name="T8" fmla="*/ 20 w 116"/>
                <a:gd name="T9" fmla="*/ 0 h 91"/>
                <a:gd name="T10" fmla="*/ 28 w 116"/>
                <a:gd name="T11" fmla="*/ 4 h 91"/>
                <a:gd name="T12" fmla="*/ 38 w 116"/>
                <a:gd name="T13" fmla="*/ 7 h 91"/>
                <a:gd name="T14" fmla="*/ 47 w 116"/>
                <a:gd name="T15" fmla="*/ 11 h 91"/>
                <a:gd name="T16" fmla="*/ 57 w 116"/>
                <a:gd name="T17" fmla="*/ 16 h 91"/>
                <a:gd name="T18" fmla="*/ 68 w 116"/>
                <a:gd name="T19" fmla="*/ 20 h 91"/>
                <a:gd name="T20" fmla="*/ 79 w 116"/>
                <a:gd name="T21" fmla="*/ 26 h 91"/>
                <a:gd name="T22" fmla="*/ 89 w 116"/>
                <a:gd name="T23" fmla="*/ 34 h 91"/>
                <a:gd name="T24" fmla="*/ 100 w 116"/>
                <a:gd name="T25" fmla="*/ 42 h 91"/>
                <a:gd name="T26" fmla="*/ 106 w 116"/>
                <a:gd name="T27" fmla="*/ 50 h 91"/>
                <a:gd name="T28" fmla="*/ 113 w 116"/>
                <a:gd name="T29" fmla="*/ 59 h 91"/>
                <a:gd name="T30" fmla="*/ 116 w 116"/>
                <a:gd name="T31" fmla="*/ 65 h 91"/>
                <a:gd name="T32" fmla="*/ 116 w 116"/>
                <a:gd name="T33" fmla="*/ 71 h 91"/>
                <a:gd name="T34" fmla="*/ 112 w 116"/>
                <a:gd name="T35" fmla="*/ 80 h 91"/>
                <a:gd name="T36" fmla="*/ 106 w 116"/>
                <a:gd name="T37" fmla="*/ 87 h 91"/>
                <a:gd name="T38" fmla="*/ 100 w 116"/>
                <a:gd name="T39" fmla="*/ 90 h 91"/>
                <a:gd name="T40" fmla="*/ 93 w 116"/>
                <a:gd name="T41" fmla="*/ 91 h 91"/>
                <a:gd name="T42" fmla="*/ 83 w 116"/>
                <a:gd name="T43" fmla="*/ 90 h 91"/>
                <a:gd name="T44" fmla="*/ 74 w 116"/>
                <a:gd name="T45" fmla="*/ 86 h 91"/>
                <a:gd name="T46" fmla="*/ 64 w 116"/>
                <a:gd name="T47" fmla="*/ 82 h 91"/>
                <a:gd name="T48" fmla="*/ 53 w 116"/>
                <a:gd name="T49" fmla="*/ 74 h 91"/>
                <a:gd name="T50" fmla="*/ 43 w 116"/>
                <a:gd name="T51" fmla="*/ 69 h 91"/>
                <a:gd name="T52" fmla="*/ 32 w 116"/>
                <a:gd name="T53" fmla="*/ 62 h 91"/>
                <a:gd name="T54" fmla="*/ 21 w 116"/>
                <a:gd name="T55" fmla="*/ 56 h 91"/>
                <a:gd name="T56" fmla="*/ 14 w 116"/>
                <a:gd name="T57" fmla="*/ 51 h 91"/>
                <a:gd name="T58" fmla="*/ 7 w 116"/>
                <a:gd name="T59" fmla="*/ 45 h 91"/>
                <a:gd name="T60" fmla="*/ 1 w 116"/>
                <a:gd name="T61" fmla="*/ 37 h 91"/>
                <a:gd name="T62" fmla="*/ 0 w 116"/>
                <a:gd name="T63" fmla="*/ 29 h 91"/>
                <a:gd name="T64" fmla="*/ 0 w 116"/>
                <a:gd name="T65" fmla="*/ 20 h 9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16"/>
                <a:gd name="T100" fmla="*/ 0 h 91"/>
                <a:gd name="T101" fmla="*/ 116 w 116"/>
                <a:gd name="T102" fmla="*/ 91 h 91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16" h="91">
                  <a:moveTo>
                    <a:pt x="0" y="20"/>
                  </a:moveTo>
                  <a:lnTo>
                    <a:pt x="3" y="9"/>
                  </a:lnTo>
                  <a:lnTo>
                    <a:pt x="7" y="4"/>
                  </a:lnTo>
                  <a:lnTo>
                    <a:pt x="14" y="0"/>
                  </a:lnTo>
                  <a:lnTo>
                    <a:pt x="20" y="0"/>
                  </a:lnTo>
                  <a:lnTo>
                    <a:pt x="28" y="4"/>
                  </a:lnTo>
                  <a:lnTo>
                    <a:pt x="38" y="7"/>
                  </a:lnTo>
                  <a:lnTo>
                    <a:pt x="47" y="11"/>
                  </a:lnTo>
                  <a:lnTo>
                    <a:pt x="57" y="16"/>
                  </a:lnTo>
                  <a:lnTo>
                    <a:pt x="68" y="20"/>
                  </a:lnTo>
                  <a:lnTo>
                    <a:pt x="79" y="26"/>
                  </a:lnTo>
                  <a:lnTo>
                    <a:pt x="89" y="34"/>
                  </a:lnTo>
                  <a:lnTo>
                    <a:pt x="100" y="42"/>
                  </a:lnTo>
                  <a:lnTo>
                    <a:pt x="106" y="50"/>
                  </a:lnTo>
                  <a:lnTo>
                    <a:pt x="113" y="59"/>
                  </a:lnTo>
                  <a:lnTo>
                    <a:pt x="116" y="65"/>
                  </a:lnTo>
                  <a:lnTo>
                    <a:pt x="116" y="71"/>
                  </a:lnTo>
                  <a:lnTo>
                    <a:pt x="112" y="80"/>
                  </a:lnTo>
                  <a:lnTo>
                    <a:pt x="106" y="87"/>
                  </a:lnTo>
                  <a:lnTo>
                    <a:pt x="100" y="90"/>
                  </a:lnTo>
                  <a:lnTo>
                    <a:pt x="93" y="91"/>
                  </a:lnTo>
                  <a:lnTo>
                    <a:pt x="83" y="90"/>
                  </a:lnTo>
                  <a:lnTo>
                    <a:pt x="74" y="86"/>
                  </a:lnTo>
                  <a:lnTo>
                    <a:pt x="64" y="82"/>
                  </a:lnTo>
                  <a:lnTo>
                    <a:pt x="53" y="74"/>
                  </a:lnTo>
                  <a:lnTo>
                    <a:pt x="43" y="69"/>
                  </a:lnTo>
                  <a:lnTo>
                    <a:pt x="32" y="62"/>
                  </a:lnTo>
                  <a:lnTo>
                    <a:pt x="21" y="56"/>
                  </a:lnTo>
                  <a:lnTo>
                    <a:pt x="14" y="51"/>
                  </a:lnTo>
                  <a:lnTo>
                    <a:pt x="7" y="45"/>
                  </a:lnTo>
                  <a:lnTo>
                    <a:pt x="1" y="37"/>
                  </a:lnTo>
                  <a:lnTo>
                    <a:pt x="0" y="29"/>
                  </a:lnTo>
                  <a:lnTo>
                    <a:pt x="0" y="20"/>
                  </a:lnTo>
                  <a:close/>
                </a:path>
              </a:pathLst>
            </a:custGeom>
            <a:blipFill dpi="0" rotWithShape="0">
              <a:blip r:embed="rId16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" name="Freeform 31"/>
            <p:cNvSpPr>
              <a:spLocks/>
            </p:cNvSpPr>
            <p:nvPr/>
          </p:nvSpPr>
          <p:spPr bwMode="auto">
            <a:xfrm>
              <a:off x="3820" y="2313"/>
              <a:ext cx="96" cy="116"/>
            </a:xfrm>
            <a:custGeom>
              <a:avLst/>
              <a:gdLst>
                <a:gd name="T0" fmla="*/ 48 w 96"/>
                <a:gd name="T1" fmla="*/ 12 h 116"/>
                <a:gd name="T2" fmla="*/ 55 w 96"/>
                <a:gd name="T3" fmla="*/ 16 h 116"/>
                <a:gd name="T4" fmla="*/ 65 w 96"/>
                <a:gd name="T5" fmla="*/ 20 h 116"/>
                <a:gd name="T6" fmla="*/ 75 w 96"/>
                <a:gd name="T7" fmla="*/ 25 h 116"/>
                <a:gd name="T8" fmla="*/ 84 w 96"/>
                <a:gd name="T9" fmla="*/ 31 h 116"/>
                <a:gd name="T10" fmla="*/ 92 w 96"/>
                <a:gd name="T11" fmla="*/ 40 h 116"/>
                <a:gd name="T12" fmla="*/ 96 w 96"/>
                <a:gd name="T13" fmla="*/ 49 h 116"/>
                <a:gd name="T14" fmla="*/ 95 w 96"/>
                <a:gd name="T15" fmla="*/ 61 h 116"/>
                <a:gd name="T16" fmla="*/ 90 w 96"/>
                <a:gd name="T17" fmla="*/ 76 h 116"/>
                <a:gd name="T18" fmla="*/ 80 w 96"/>
                <a:gd name="T19" fmla="*/ 92 h 116"/>
                <a:gd name="T20" fmla="*/ 72 w 96"/>
                <a:gd name="T21" fmla="*/ 103 h 116"/>
                <a:gd name="T22" fmla="*/ 65 w 96"/>
                <a:gd name="T23" fmla="*/ 110 h 116"/>
                <a:gd name="T24" fmla="*/ 56 w 96"/>
                <a:gd name="T25" fmla="*/ 115 h 116"/>
                <a:gd name="T26" fmla="*/ 51 w 96"/>
                <a:gd name="T27" fmla="*/ 116 h 116"/>
                <a:gd name="T28" fmla="*/ 43 w 96"/>
                <a:gd name="T29" fmla="*/ 116 h 116"/>
                <a:gd name="T30" fmla="*/ 37 w 96"/>
                <a:gd name="T31" fmla="*/ 114 h 116"/>
                <a:gd name="T32" fmla="*/ 32 w 96"/>
                <a:gd name="T33" fmla="*/ 110 h 116"/>
                <a:gd name="T34" fmla="*/ 18 w 96"/>
                <a:gd name="T35" fmla="*/ 97 h 116"/>
                <a:gd name="T36" fmla="*/ 8 w 96"/>
                <a:gd name="T37" fmla="*/ 79 h 116"/>
                <a:gd name="T38" fmla="*/ 0 w 96"/>
                <a:gd name="T39" fmla="*/ 57 h 116"/>
                <a:gd name="T40" fmla="*/ 0 w 96"/>
                <a:gd name="T41" fmla="*/ 36 h 116"/>
                <a:gd name="T42" fmla="*/ 4 w 96"/>
                <a:gd name="T43" fmla="*/ 27 h 116"/>
                <a:gd name="T44" fmla="*/ 5 w 96"/>
                <a:gd name="T45" fmla="*/ 17 h 116"/>
                <a:gd name="T46" fmla="*/ 8 w 96"/>
                <a:gd name="T47" fmla="*/ 9 h 116"/>
                <a:gd name="T48" fmla="*/ 12 w 96"/>
                <a:gd name="T49" fmla="*/ 4 h 116"/>
                <a:gd name="T50" fmla="*/ 17 w 96"/>
                <a:gd name="T51" fmla="*/ 0 h 116"/>
                <a:gd name="T52" fmla="*/ 24 w 96"/>
                <a:gd name="T53" fmla="*/ 0 h 116"/>
                <a:gd name="T54" fmla="*/ 35 w 96"/>
                <a:gd name="T55" fmla="*/ 4 h 116"/>
                <a:gd name="T56" fmla="*/ 48 w 96"/>
                <a:gd name="T57" fmla="*/ 12 h 11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96"/>
                <a:gd name="T88" fmla="*/ 0 h 116"/>
                <a:gd name="T89" fmla="*/ 96 w 96"/>
                <a:gd name="T90" fmla="*/ 116 h 11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96" h="116">
                  <a:moveTo>
                    <a:pt x="48" y="12"/>
                  </a:moveTo>
                  <a:lnTo>
                    <a:pt x="55" y="16"/>
                  </a:lnTo>
                  <a:lnTo>
                    <a:pt x="65" y="20"/>
                  </a:lnTo>
                  <a:lnTo>
                    <a:pt x="75" y="25"/>
                  </a:lnTo>
                  <a:lnTo>
                    <a:pt x="84" y="31"/>
                  </a:lnTo>
                  <a:lnTo>
                    <a:pt x="92" y="40"/>
                  </a:lnTo>
                  <a:lnTo>
                    <a:pt x="96" y="49"/>
                  </a:lnTo>
                  <a:lnTo>
                    <a:pt x="95" y="61"/>
                  </a:lnTo>
                  <a:lnTo>
                    <a:pt x="90" y="76"/>
                  </a:lnTo>
                  <a:lnTo>
                    <a:pt x="80" y="92"/>
                  </a:lnTo>
                  <a:lnTo>
                    <a:pt x="72" y="103"/>
                  </a:lnTo>
                  <a:lnTo>
                    <a:pt x="65" y="110"/>
                  </a:lnTo>
                  <a:lnTo>
                    <a:pt x="56" y="115"/>
                  </a:lnTo>
                  <a:lnTo>
                    <a:pt x="51" y="116"/>
                  </a:lnTo>
                  <a:lnTo>
                    <a:pt x="43" y="116"/>
                  </a:lnTo>
                  <a:lnTo>
                    <a:pt x="37" y="114"/>
                  </a:lnTo>
                  <a:lnTo>
                    <a:pt x="32" y="110"/>
                  </a:lnTo>
                  <a:lnTo>
                    <a:pt x="18" y="97"/>
                  </a:lnTo>
                  <a:lnTo>
                    <a:pt x="8" y="79"/>
                  </a:lnTo>
                  <a:lnTo>
                    <a:pt x="0" y="57"/>
                  </a:lnTo>
                  <a:lnTo>
                    <a:pt x="0" y="36"/>
                  </a:lnTo>
                  <a:lnTo>
                    <a:pt x="4" y="27"/>
                  </a:lnTo>
                  <a:lnTo>
                    <a:pt x="5" y="17"/>
                  </a:lnTo>
                  <a:lnTo>
                    <a:pt x="8" y="9"/>
                  </a:lnTo>
                  <a:lnTo>
                    <a:pt x="12" y="4"/>
                  </a:lnTo>
                  <a:lnTo>
                    <a:pt x="17" y="0"/>
                  </a:lnTo>
                  <a:lnTo>
                    <a:pt x="24" y="0"/>
                  </a:lnTo>
                  <a:lnTo>
                    <a:pt x="35" y="4"/>
                  </a:lnTo>
                  <a:lnTo>
                    <a:pt x="48" y="12"/>
                  </a:lnTo>
                  <a:close/>
                </a:path>
              </a:pathLst>
            </a:custGeom>
            <a:blipFill dpi="0" rotWithShape="0">
              <a:blip r:embed="rId16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" name="Freeform 32"/>
            <p:cNvSpPr>
              <a:spLocks/>
            </p:cNvSpPr>
            <p:nvPr/>
          </p:nvSpPr>
          <p:spPr bwMode="auto">
            <a:xfrm>
              <a:off x="3828" y="2434"/>
              <a:ext cx="44" cy="63"/>
            </a:xfrm>
            <a:custGeom>
              <a:avLst/>
              <a:gdLst>
                <a:gd name="T0" fmla="*/ 9 w 44"/>
                <a:gd name="T1" fmla="*/ 0 h 63"/>
                <a:gd name="T2" fmla="*/ 16 w 44"/>
                <a:gd name="T3" fmla="*/ 5 h 63"/>
                <a:gd name="T4" fmla="*/ 25 w 44"/>
                <a:gd name="T5" fmla="*/ 9 h 63"/>
                <a:gd name="T6" fmla="*/ 34 w 44"/>
                <a:gd name="T7" fmla="*/ 13 h 63"/>
                <a:gd name="T8" fmla="*/ 44 w 44"/>
                <a:gd name="T9" fmla="*/ 14 h 63"/>
                <a:gd name="T10" fmla="*/ 34 w 44"/>
                <a:gd name="T11" fmla="*/ 31 h 63"/>
                <a:gd name="T12" fmla="*/ 25 w 44"/>
                <a:gd name="T13" fmla="*/ 47 h 63"/>
                <a:gd name="T14" fmla="*/ 14 w 44"/>
                <a:gd name="T15" fmla="*/ 59 h 63"/>
                <a:gd name="T16" fmla="*/ 4 w 44"/>
                <a:gd name="T17" fmla="*/ 63 h 63"/>
                <a:gd name="T18" fmla="*/ 0 w 44"/>
                <a:gd name="T19" fmla="*/ 54 h 63"/>
                <a:gd name="T20" fmla="*/ 2 w 44"/>
                <a:gd name="T21" fmla="*/ 37 h 63"/>
                <a:gd name="T22" fmla="*/ 7 w 44"/>
                <a:gd name="T23" fmla="*/ 17 h 63"/>
                <a:gd name="T24" fmla="*/ 9 w 44"/>
                <a:gd name="T25" fmla="*/ 0 h 6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4"/>
                <a:gd name="T40" fmla="*/ 0 h 63"/>
                <a:gd name="T41" fmla="*/ 44 w 44"/>
                <a:gd name="T42" fmla="*/ 63 h 6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4" h="63">
                  <a:moveTo>
                    <a:pt x="9" y="0"/>
                  </a:moveTo>
                  <a:lnTo>
                    <a:pt x="16" y="5"/>
                  </a:lnTo>
                  <a:lnTo>
                    <a:pt x="25" y="9"/>
                  </a:lnTo>
                  <a:lnTo>
                    <a:pt x="34" y="13"/>
                  </a:lnTo>
                  <a:lnTo>
                    <a:pt x="44" y="14"/>
                  </a:lnTo>
                  <a:lnTo>
                    <a:pt x="34" y="31"/>
                  </a:lnTo>
                  <a:lnTo>
                    <a:pt x="25" y="47"/>
                  </a:lnTo>
                  <a:lnTo>
                    <a:pt x="14" y="59"/>
                  </a:lnTo>
                  <a:lnTo>
                    <a:pt x="4" y="63"/>
                  </a:lnTo>
                  <a:lnTo>
                    <a:pt x="0" y="54"/>
                  </a:lnTo>
                  <a:lnTo>
                    <a:pt x="2" y="37"/>
                  </a:lnTo>
                  <a:lnTo>
                    <a:pt x="7" y="17"/>
                  </a:lnTo>
                  <a:lnTo>
                    <a:pt x="9" y="0"/>
                  </a:lnTo>
                  <a:close/>
                </a:path>
              </a:pathLst>
            </a:custGeom>
            <a:blipFill dpi="0" rotWithShape="0">
              <a:blip r:embed="rId17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9" name="Group 7"/>
          <p:cNvGrpSpPr>
            <a:grpSpLocks/>
          </p:cNvGrpSpPr>
          <p:nvPr/>
        </p:nvGrpSpPr>
        <p:grpSpPr bwMode="auto">
          <a:xfrm>
            <a:off x="3714744" y="4714884"/>
            <a:ext cx="2881312" cy="1809750"/>
            <a:chOff x="657" y="2976"/>
            <a:chExt cx="2819" cy="1140"/>
          </a:xfrm>
        </p:grpSpPr>
        <p:sp>
          <p:nvSpPr>
            <p:cNvPr id="40" name="Tree"/>
            <p:cNvSpPr>
              <a:spLocks noEditPoints="1" noChangeArrowheads="1"/>
            </p:cNvSpPr>
            <p:nvPr/>
          </p:nvSpPr>
          <p:spPr bwMode="auto">
            <a:xfrm>
              <a:off x="2064" y="3339"/>
              <a:ext cx="778" cy="686"/>
            </a:xfrm>
            <a:custGeom>
              <a:avLst/>
              <a:gdLst>
                <a:gd name="T0" fmla="*/ 389 w 21600"/>
                <a:gd name="T1" fmla="*/ 0 h 21600"/>
                <a:gd name="T2" fmla="*/ 222 w 21600"/>
                <a:gd name="T3" fmla="*/ 200 h 21600"/>
                <a:gd name="T4" fmla="*/ 111 w 21600"/>
                <a:gd name="T5" fmla="*/ 400 h 21600"/>
                <a:gd name="T6" fmla="*/ 0 w 21600"/>
                <a:gd name="T7" fmla="*/ 600 h 21600"/>
                <a:gd name="T8" fmla="*/ 556 w 21600"/>
                <a:gd name="T9" fmla="*/ 200 h 21600"/>
                <a:gd name="T10" fmla="*/ 667 w 21600"/>
                <a:gd name="T11" fmla="*/ 400 h 21600"/>
                <a:gd name="T12" fmla="*/ 778 w 21600"/>
                <a:gd name="T13" fmla="*/ 600 h 21600"/>
                <a:gd name="T14" fmla="*/ 17694720 60000 65536"/>
                <a:gd name="T15" fmla="*/ 11796480 60000 65536"/>
                <a:gd name="T16" fmla="*/ 11796480 60000 65536"/>
                <a:gd name="T17" fmla="*/ 11796480 60000 65536"/>
                <a:gd name="T18" fmla="*/ 0 60000 65536"/>
                <a:gd name="T19" fmla="*/ 0 60000 65536"/>
                <a:gd name="T20" fmla="*/ 0 60000 65536"/>
                <a:gd name="T21" fmla="*/ 750 w 21600"/>
                <a:gd name="T22" fmla="*/ 22450 h 21600"/>
                <a:gd name="T23" fmla="*/ 21072 w 21600"/>
                <a:gd name="T24" fmla="*/ 28275 h 2160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600" h="21600">
                  <a:moveTo>
                    <a:pt x="0" y="18900"/>
                  </a:moveTo>
                  <a:lnTo>
                    <a:pt x="9257" y="18900"/>
                  </a:lnTo>
                  <a:lnTo>
                    <a:pt x="9257" y="21600"/>
                  </a:lnTo>
                  <a:lnTo>
                    <a:pt x="12343" y="21600"/>
                  </a:lnTo>
                  <a:lnTo>
                    <a:pt x="12343" y="18900"/>
                  </a:lnTo>
                  <a:lnTo>
                    <a:pt x="21600" y="18900"/>
                  </a:lnTo>
                  <a:lnTo>
                    <a:pt x="12343" y="12600"/>
                  </a:lnTo>
                  <a:lnTo>
                    <a:pt x="18514" y="12600"/>
                  </a:lnTo>
                  <a:lnTo>
                    <a:pt x="12343" y="6300"/>
                  </a:lnTo>
                  <a:lnTo>
                    <a:pt x="15429" y="6300"/>
                  </a:lnTo>
                  <a:lnTo>
                    <a:pt x="10800" y="0"/>
                  </a:lnTo>
                  <a:lnTo>
                    <a:pt x="6171" y="6300"/>
                  </a:lnTo>
                  <a:lnTo>
                    <a:pt x="9257" y="6300"/>
                  </a:lnTo>
                  <a:lnTo>
                    <a:pt x="3086" y="12600"/>
                  </a:lnTo>
                  <a:lnTo>
                    <a:pt x="9257" y="12600"/>
                  </a:lnTo>
                  <a:lnTo>
                    <a:pt x="0" y="18900"/>
                  </a:lnTo>
                  <a:close/>
                </a:path>
              </a:pathLst>
            </a:cu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" name="Tree"/>
            <p:cNvSpPr>
              <a:spLocks noEditPoints="1" noChangeArrowheads="1"/>
            </p:cNvSpPr>
            <p:nvPr/>
          </p:nvSpPr>
          <p:spPr bwMode="auto">
            <a:xfrm>
              <a:off x="2336" y="2976"/>
              <a:ext cx="1140" cy="1140"/>
            </a:xfrm>
            <a:custGeom>
              <a:avLst/>
              <a:gdLst>
                <a:gd name="T0" fmla="*/ 570 w 21600"/>
                <a:gd name="T1" fmla="*/ 0 h 21600"/>
                <a:gd name="T2" fmla="*/ 326 w 21600"/>
                <a:gd name="T3" fmla="*/ 333 h 21600"/>
                <a:gd name="T4" fmla="*/ 163 w 21600"/>
                <a:gd name="T5" fmla="*/ 665 h 21600"/>
                <a:gd name="T6" fmla="*/ 0 w 21600"/>
                <a:gd name="T7" fmla="*/ 998 h 21600"/>
                <a:gd name="T8" fmla="*/ 814 w 21600"/>
                <a:gd name="T9" fmla="*/ 333 h 21600"/>
                <a:gd name="T10" fmla="*/ 977 w 21600"/>
                <a:gd name="T11" fmla="*/ 665 h 21600"/>
                <a:gd name="T12" fmla="*/ 1140 w 21600"/>
                <a:gd name="T13" fmla="*/ 998 h 21600"/>
                <a:gd name="T14" fmla="*/ 17694720 60000 65536"/>
                <a:gd name="T15" fmla="*/ 11796480 60000 65536"/>
                <a:gd name="T16" fmla="*/ 11796480 60000 65536"/>
                <a:gd name="T17" fmla="*/ 11796480 60000 65536"/>
                <a:gd name="T18" fmla="*/ 0 60000 65536"/>
                <a:gd name="T19" fmla="*/ 0 60000 65536"/>
                <a:gd name="T20" fmla="*/ 0 60000 65536"/>
                <a:gd name="T21" fmla="*/ 758 w 21600"/>
                <a:gd name="T22" fmla="*/ 22453 h 21600"/>
                <a:gd name="T23" fmla="*/ 21069 w 21600"/>
                <a:gd name="T24" fmla="*/ 28288 h 2160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600" h="21600">
                  <a:moveTo>
                    <a:pt x="0" y="18900"/>
                  </a:moveTo>
                  <a:lnTo>
                    <a:pt x="9257" y="18900"/>
                  </a:lnTo>
                  <a:lnTo>
                    <a:pt x="9257" y="21600"/>
                  </a:lnTo>
                  <a:lnTo>
                    <a:pt x="12343" y="21600"/>
                  </a:lnTo>
                  <a:lnTo>
                    <a:pt x="12343" y="18900"/>
                  </a:lnTo>
                  <a:lnTo>
                    <a:pt x="21600" y="18900"/>
                  </a:lnTo>
                  <a:lnTo>
                    <a:pt x="12343" y="12600"/>
                  </a:lnTo>
                  <a:lnTo>
                    <a:pt x="18514" y="12600"/>
                  </a:lnTo>
                  <a:lnTo>
                    <a:pt x="12343" y="6300"/>
                  </a:lnTo>
                  <a:lnTo>
                    <a:pt x="15429" y="6300"/>
                  </a:lnTo>
                  <a:lnTo>
                    <a:pt x="10800" y="0"/>
                  </a:lnTo>
                  <a:lnTo>
                    <a:pt x="6171" y="6300"/>
                  </a:lnTo>
                  <a:lnTo>
                    <a:pt x="9257" y="6300"/>
                  </a:lnTo>
                  <a:lnTo>
                    <a:pt x="3086" y="12600"/>
                  </a:lnTo>
                  <a:lnTo>
                    <a:pt x="9257" y="12600"/>
                  </a:lnTo>
                  <a:lnTo>
                    <a:pt x="0" y="18900"/>
                  </a:lnTo>
                  <a:close/>
                </a:path>
              </a:pathLst>
            </a:cu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2" name="Tree"/>
            <p:cNvSpPr>
              <a:spLocks noEditPoints="1" noChangeArrowheads="1"/>
            </p:cNvSpPr>
            <p:nvPr/>
          </p:nvSpPr>
          <p:spPr bwMode="auto">
            <a:xfrm>
              <a:off x="1292" y="3339"/>
              <a:ext cx="778" cy="686"/>
            </a:xfrm>
            <a:custGeom>
              <a:avLst/>
              <a:gdLst>
                <a:gd name="T0" fmla="*/ 389 w 21600"/>
                <a:gd name="T1" fmla="*/ 0 h 21600"/>
                <a:gd name="T2" fmla="*/ 222 w 21600"/>
                <a:gd name="T3" fmla="*/ 200 h 21600"/>
                <a:gd name="T4" fmla="*/ 111 w 21600"/>
                <a:gd name="T5" fmla="*/ 400 h 21600"/>
                <a:gd name="T6" fmla="*/ 0 w 21600"/>
                <a:gd name="T7" fmla="*/ 600 h 21600"/>
                <a:gd name="T8" fmla="*/ 556 w 21600"/>
                <a:gd name="T9" fmla="*/ 200 h 21600"/>
                <a:gd name="T10" fmla="*/ 667 w 21600"/>
                <a:gd name="T11" fmla="*/ 400 h 21600"/>
                <a:gd name="T12" fmla="*/ 778 w 21600"/>
                <a:gd name="T13" fmla="*/ 600 h 21600"/>
                <a:gd name="T14" fmla="*/ 17694720 60000 65536"/>
                <a:gd name="T15" fmla="*/ 11796480 60000 65536"/>
                <a:gd name="T16" fmla="*/ 11796480 60000 65536"/>
                <a:gd name="T17" fmla="*/ 11796480 60000 65536"/>
                <a:gd name="T18" fmla="*/ 0 60000 65536"/>
                <a:gd name="T19" fmla="*/ 0 60000 65536"/>
                <a:gd name="T20" fmla="*/ 0 60000 65536"/>
                <a:gd name="T21" fmla="*/ 750 w 21600"/>
                <a:gd name="T22" fmla="*/ 22450 h 21600"/>
                <a:gd name="T23" fmla="*/ 21072 w 21600"/>
                <a:gd name="T24" fmla="*/ 28275 h 2160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600" h="21600">
                  <a:moveTo>
                    <a:pt x="0" y="18900"/>
                  </a:moveTo>
                  <a:lnTo>
                    <a:pt x="9257" y="18900"/>
                  </a:lnTo>
                  <a:lnTo>
                    <a:pt x="9257" y="21600"/>
                  </a:lnTo>
                  <a:lnTo>
                    <a:pt x="12343" y="21600"/>
                  </a:lnTo>
                  <a:lnTo>
                    <a:pt x="12343" y="18900"/>
                  </a:lnTo>
                  <a:lnTo>
                    <a:pt x="21600" y="18900"/>
                  </a:lnTo>
                  <a:lnTo>
                    <a:pt x="12343" y="12600"/>
                  </a:lnTo>
                  <a:lnTo>
                    <a:pt x="18514" y="12600"/>
                  </a:lnTo>
                  <a:lnTo>
                    <a:pt x="12343" y="6300"/>
                  </a:lnTo>
                  <a:lnTo>
                    <a:pt x="15429" y="6300"/>
                  </a:lnTo>
                  <a:lnTo>
                    <a:pt x="10800" y="0"/>
                  </a:lnTo>
                  <a:lnTo>
                    <a:pt x="6171" y="6300"/>
                  </a:lnTo>
                  <a:lnTo>
                    <a:pt x="9257" y="6300"/>
                  </a:lnTo>
                  <a:lnTo>
                    <a:pt x="3086" y="12600"/>
                  </a:lnTo>
                  <a:lnTo>
                    <a:pt x="9257" y="12600"/>
                  </a:lnTo>
                  <a:lnTo>
                    <a:pt x="0" y="18900"/>
                  </a:lnTo>
                  <a:close/>
                </a:path>
              </a:pathLst>
            </a:cu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3" name="Tree"/>
            <p:cNvSpPr>
              <a:spLocks noEditPoints="1" noChangeArrowheads="1"/>
            </p:cNvSpPr>
            <p:nvPr/>
          </p:nvSpPr>
          <p:spPr bwMode="auto">
            <a:xfrm>
              <a:off x="657" y="2976"/>
              <a:ext cx="1140" cy="1140"/>
            </a:xfrm>
            <a:custGeom>
              <a:avLst/>
              <a:gdLst>
                <a:gd name="T0" fmla="*/ 570 w 21600"/>
                <a:gd name="T1" fmla="*/ 0 h 21600"/>
                <a:gd name="T2" fmla="*/ 326 w 21600"/>
                <a:gd name="T3" fmla="*/ 333 h 21600"/>
                <a:gd name="T4" fmla="*/ 163 w 21600"/>
                <a:gd name="T5" fmla="*/ 665 h 21600"/>
                <a:gd name="T6" fmla="*/ 0 w 21600"/>
                <a:gd name="T7" fmla="*/ 998 h 21600"/>
                <a:gd name="T8" fmla="*/ 814 w 21600"/>
                <a:gd name="T9" fmla="*/ 333 h 21600"/>
                <a:gd name="T10" fmla="*/ 977 w 21600"/>
                <a:gd name="T11" fmla="*/ 665 h 21600"/>
                <a:gd name="T12" fmla="*/ 1140 w 21600"/>
                <a:gd name="T13" fmla="*/ 998 h 21600"/>
                <a:gd name="T14" fmla="*/ 17694720 60000 65536"/>
                <a:gd name="T15" fmla="*/ 11796480 60000 65536"/>
                <a:gd name="T16" fmla="*/ 11796480 60000 65536"/>
                <a:gd name="T17" fmla="*/ 11796480 60000 65536"/>
                <a:gd name="T18" fmla="*/ 0 60000 65536"/>
                <a:gd name="T19" fmla="*/ 0 60000 65536"/>
                <a:gd name="T20" fmla="*/ 0 60000 65536"/>
                <a:gd name="T21" fmla="*/ 758 w 21600"/>
                <a:gd name="T22" fmla="*/ 22453 h 21600"/>
                <a:gd name="T23" fmla="*/ 21069 w 21600"/>
                <a:gd name="T24" fmla="*/ 28288 h 2160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600" h="21600">
                  <a:moveTo>
                    <a:pt x="0" y="18900"/>
                  </a:moveTo>
                  <a:lnTo>
                    <a:pt x="9257" y="18900"/>
                  </a:lnTo>
                  <a:lnTo>
                    <a:pt x="9257" y="21600"/>
                  </a:lnTo>
                  <a:lnTo>
                    <a:pt x="12343" y="21600"/>
                  </a:lnTo>
                  <a:lnTo>
                    <a:pt x="12343" y="18900"/>
                  </a:lnTo>
                  <a:lnTo>
                    <a:pt x="21600" y="18900"/>
                  </a:lnTo>
                  <a:lnTo>
                    <a:pt x="12343" y="12600"/>
                  </a:lnTo>
                  <a:lnTo>
                    <a:pt x="18514" y="12600"/>
                  </a:lnTo>
                  <a:lnTo>
                    <a:pt x="12343" y="6300"/>
                  </a:lnTo>
                  <a:lnTo>
                    <a:pt x="15429" y="6300"/>
                  </a:lnTo>
                  <a:lnTo>
                    <a:pt x="10800" y="0"/>
                  </a:lnTo>
                  <a:lnTo>
                    <a:pt x="6171" y="6300"/>
                  </a:lnTo>
                  <a:lnTo>
                    <a:pt x="9257" y="6300"/>
                  </a:lnTo>
                  <a:lnTo>
                    <a:pt x="3086" y="12600"/>
                  </a:lnTo>
                  <a:lnTo>
                    <a:pt x="9257" y="12600"/>
                  </a:lnTo>
                  <a:lnTo>
                    <a:pt x="0" y="18900"/>
                  </a:lnTo>
                  <a:close/>
                </a:path>
              </a:pathLst>
            </a:cu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44" name="Group 2"/>
          <p:cNvGrpSpPr>
            <a:grpSpLocks/>
          </p:cNvGrpSpPr>
          <p:nvPr/>
        </p:nvGrpSpPr>
        <p:grpSpPr bwMode="auto">
          <a:xfrm rot="18829120" flipH="1">
            <a:off x="6702167" y="154385"/>
            <a:ext cx="1746250" cy="1698625"/>
            <a:chOff x="1945" y="1140"/>
            <a:chExt cx="2685" cy="2674"/>
          </a:xfrm>
        </p:grpSpPr>
        <p:sp>
          <p:nvSpPr>
            <p:cNvPr id="45" name="Rectangle 3"/>
            <p:cNvSpPr>
              <a:spLocks noChangeArrowheads="1"/>
            </p:cNvSpPr>
            <p:nvPr/>
          </p:nvSpPr>
          <p:spPr bwMode="auto">
            <a:xfrm>
              <a:off x="1986" y="1140"/>
              <a:ext cx="25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Aft>
                  <a:spcPts val="1000"/>
                </a:spcAft>
              </a:pPr>
              <a:r>
                <a:rPr lang="en-US" sz="500">
                  <a:solidFill>
                    <a:srgbClr val="000000"/>
                  </a:solidFill>
                  <a:latin typeface="Calibri" pitchFamily="34" charset="0"/>
                </a:rPr>
                <a:t> </a:t>
              </a:r>
              <a:endParaRPr lang="ru-RU"/>
            </a:p>
          </p:txBody>
        </p:sp>
        <p:sp>
          <p:nvSpPr>
            <p:cNvPr id="46" name="Freeform 4"/>
            <p:cNvSpPr>
              <a:spLocks/>
            </p:cNvSpPr>
            <p:nvPr/>
          </p:nvSpPr>
          <p:spPr bwMode="auto">
            <a:xfrm>
              <a:off x="3165" y="2012"/>
              <a:ext cx="299" cy="553"/>
            </a:xfrm>
            <a:custGeom>
              <a:avLst/>
              <a:gdLst>
                <a:gd name="T0" fmla="*/ 299 w 299"/>
                <a:gd name="T1" fmla="*/ 543 h 553"/>
                <a:gd name="T2" fmla="*/ 281 w 299"/>
                <a:gd name="T3" fmla="*/ 487 h 553"/>
                <a:gd name="T4" fmla="*/ 263 w 299"/>
                <a:gd name="T5" fmla="*/ 423 h 553"/>
                <a:gd name="T6" fmla="*/ 244 w 299"/>
                <a:gd name="T7" fmla="*/ 354 h 553"/>
                <a:gd name="T8" fmla="*/ 225 w 299"/>
                <a:gd name="T9" fmla="*/ 282 h 553"/>
                <a:gd name="T10" fmla="*/ 203 w 299"/>
                <a:gd name="T11" fmla="*/ 213 h 553"/>
                <a:gd name="T12" fmla="*/ 179 w 299"/>
                <a:gd name="T13" fmla="*/ 146 h 553"/>
                <a:gd name="T14" fmla="*/ 152 w 299"/>
                <a:gd name="T15" fmla="*/ 87 h 553"/>
                <a:gd name="T16" fmla="*/ 122 w 299"/>
                <a:gd name="T17" fmla="*/ 37 h 553"/>
                <a:gd name="T18" fmla="*/ 119 w 299"/>
                <a:gd name="T19" fmla="*/ 28 h 553"/>
                <a:gd name="T20" fmla="*/ 113 w 299"/>
                <a:gd name="T21" fmla="*/ 21 h 553"/>
                <a:gd name="T22" fmla="*/ 108 w 299"/>
                <a:gd name="T23" fmla="*/ 16 h 553"/>
                <a:gd name="T24" fmla="*/ 102 w 299"/>
                <a:gd name="T25" fmla="*/ 10 h 553"/>
                <a:gd name="T26" fmla="*/ 97 w 299"/>
                <a:gd name="T27" fmla="*/ 8 h 553"/>
                <a:gd name="T28" fmla="*/ 91 w 299"/>
                <a:gd name="T29" fmla="*/ 8 h 553"/>
                <a:gd name="T30" fmla="*/ 86 w 299"/>
                <a:gd name="T31" fmla="*/ 9 h 553"/>
                <a:gd name="T32" fmla="*/ 82 w 299"/>
                <a:gd name="T33" fmla="*/ 13 h 553"/>
                <a:gd name="T34" fmla="*/ 70 w 299"/>
                <a:gd name="T35" fmla="*/ 3 h 553"/>
                <a:gd name="T36" fmla="*/ 55 w 299"/>
                <a:gd name="T37" fmla="*/ 0 h 553"/>
                <a:gd name="T38" fmla="*/ 41 w 299"/>
                <a:gd name="T39" fmla="*/ 1 h 553"/>
                <a:gd name="T40" fmla="*/ 28 w 299"/>
                <a:gd name="T41" fmla="*/ 6 h 553"/>
                <a:gd name="T42" fmla="*/ 15 w 299"/>
                <a:gd name="T43" fmla="*/ 15 h 553"/>
                <a:gd name="T44" fmla="*/ 6 w 299"/>
                <a:gd name="T45" fmla="*/ 28 h 553"/>
                <a:gd name="T46" fmla="*/ 0 w 299"/>
                <a:gd name="T47" fmla="*/ 44 h 553"/>
                <a:gd name="T48" fmla="*/ 0 w 299"/>
                <a:gd name="T49" fmla="*/ 63 h 553"/>
                <a:gd name="T50" fmla="*/ 3 w 299"/>
                <a:gd name="T51" fmla="*/ 70 h 553"/>
                <a:gd name="T52" fmla="*/ 11 w 299"/>
                <a:gd name="T53" fmla="*/ 87 h 553"/>
                <a:gd name="T54" fmla="*/ 25 w 299"/>
                <a:gd name="T55" fmla="*/ 115 h 553"/>
                <a:gd name="T56" fmla="*/ 41 w 299"/>
                <a:gd name="T57" fmla="*/ 151 h 553"/>
                <a:gd name="T58" fmla="*/ 61 w 299"/>
                <a:gd name="T59" fmla="*/ 191 h 553"/>
                <a:gd name="T60" fmla="*/ 84 w 299"/>
                <a:gd name="T61" fmla="*/ 238 h 553"/>
                <a:gd name="T62" fmla="*/ 109 w 299"/>
                <a:gd name="T63" fmla="*/ 287 h 553"/>
                <a:gd name="T64" fmla="*/ 135 w 299"/>
                <a:gd name="T65" fmla="*/ 336 h 553"/>
                <a:gd name="T66" fmla="*/ 161 w 299"/>
                <a:gd name="T67" fmla="*/ 386 h 553"/>
                <a:gd name="T68" fmla="*/ 188 w 299"/>
                <a:gd name="T69" fmla="*/ 431 h 553"/>
                <a:gd name="T70" fmla="*/ 213 w 299"/>
                <a:gd name="T71" fmla="*/ 472 h 553"/>
                <a:gd name="T72" fmla="*/ 236 w 299"/>
                <a:gd name="T73" fmla="*/ 506 h 553"/>
                <a:gd name="T74" fmla="*/ 257 w 299"/>
                <a:gd name="T75" fmla="*/ 533 h 553"/>
                <a:gd name="T76" fmla="*/ 275 w 299"/>
                <a:gd name="T77" fmla="*/ 549 h 553"/>
                <a:gd name="T78" fmla="*/ 288 w 299"/>
                <a:gd name="T79" fmla="*/ 553 h 553"/>
                <a:gd name="T80" fmla="*/ 299 w 299"/>
                <a:gd name="T81" fmla="*/ 543 h 553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299"/>
                <a:gd name="T124" fmla="*/ 0 h 553"/>
                <a:gd name="T125" fmla="*/ 299 w 299"/>
                <a:gd name="T126" fmla="*/ 553 h 553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299" h="553">
                  <a:moveTo>
                    <a:pt x="299" y="543"/>
                  </a:moveTo>
                  <a:lnTo>
                    <a:pt x="281" y="487"/>
                  </a:lnTo>
                  <a:lnTo>
                    <a:pt x="263" y="423"/>
                  </a:lnTo>
                  <a:lnTo>
                    <a:pt x="244" y="354"/>
                  </a:lnTo>
                  <a:lnTo>
                    <a:pt x="225" y="282"/>
                  </a:lnTo>
                  <a:lnTo>
                    <a:pt x="203" y="213"/>
                  </a:lnTo>
                  <a:lnTo>
                    <a:pt x="179" y="146"/>
                  </a:lnTo>
                  <a:lnTo>
                    <a:pt x="152" y="87"/>
                  </a:lnTo>
                  <a:lnTo>
                    <a:pt x="122" y="37"/>
                  </a:lnTo>
                  <a:lnTo>
                    <a:pt x="119" y="28"/>
                  </a:lnTo>
                  <a:lnTo>
                    <a:pt x="113" y="21"/>
                  </a:lnTo>
                  <a:lnTo>
                    <a:pt x="108" y="16"/>
                  </a:lnTo>
                  <a:lnTo>
                    <a:pt x="102" y="10"/>
                  </a:lnTo>
                  <a:lnTo>
                    <a:pt x="97" y="8"/>
                  </a:lnTo>
                  <a:lnTo>
                    <a:pt x="91" y="8"/>
                  </a:lnTo>
                  <a:lnTo>
                    <a:pt x="86" y="9"/>
                  </a:lnTo>
                  <a:lnTo>
                    <a:pt x="82" y="13"/>
                  </a:lnTo>
                  <a:lnTo>
                    <a:pt x="70" y="3"/>
                  </a:lnTo>
                  <a:lnTo>
                    <a:pt x="55" y="0"/>
                  </a:lnTo>
                  <a:lnTo>
                    <a:pt x="41" y="1"/>
                  </a:lnTo>
                  <a:lnTo>
                    <a:pt x="28" y="6"/>
                  </a:lnTo>
                  <a:lnTo>
                    <a:pt x="15" y="15"/>
                  </a:lnTo>
                  <a:lnTo>
                    <a:pt x="6" y="28"/>
                  </a:lnTo>
                  <a:lnTo>
                    <a:pt x="0" y="44"/>
                  </a:lnTo>
                  <a:lnTo>
                    <a:pt x="0" y="63"/>
                  </a:lnTo>
                  <a:lnTo>
                    <a:pt x="3" y="70"/>
                  </a:lnTo>
                  <a:lnTo>
                    <a:pt x="11" y="87"/>
                  </a:lnTo>
                  <a:lnTo>
                    <a:pt x="25" y="115"/>
                  </a:lnTo>
                  <a:lnTo>
                    <a:pt x="41" y="151"/>
                  </a:lnTo>
                  <a:lnTo>
                    <a:pt x="61" y="191"/>
                  </a:lnTo>
                  <a:lnTo>
                    <a:pt x="84" y="238"/>
                  </a:lnTo>
                  <a:lnTo>
                    <a:pt x="109" y="287"/>
                  </a:lnTo>
                  <a:lnTo>
                    <a:pt x="135" y="336"/>
                  </a:lnTo>
                  <a:lnTo>
                    <a:pt x="161" y="386"/>
                  </a:lnTo>
                  <a:lnTo>
                    <a:pt x="188" y="431"/>
                  </a:lnTo>
                  <a:lnTo>
                    <a:pt x="213" y="472"/>
                  </a:lnTo>
                  <a:lnTo>
                    <a:pt x="236" y="506"/>
                  </a:lnTo>
                  <a:lnTo>
                    <a:pt x="257" y="533"/>
                  </a:lnTo>
                  <a:lnTo>
                    <a:pt x="275" y="549"/>
                  </a:lnTo>
                  <a:lnTo>
                    <a:pt x="288" y="553"/>
                  </a:lnTo>
                  <a:lnTo>
                    <a:pt x="299" y="543"/>
                  </a:lnTo>
                  <a:close/>
                </a:path>
              </a:pathLst>
            </a:custGeom>
            <a:solidFill>
              <a:srgbClr val="DFDFD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7" name="Freeform 5"/>
            <p:cNvSpPr>
              <a:spLocks/>
            </p:cNvSpPr>
            <p:nvPr/>
          </p:nvSpPr>
          <p:spPr bwMode="auto">
            <a:xfrm>
              <a:off x="1945" y="2010"/>
              <a:ext cx="1537" cy="1804"/>
            </a:xfrm>
            <a:custGeom>
              <a:avLst/>
              <a:gdLst>
                <a:gd name="T0" fmla="*/ 1192 w 1537"/>
                <a:gd name="T1" fmla="*/ 60 h 1804"/>
                <a:gd name="T2" fmla="*/ 1106 w 1537"/>
                <a:gd name="T3" fmla="*/ 33 h 1804"/>
                <a:gd name="T4" fmla="*/ 991 w 1537"/>
                <a:gd name="T5" fmla="*/ 13 h 1804"/>
                <a:gd name="T6" fmla="*/ 859 w 1537"/>
                <a:gd name="T7" fmla="*/ 4 h 1804"/>
                <a:gd name="T8" fmla="*/ 717 w 1537"/>
                <a:gd name="T9" fmla="*/ 0 h 1804"/>
                <a:gd name="T10" fmla="*/ 571 w 1537"/>
                <a:gd name="T11" fmla="*/ 3 h 1804"/>
                <a:gd name="T12" fmla="*/ 439 w 1537"/>
                <a:gd name="T13" fmla="*/ 3 h 1804"/>
                <a:gd name="T14" fmla="*/ 323 w 1537"/>
                <a:gd name="T15" fmla="*/ 4 h 1804"/>
                <a:gd name="T16" fmla="*/ 223 w 1537"/>
                <a:gd name="T17" fmla="*/ 12 h 1804"/>
                <a:gd name="T18" fmla="*/ 135 w 1537"/>
                <a:gd name="T19" fmla="*/ 31 h 1804"/>
                <a:gd name="T20" fmla="*/ 60 w 1537"/>
                <a:gd name="T21" fmla="*/ 67 h 1804"/>
                <a:gd name="T22" fmla="*/ 0 w 1537"/>
                <a:gd name="T23" fmla="*/ 139 h 1804"/>
                <a:gd name="T24" fmla="*/ 58 w 1537"/>
                <a:gd name="T25" fmla="*/ 202 h 1804"/>
                <a:gd name="T26" fmla="*/ 149 w 1537"/>
                <a:gd name="T27" fmla="*/ 274 h 1804"/>
                <a:gd name="T28" fmla="*/ 239 w 1537"/>
                <a:gd name="T29" fmla="*/ 342 h 1804"/>
                <a:gd name="T30" fmla="*/ 359 w 1537"/>
                <a:gd name="T31" fmla="*/ 425 h 1804"/>
                <a:gd name="T32" fmla="*/ 496 w 1537"/>
                <a:gd name="T33" fmla="*/ 505 h 1804"/>
                <a:gd name="T34" fmla="*/ 638 w 1537"/>
                <a:gd name="T35" fmla="*/ 567 h 1804"/>
                <a:gd name="T36" fmla="*/ 770 w 1537"/>
                <a:gd name="T37" fmla="*/ 594 h 1804"/>
                <a:gd name="T38" fmla="*/ 835 w 1537"/>
                <a:gd name="T39" fmla="*/ 605 h 1804"/>
                <a:gd name="T40" fmla="*/ 915 w 1537"/>
                <a:gd name="T41" fmla="*/ 587 h 1804"/>
                <a:gd name="T42" fmla="*/ 948 w 1537"/>
                <a:gd name="T43" fmla="*/ 600 h 1804"/>
                <a:gd name="T44" fmla="*/ 925 w 1537"/>
                <a:gd name="T45" fmla="*/ 748 h 1804"/>
                <a:gd name="T46" fmla="*/ 938 w 1537"/>
                <a:gd name="T47" fmla="*/ 792 h 1804"/>
                <a:gd name="T48" fmla="*/ 965 w 1537"/>
                <a:gd name="T49" fmla="*/ 812 h 1804"/>
                <a:gd name="T50" fmla="*/ 998 w 1537"/>
                <a:gd name="T51" fmla="*/ 830 h 1804"/>
                <a:gd name="T52" fmla="*/ 1049 w 1537"/>
                <a:gd name="T53" fmla="*/ 841 h 1804"/>
                <a:gd name="T54" fmla="*/ 1094 w 1537"/>
                <a:gd name="T55" fmla="*/ 870 h 1804"/>
                <a:gd name="T56" fmla="*/ 1116 w 1537"/>
                <a:gd name="T57" fmla="*/ 892 h 1804"/>
                <a:gd name="T58" fmla="*/ 1137 w 1537"/>
                <a:gd name="T59" fmla="*/ 926 h 1804"/>
                <a:gd name="T60" fmla="*/ 1139 w 1537"/>
                <a:gd name="T61" fmla="*/ 998 h 1804"/>
                <a:gd name="T62" fmla="*/ 1115 w 1537"/>
                <a:gd name="T63" fmla="*/ 1495 h 1804"/>
                <a:gd name="T64" fmla="*/ 1113 w 1537"/>
                <a:gd name="T65" fmla="*/ 1702 h 1804"/>
                <a:gd name="T66" fmla="*/ 1095 w 1537"/>
                <a:gd name="T67" fmla="*/ 1776 h 1804"/>
                <a:gd name="T68" fmla="*/ 1123 w 1537"/>
                <a:gd name="T69" fmla="*/ 1788 h 1804"/>
                <a:gd name="T70" fmla="*/ 1156 w 1537"/>
                <a:gd name="T71" fmla="*/ 1638 h 1804"/>
                <a:gd name="T72" fmla="*/ 1153 w 1537"/>
                <a:gd name="T73" fmla="*/ 1451 h 1804"/>
                <a:gd name="T74" fmla="*/ 1165 w 1537"/>
                <a:gd name="T75" fmla="*/ 1305 h 1804"/>
                <a:gd name="T76" fmla="*/ 1175 w 1537"/>
                <a:gd name="T77" fmla="*/ 1254 h 1804"/>
                <a:gd name="T78" fmla="*/ 1195 w 1537"/>
                <a:gd name="T79" fmla="*/ 1225 h 1804"/>
                <a:gd name="T80" fmla="*/ 1225 w 1537"/>
                <a:gd name="T81" fmla="*/ 1223 h 1804"/>
                <a:gd name="T82" fmla="*/ 1246 w 1537"/>
                <a:gd name="T83" fmla="*/ 1234 h 1804"/>
                <a:gd name="T84" fmla="*/ 1268 w 1537"/>
                <a:gd name="T85" fmla="*/ 1242 h 1804"/>
                <a:gd name="T86" fmla="*/ 1290 w 1537"/>
                <a:gd name="T87" fmla="*/ 1234 h 1804"/>
                <a:gd name="T88" fmla="*/ 1307 w 1537"/>
                <a:gd name="T89" fmla="*/ 1221 h 1804"/>
                <a:gd name="T90" fmla="*/ 1328 w 1537"/>
                <a:gd name="T91" fmla="*/ 1219 h 1804"/>
                <a:gd name="T92" fmla="*/ 1359 w 1537"/>
                <a:gd name="T93" fmla="*/ 1248 h 1804"/>
                <a:gd name="T94" fmla="*/ 1395 w 1537"/>
                <a:gd name="T95" fmla="*/ 1274 h 1804"/>
                <a:gd name="T96" fmla="*/ 1429 w 1537"/>
                <a:gd name="T97" fmla="*/ 1250 h 1804"/>
                <a:gd name="T98" fmla="*/ 1424 w 1537"/>
                <a:gd name="T99" fmla="*/ 1170 h 1804"/>
                <a:gd name="T100" fmla="*/ 1416 w 1537"/>
                <a:gd name="T101" fmla="*/ 1099 h 1804"/>
                <a:gd name="T102" fmla="*/ 1449 w 1537"/>
                <a:gd name="T103" fmla="*/ 1036 h 1804"/>
                <a:gd name="T104" fmla="*/ 1495 w 1537"/>
                <a:gd name="T105" fmla="*/ 1000 h 1804"/>
                <a:gd name="T106" fmla="*/ 1530 w 1537"/>
                <a:gd name="T107" fmla="*/ 922 h 1804"/>
                <a:gd name="T108" fmla="*/ 1535 w 1537"/>
                <a:gd name="T109" fmla="*/ 778 h 1804"/>
                <a:gd name="T110" fmla="*/ 1502 w 1537"/>
                <a:gd name="T111" fmla="*/ 613 h 1804"/>
                <a:gd name="T112" fmla="*/ 1453 w 1537"/>
                <a:gd name="T113" fmla="*/ 510 h 1804"/>
                <a:gd name="T114" fmla="*/ 1404 w 1537"/>
                <a:gd name="T115" fmla="*/ 422 h 1804"/>
                <a:gd name="T116" fmla="*/ 1352 w 1537"/>
                <a:gd name="T117" fmla="*/ 328 h 1804"/>
                <a:gd name="T118" fmla="*/ 1301 w 1537"/>
                <a:gd name="T119" fmla="*/ 233 h 1804"/>
                <a:gd name="T120" fmla="*/ 1255 w 1537"/>
                <a:gd name="T121" fmla="*/ 141 h 180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537"/>
                <a:gd name="T184" fmla="*/ 0 h 1804"/>
                <a:gd name="T185" fmla="*/ 1537 w 1537"/>
                <a:gd name="T186" fmla="*/ 1804 h 1804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537" h="1804">
                  <a:moveTo>
                    <a:pt x="1231" y="85"/>
                  </a:moveTo>
                  <a:lnTo>
                    <a:pt x="1213" y="73"/>
                  </a:lnTo>
                  <a:lnTo>
                    <a:pt x="1192" y="60"/>
                  </a:lnTo>
                  <a:lnTo>
                    <a:pt x="1167" y="49"/>
                  </a:lnTo>
                  <a:lnTo>
                    <a:pt x="1137" y="41"/>
                  </a:lnTo>
                  <a:lnTo>
                    <a:pt x="1106" y="33"/>
                  </a:lnTo>
                  <a:lnTo>
                    <a:pt x="1070" y="24"/>
                  </a:lnTo>
                  <a:lnTo>
                    <a:pt x="1032" y="19"/>
                  </a:lnTo>
                  <a:lnTo>
                    <a:pt x="991" y="13"/>
                  </a:lnTo>
                  <a:lnTo>
                    <a:pt x="950" y="10"/>
                  </a:lnTo>
                  <a:lnTo>
                    <a:pt x="905" y="6"/>
                  </a:lnTo>
                  <a:lnTo>
                    <a:pt x="859" y="4"/>
                  </a:lnTo>
                  <a:lnTo>
                    <a:pt x="813" y="2"/>
                  </a:lnTo>
                  <a:lnTo>
                    <a:pt x="765" y="2"/>
                  </a:lnTo>
                  <a:lnTo>
                    <a:pt x="717" y="0"/>
                  </a:lnTo>
                  <a:lnTo>
                    <a:pt x="668" y="0"/>
                  </a:lnTo>
                  <a:lnTo>
                    <a:pt x="619" y="2"/>
                  </a:lnTo>
                  <a:lnTo>
                    <a:pt x="571" y="3"/>
                  </a:lnTo>
                  <a:lnTo>
                    <a:pt x="526" y="3"/>
                  </a:lnTo>
                  <a:lnTo>
                    <a:pt x="481" y="3"/>
                  </a:lnTo>
                  <a:lnTo>
                    <a:pt x="439" y="3"/>
                  </a:lnTo>
                  <a:lnTo>
                    <a:pt x="400" y="3"/>
                  </a:lnTo>
                  <a:lnTo>
                    <a:pt x="360" y="3"/>
                  </a:lnTo>
                  <a:lnTo>
                    <a:pt x="323" y="4"/>
                  </a:lnTo>
                  <a:lnTo>
                    <a:pt x="289" y="5"/>
                  </a:lnTo>
                  <a:lnTo>
                    <a:pt x="255" y="8"/>
                  </a:lnTo>
                  <a:lnTo>
                    <a:pt x="223" y="12"/>
                  </a:lnTo>
                  <a:lnTo>
                    <a:pt x="191" y="18"/>
                  </a:lnTo>
                  <a:lnTo>
                    <a:pt x="164" y="23"/>
                  </a:lnTo>
                  <a:lnTo>
                    <a:pt x="135" y="31"/>
                  </a:lnTo>
                  <a:lnTo>
                    <a:pt x="109" y="41"/>
                  </a:lnTo>
                  <a:lnTo>
                    <a:pt x="84" y="54"/>
                  </a:lnTo>
                  <a:lnTo>
                    <a:pt x="60" y="67"/>
                  </a:lnTo>
                  <a:lnTo>
                    <a:pt x="23" y="95"/>
                  </a:lnTo>
                  <a:lnTo>
                    <a:pt x="4" y="118"/>
                  </a:lnTo>
                  <a:lnTo>
                    <a:pt x="0" y="139"/>
                  </a:lnTo>
                  <a:lnTo>
                    <a:pt x="10" y="159"/>
                  </a:lnTo>
                  <a:lnTo>
                    <a:pt x="30" y="180"/>
                  </a:lnTo>
                  <a:lnTo>
                    <a:pt x="58" y="202"/>
                  </a:lnTo>
                  <a:lnTo>
                    <a:pt x="91" y="227"/>
                  </a:lnTo>
                  <a:lnTo>
                    <a:pt x="128" y="255"/>
                  </a:lnTo>
                  <a:lnTo>
                    <a:pt x="149" y="274"/>
                  </a:lnTo>
                  <a:lnTo>
                    <a:pt x="175" y="294"/>
                  </a:lnTo>
                  <a:lnTo>
                    <a:pt x="206" y="317"/>
                  </a:lnTo>
                  <a:lnTo>
                    <a:pt x="239" y="342"/>
                  </a:lnTo>
                  <a:lnTo>
                    <a:pt x="277" y="370"/>
                  </a:lnTo>
                  <a:lnTo>
                    <a:pt x="316" y="398"/>
                  </a:lnTo>
                  <a:lnTo>
                    <a:pt x="359" y="425"/>
                  </a:lnTo>
                  <a:lnTo>
                    <a:pt x="403" y="452"/>
                  </a:lnTo>
                  <a:lnTo>
                    <a:pt x="450" y="480"/>
                  </a:lnTo>
                  <a:lnTo>
                    <a:pt x="496" y="505"/>
                  </a:lnTo>
                  <a:lnTo>
                    <a:pt x="544" y="528"/>
                  </a:lnTo>
                  <a:lnTo>
                    <a:pt x="590" y="549"/>
                  </a:lnTo>
                  <a:lnTo>
                    <a:pt x="638" y="567"/>
                  </a:lnTo>
                  <a:lnTo>
                    <a:pt x="682" y="580"/>
                  </a:lnTo>
                  <a:lnTo>
                    <a:pt x="728" y="590"/>
                  </a:lnTo>
                  <a:lnTo>
                    <a:pt x="770" y="594"/>
                  </a:lnTo>
                  <a:lnTo>
                    <a:pt x="788" y="597"/>
                  </a:lnTo>
                  <a:lnTo>
                    <a:pt x="809" y="600"/>
                  </a:lnTo>
                  <a:lnTo>
                    <a:pt x="835" y="605"/>
                  </a:lnTo>
                  <a:lnTo>
                    <a:pt x="863" y="605"/>
                  </a:lnTo>
                  <a:lnTo>
                    <a:pt x="890" y="600"/>
                  </a:lnTo>
                  <a:lnTo>
                    <a:pt x="915" y="587"/>
                  </a:lnTo>
                  <a:lnTo>
                    <a:pt x="939" y="564"/>
                  </a:lnTo>
                  <a:lnTo>
                    <a:pt x="956" y="530"/>
                  </a:lnTo>
                  <a:lnTo>
                    <a:pt x="948" y="600"/>
                  </a:lnTo>
                  <a:lnTo>
                    <a:pt x="938" y="657"/>
                  </a:lnTo>
                  <a:lnTo>
                    <a:pt x="929" y="704"/>
                  </a:lnTo>
                  <a:lnTo>
                    <a:pt x="925" y="748"/>
                  </a:lnTo>
                  <a:lnTo>
                    <a:pt x="926" y="767"/>
                  </a:lnTo>
                  <a:lnTo>
                    <a:pt x="930" y="782"/>
                  </a:lnTo>
                  <a:lnTo>
                    <a:pt x="938" y="792"/>
                  </a:lnTo>
                  <a:lnTo>
                    <a:pt x="945" y="798"/>
                  </a:lnTo>
                  <a:lnTo>
                    <a:pt x="955" y="806"/>
                  </a:lnTo>
                  <a:lnTo>
                    <a:pt x="965" y="812"/>
                  </a:lnTo>
                  <a:lnTo>
                    <a:pt x="975" y="821"/>
                  </a:lnTo>
                  <a:lnTo>
                    <a:pt x="984" y="830"/>
                  </a:lnTo>
                  <a:lnTo>
                    <a:pt x="998" y="830"/>
                  </a:lnTo>
                  <a:lnTo>
                    <a:pt x="1012" y="833"/>
                  </a:lnTo>
                  <a:lnTo>
                    <a:pt x="1030" y="836"/>
                  </a:lnTo>
                  <a:lnTo>
                    <a:pt x="1049" y="841"/>
                  </a:lnTo>
                  <a:lnTo>
                    <a:pt x="1067" y="850"/>
                  </a:lnTo>
                  <a:lnTo>
                    <a:pt x="1081" y="859"/>
                  </a:lnTo>
                  <a:lnTo>
                    <a:pt x="1094" y="870"/>
                  </a:lnTo>
                  <a:lnTo>
                    <a:pt x="1100" y="884"/>
                  </a:lnTo>
                  <a:lnTo>
                    <a:pt x="1107" y="888"/>
                  </a:lnTo>
                  <a:lnTo>
                    <a:pt x="1116" y="892"/>
                  </a:lnTo>
                  <a:lnTo>
                    <a:pt x="1124" y="901"/>
                  </a:lnTo>
                  <a:lnTo>
                    <a:pt x="1130" y="911"/>
                  </a:lnTo>
                  <a:lnTo>
                    <a:pt x="1137" y="926"/>
                  </a:lnTo>
                  <a:lnTo>
                    <a:pt x="1142" y="944"/>
                  </a:lnTo>
                  <a:lnTo>
                    <a:pt x="1143" y="968"/>
                  </a:lnTo>
                  <a:lnTo>
                    <a:pt x="1139" y="998"/>
                  </a:lnTo>
                  <a:lnTo>
                    <a:pt x="1130" y="1120"/>
                  </a:lnTo>
                  <a:lnTo>
                    <a:pt x="1120" y="1309"/>
                  </a:lnTo>
                  <a:lnTo>
                    <a:pt x="1115" y="1495"/>
                  </a:lnTo>
                  <a:lnTo>
                    <a:pt x="1116" y="1607"/>
                  </a:lnTo>
                  <a:lnTo>
                    <a:pt x="1117" y="1658"/>
                  </a:lnTo>
                  <a:lnTo>
                    <a:pt x="1113" y="1702"/>
                  </a:lnTo>
                  <a:lnTo>
                    <a:pt x="1106" y="1737"/>
                  </a:lnTo>
                  <a:lnTo>
                    <a:pt x="1099" y="1758"/>
                  </a:lnTo>
                  <a:lnTo>
                    <a:pt x="1095" y="1776"/>
                  </a:lnTo>
                  <a:lnTo>
                    <a:pt x="1095" y="1796"/>
                  </a:lnTo>
                  <a:lnTo>
                    <a:pt x="1104" y="1804"/>
                  </a:lnTo>
                  <a:lnTo>
                    <a:pt x="1123" y="1788"/>
                  </a:lnTo>
                  <a:lnTo>
                    <a:pt x="1142" y="1749"/>
                  </a:lnTo>
                  <a:lnTo>
                    <a:pt x="1153" y="1695"/>
                  </a:lnTo>
                  <a:lnTo>
                    <a:pt x="1156" y="1638"/>
                  </a:lnTo>
                  <a:lnTo>
                    <a:pt x="1154" y="1584"/>
                  </a:lnTo>
                  <a:lnTo>
                    <a:pt x="1151" y="1524"/>
                  </a:lnTo>
                  <a:lnTo>
                    <a:pt x="1153" y="1451"/>
                  </a:lnTo>
                  <a:lnTo>
                    <a:pt x="1156" y="1380"/>
                  </a:lnTo>
                  <a:lnTo>
                    <a:pt x="1162" y="1325"/>
                  </a:lnTo>
                  <a:lnTo>
                    <a:pt x="1165" y="1305"/>
                  </a:lnTo>
                  <a:lnTo>
                    <a:pt x="1167" y="1286"/>
                  </a:lnTo>
                  <a:lnTo>
                    <a:pt x="1172" y="1269"/>
                  </a:lnTo>
                  <a:lnTo>
                    <a:pt x="1175" y="1254"/>
                  </a:lnTo>
                  <a:lnTo>
                    <a:pt x="1181" y="1242"/>
                  </a:lnTo>
                  <a:lnTo>
                    <a:pt x="1186" y="1232"/>
                  </a:lnTo>
                  <a:lnTo>
                    <a:pt x="1195" y="1225"/>
                  </a:lnTo>
                  <a:lnTo>
                    <a:pt x="1205" y="1221"/>
                  </a:lnTo>
                  <a:lnTo>
                    <a:pt x="1216" y="1219"/>
                  </a:lnTo>
                  <a:lnTo>
                    <a:pt x="1225" y="1223"/>
                  </a:lnTo>
                  <a:lnTo>
                    <a:pt x="1232" y="1225"/>
                  </a:lnTo>
                  <a:lnTo>
                    <a:pt x="1241" y="1229"/>
                  </a:lnTo>
                  <a:lnTo>
                    <a:pt x="1246" y="1234"/>
                  </a:lnTo>
                  <a:lnTo>
                    <a:pt x="1253" y="1237"/>
                  </a:lnTo>
                  <a:lnTo>
                    <a:pt x="1260" y="1241"/>
                  </a:lnTo>
                  <a:lnTo>
                    <a:pt x="1268" y="1242"/>
                  </a:lnTo>
                  <a:lnTo>
                    <a:pt x="1275" y="1241"/>
                  </a:lnTo>
                  <a:lnTo>
                    <a:pt x="1283" y="1237"/>
                  </a:lnTo>
                  <a:lnTo>
                    <a:pt x="1290" y="1234"/>
                  </a:lnTo>
                  <a:lnTo>
                    <a:pt x="1295" y="1229"/>
                  </a:lnTo>
                  <a:lnTo>
                    <a:pt x="1301" y="1225"/>
                  </a:lnTo>
                  <a:lnTo>
                    <a:pt x="1307" y="1221"/>
                  </a:lnTo>
                  <a:lnTo>
                    <a:pt x="1312" y="1218"/>
                  </a:lnTo>
                  <a:lnTo>
                    <a:pt x="1320" y="1217"/>
                  </a:lnTo>
                  <a:lnTo>
                    <a:pt x="1328" y="1219"/>
                  </a:lnTo>
                  <a:lnTo>
                    <a:pt x="1338" y="1226"/>
                  </a:lnTo>
                  <a:lnTo>
                    <a:pt x="1347" y="1237"/>
                  </a:lnTo>
                  <a:lnTo>
                    <a:pt x="1359" y="1248"/>
                  </a:lnTo>
                  <a:lnTo>
                    <a:pt x="1371" y="1260"/>
                  </a:lnTo>
                  <a:lnTo>
                    <a:pt x="1384" y="1269"/>
                  </a:lnTo>
                  <a:lnTo>
                    <a:pt x="1395" y="1274"/>
                  </a:lnTo>
                  <a:lnTo>
                    <a:pt x="1405" y="1277"/>
                  </a:lnTo>
                  <a:lnTo>
                    <a:pt x="1421" y="1266"/>
                  </a:lnTo>
                  <a:lnTo>
                    <a:pt x="1429" y="1250"/>
                  </a:lnTo>
                  <a:lnTo>
                    <a:pt x="1433" y="1226"/>
                  </a:lnTo>
                  <a:lnTo>
                    <a:pt x="1429" y="1199"/>
                  </a:lnTo>
                  <a:lnTo>
                    <a:pt x="1424" y="1170"/>
                  </a:lnTo>
                  <a:lnTo>
                    <a:pt x="1420" y="1143"/>
                  </a:lnTo>
                  <a:lnTo>
                    <a:pt x="1416" y="1118"/>
                  </a:lnTo>
                  <a:lnTo>
                    <a:pt x="1416" y="1099"/>
                  </a:lnTo>
                  <a:lnTo>
                    <a:pt x="1424" y="1070"/>
                  </a:lnTo>
                  <a:lnTo>
                    <a:pt x="1435" y="1050"/>
                  </a:lnTo>
                  <a:lnTo>
                    <a:pt x="1449" y="1036"/>
                  </a:lnTo>
                  <a:lnTo>
                    <a:pt x="1464" y="1025"/>
                  </a:lnTo>
                  <a:lnTo>
                    <a:pt x="1479" y="1013"/>
                  </a:lnTo>
                  <a:lnTo>
                    <a:pt x="1495" y="1000"/>
                  </a:lnTo>
                  <a:lnTo>
                    <a:pt x="1508" y="982"/>
                  </a:lnTo>
                  <a:lnTo>
                    <a:pt x="1521" y="957"/>
                  </a:lnTo>
                  <a:lnTo>
                    <a:pt x="1530" y="922"/>
                  </a:lnTo>
                  <a:lnTo>
                    <a:pt x="1535" y="879"/>
                  </a:lnTo>
                  <a:lnTo>
                    <a:pt x="1537" y="830"/>
                  </a:lnTo>
                  <a:lnTo>
                    <a:pt x="1535" y="778"/>
                  </a:lnTo>
                  <a:lnTo>
                    <a:pt x="1530" y="723"/>
                  </a:lnTo>
                  <a:lnTo>
                    <a:pt x="1519" y="668"/>
                  </a:lnTo>
                  <a:lnTo>
                    <a:pt x="1502" y="613"/>
                  </a:lnTo>
                  <a:lnTo>
                    <a:pt x="1479" y="562"/>
                  </a:lnTo>
                  <a:lnTo>
                    <a:pt x="1466" y="537"/>
                  </a:lnTo>
                  <a:lnTo>
                    <a:pt x="1453" y="510"/>
                  </a:lnTo>
                  <a:lnTo>
                    <a:pt x="1438" y="482"/>
                  </a:lnTo>
                  <a:lnTo>
                    <a:pt x="1421" y="452"/>
                  </a:lnTo>
                  <a:lnTo>
                    <a:pt x="1404" y="422"/>
                  </a:lnTo>
                  <a:lnTo>
                    <a:pt x="1388" y="392"/>
                  </a:lnTo>
                  <a:lnTo>
                    <a:pt x="1370" y="360"/>
                  </a:lnTo>
                  <a:lnTo>
                    <a:pt x="1352" y="328"/>
                  </a:lnTo>
                  <a:lnTo>
                    <a:pt x="1335" y="297"/>
                  </a:lnTo>
                  <a:lnTo>
                    <a:pt x="1317" y="264"/>
                  </a:lnTo>
                  <a:lnTo>
                    <a:pt x="1301" y="233"/>
                  </a:lnTo>
                  <a:lnTo>
                    <a:pt x="1284" y="202"/>
                  </a:lnTo>
                  <a:lnTo>
                    <a:pt x="1269" y="172"/>
                  </a:lnTo>
                  <a:lnTo>
                    <a:pt x="1255" y="141"/>
                  </a:lnTo>
                  <a:lnTo>
                    <a:pt x="1242" y="112"/>
                  </a:lnTo>
                  <a:lnTo>
                    <a:pt x="1231" y="85"/>
                  </a:lnTo>
                  <a:close/>
                </a:path>
              </a:pathLst>
            </a:custGeom>
            <a:blipFill dpi="0" rotWithShape="0">
              <a:blip r:embed="rId2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8" name="Freeform 6"/>
            <p:cNvSpPr>
              <a:spLocks/>
            </p:cNvSpPr>
            <p:nvPr/>
          </p:nvSpPr>
          <p:spPr bwMode="auto">
            <a:xfrm>
              <a:off x="3304" y="1176"/>
              <a:ext cx="1326" cy="1974"/>
            </a:xfrm>
            <a:custGeom>
              <a:avLst/>
              <a:gdLst>
                <a:gd name="T0" fmla="*/ 20 w 1326"/>
                <a:gd name="T1" fmla="*/ 810 h 1974"/>
                <a:gd name="T2" fmla="*/ 93 w 1326"/>
                <a:gd name="T3" fmla="*/ 689 h 1974"/>
                <a:gd name="T4" fmla="*/ 203 w 1326"/>
                <a:gd name="T5" fmla="*/ 550 h 1974"/>
                <a:gd name="T6" fmla="*/ 333 w 1326"/>
                <a:gd name="T7" fmla="*/ 407 h 1974"/>
                <a:gd name="T8" fmla="*/ 463 w 1326"/>
                <a:gd name="T9" fmla="*/ 273 h 1974"/>
                <a:gd name="T10" fmla="*/ 572 w 1326"/>
                <a:gd name="T11" fmla="*/ 160 h 1974"/>
                <a:gd name="T12" fmla="*/ 674 w 1326"/>
                <a:gd name="T13" fmla="*/ 71 h 1974"/>
                <a:gd name="T14" fmla="*/ 774 w 1326"/>
                <a:gd name="T15" fmla="*/ 17 h 1974"/>
                <a:gd name="T16" fmla="*/ 893 w 1326"/>
                <a:gd name="T17" fmla="*/ 15 h 1974"/>
                <a:gd name="T18" fmla="*/ 892 w 1326"/>
                <a:gd name="T19" fmla="*/ 142 h 1974"/>
                <a:gd name="T20" fmla="*/ 860 w 1326"/>
                <a:gd name="T21" fmla="*/ 425 h 1974"/>
                <a:gd name="T22" fmla="*/ 738 w 1326"/>
                <a:gd name="T23" fmla="*/ 818 h 1974"/>
                <a:gd name="T24" fmla="*/ 650 w 1326"/>
                <a:gd name="T25" fmla="*/ 947 h 1974"/>
                <a:gd name="T26" fmla="*/ 551 w 1326"/>
                <a:gd name="T27" fmla="*/ 993 h 1974"/>
                <a:gd name="T28" fmla="*/ 594 w 1326"/>
                <a:gd name="T29" fmla="*/ 1044 h 1974"/>
                <a:gd name="T30" fmla="*/ 675 w 1326"/>
                <a:gd name="T31" fmla="*/ 1097 h 1974"/>
                <a:gd name="T32" fmla="*/ 714 w 1326"/>
                <a:gd name="T33" fmla="*/ 1150 h 1974"/>
                <a:gd name="T34" fmla="*/ 708 w 1326"/>
                <a:gd name="T35" fmla="*/ 1198 h 1974"/>
                <a:gd name="T36" fmla="*/ 681 w 1326"/>
                <a:gd name="T37" fmla="*/ 1250 h 1974"/>
                <a:gd name="T38" fmla="*/ 661 w 1326"/>
                <a:gd name="T39" fmla="*/ 1320 h 1974"/>
                <a:gd name="T40" fmla="*/ 662 w 1326"/>
                <a:gd name="T41" fmla="*/ 1361 h 1974"/>
                <a:gd name="T42" fmla="*/ 698 w 1326"/>
                <a:gd name="T43" fmla="*/ 1422 h 1974"/>
                <a:gd name="T44" fmla="*/ 785 w 1326"/>
                <a:gd name="T45" fmla="*/ 1493 h 1974"/>
                <a:gd name="T46" fmla="*/ 920 w 1326"/>
                <a:gd name="T47" fmla="*/ 1610 h 1974"/>
                <a:gd name="T48" fmla="*/ 1064 w 1326"/>
                <a:gd name="T49" fmla="*/ 1736 h 1974"/>
                <a:gd name="T50" fmla="*/ 1162 w 1326"/>
                <a:gd name="T51" fmla="*/ 1832 h 1974"/>
                <a:gd name="T52" fmla="*/ 1228 w 1326"/>
                <a:gd name="T53" fmla="*/ 1895 h 1974"/>
                <a:gd name="T54" fmla="*/ 1286 w 1326"/>
                <a:gd name="T55" fmla="*/ 1932 h 1974"/>
                <a:gd name="T56" fmla="*/ 1318 w 1326"/>
                <a:gd name="T57" fmla="*/ 1952 h 1974"/>
                <a:gd name="T58" fmla="*/ 1316 w 1326"/>
                <a:gd name="T59" fmla="*/ 1974 h 1974"/>
                <a:gd name="T60" fmla="*/ 1236 w 1326"/>
                <a:gd name="T61" fmla="*/ 1949 h 1974"/>
                <a:gd name="T62" fmla="*/ 1149 w 1326"/>
                <a:gd name="T63" fmla="*/ 1874 h 1974"/>
                <a:gd name="T64" fmla="*/ 1064 w 1326"/>
                <a:gd name="T65" fmla="*/ 1788 h 1974"/>
                <a:gd name="T66" fmla="*/ 960 w 1326"/>
                <a:gd name="T67" fmla="*/ 1698 h 1974"/>
                <a:gd name="T68" fmla="*/ 893 w 1326"/>
                <a:gd name="T69" fmla="*/ 1650 h 1974"/>
                <a:gd name="T70" fmla="*/ 845 w 1326"/>
                <a:gd name="T71" fmla="*/ 1637 h 1974"/>
                <a:gd name="T72" fmla="*/ 814 w 1326"/>
                <a:gd name="T73" fmla="*/ 1690 h 1974"/>
                <a:gd name="T74" fmla="*/ 786 w 1326"/>
                <a:gd name="T75" fmla="*/ 1713 h 1974"/>
                <a:gd name="T76" fmla="*/ 759 w 1326"/>
                <a:gd name="T77" fmla="*/ 1720 h 1974"/>
                <a:gd name="T78" fmla="*/ 747 w 1326"/>
                <a:gd name="T79" fmla="*/ 1806 h 1974"/>
                <a:gd name="T80" fmla="*/ 683 w 1326"/>
                <a:gd name="T81" fmla="*/ 1812 h 1974"/>
                <a:gd name="T82" fmla="*/ 617 w 1326"/>
                <a:gd name="T83" fmla="*/ 1726 h 1974"/>
                <a:gd name="T84" fmla="*/ 534 w 1326"/>
                <a:gd name="T85" fmla="*/ 1693 h 1974"/>
                <a:gd name="T86" fmla="*/ 455 w 1326"/>
                <a:gd name="T87" fmla="*/ 1701 h 1974"/>
                <a:gd name="T88" fmla="*/ 380 w 1326"/>
                <a:gd name="T89" fmla="*/ 1663 h 1974"/>
                <a:gd name="T90" fmla="*/ 309 w 1326"/>
                <a:gd name="T91" fmla="*/ 1598 h 1974"/>
                <a:gd name="T92" fmla="*/ 240 w 1326"/>
                <a:gd name="T93" fmla="*/ 1514 h 1974"/>
                <a:gd name="T94" fmla="*/ 185 w 1326"/>
                <a:gd name="T95" fmla="*/ 1415 h 1974"/>
                <a:gd name="T96" fmla="*/ 120 w 1326"/>
                <a:gd name="T97" fmla="*/ 1199 h 1974"/>
                <a:gd name="T98" fmla="*/ 30 w 1326"/>
                <a:gd name="T99" fmla="*/ 932 h 197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326"/>
                <a:gd name="T151" fmla="*/ 0 h 1974"/>
                <a:gd name="T152" fmla="*/ 1326 w 1326"/>
                <a:gd name="T153" fmla="*/ 1974 h 197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326" h="1974">
                  <a:moveTo>
                    <a:pt x="0" y="881"/>
                  </a:moveTo>
                  <a:lnTo>
                    <a:pt x="2" y="860"/>
                  </a:lnTo>
                  <a:lnTo>
                    <a:pt x="9" y="836"/>
                  </a:lnTo>
                  <a:lnTo>
                    <a:pt x="20" y="810"/>
                  </a:lnTo>
                  <a:lnTo>
                    <a:pt x="34" y="781"/>
                  </a:lnTo>
                  <a:lnTo>
                    <a:pt x="50" y="752"/>
                  </a:lnTo>
                  <a:lnTo>
                    <a:pt x="69" y="720"/>
                  </a:lnTo>
                  <a:lnTo>
                    <a:pt x="93" y="689"/>
                  </a:lnTo>
                  <a:lnTo>
                    <a:pt x="117" y="655"/>
                  </a:lnTo>
                  <a:lnTo>
                    <a:pt x="144" y="620"/>
                  </a:lnTo>
                  <a:lnTo>
                    <a:pt x="171" y="585"/>
                  </a:lnTo>
                  <a:lnTo>
                    <a:pt x="203" y="550"/>
                  </a:lnTo>
                  <a:lnTo>
                    <a:pt x="234" y="514"/>
                  </a:lnTo>
                  <a:lnTo>
                    <a:pt x="267" y="478"/>
                  </a:lnTo>
                  <a:lnTo>
                    <a:pt x="299" y="442"/>
                  </a:lnTo>
                  <a:lnTo>
                    <a:pt x="333" y="407"/>
                  </a:lnTo>
                  <a:lnTo>
                    <a:pt x="367" y="372"/>
                  </a:lnTo>
                  <a:lnTo>
                    <a:pt x="402" y="339"/>
                  </a:lnTo>
                  <a:lnTo>
                    <a:pt x="433" y="305"/>
                  </a:lnTo>
                  <a:lnTo>
                    <a:pt x="463" y="273"/>
                  </a:lnTo>
                  <a:lnTo>
                    <a:pt x="492" y="242"/>
                  </a:lnTo>
                  <a:lnTo>
                    <a:pt x="520" y="213"/>
                  </a:lnTo>
                  <a:lnTo>
                    <a:pt x="546" y="186"/>
                  </a:lnTo>
                  <a:lnTo>
                    <a:pt x="572" y="160"/>
                  </a:lnTo>
                  <a:lnTo>
                    <a:pt x="599" y="135"/>
                  </a:lnTo>
                  <a:lnTo>
                    <a:pt x="625" y="111"/>
                  </a:lnTo>
                  <a:lnTo>
                    <a:pt x="649" y="90"/>
                  </a:lnTo>
                  <a:lnTo>
                    <a:pt x="674" y="71"/>
                  </a:lnTo>
                  <a:lnTo>
                    <a:pt x="698" y="54"/>
                  </a:lnTo>
                  <a:lnTo>
                    <a:pt x="724" y="41"/>
                  </a:lnTo>
                  <a:lnTo>
                    <a:pt x="748" y="26"/>
                  </a:lnTo>
                  <a:lnTo>
                    <a:pt x="774" y="17"/>
                  </a:lnTo>
                  <a:lnTo>
                    <a:pt x="801" y="8"/>
                  </a:lnTo>
                  <a:lnTo>
                    <a:pt x="846" y="0"/>
                  </a:lnTo>
                  <a:lnTo>
                    <a:pt x="877" y="3"/>
                  </a:lnTo>
                  <a:lnTo>
                    <a:pt x="893" y="15"/>
                  </a:lnTo>
                  <a:lnTo>
                    <a:pt x="902" y="36"/>
                  </a:lnTo>
                  <a:lnTo>
                    <a:pt x="902" y="65"/>
                  </a:lnTo>
                  <a:lnTo>
                    <a:pt x="898" y="99"/>
                  </a:lnTo>
                  <a:lnTo>
                    <a:pt x="892" y="142"/>
                  </a:lnTo>
                  <a:lnTo>
                    <a:pt x="889" y="189"/>
                  </a:lnTo>
                  <a:lnTo>
                    <a:pt x="883" y="251"/>
                  </a:lnTo>
                  <a:lnTo>
                    <a:pt x="873" y="330"/>
                  </a:lnTo>
                  <a:lnTo>
                    <a:pt x="860" y="425"/>
                  </a:lnTo>
                  <a:lnTo>
                    <a:pt x="840" y="527"/>
                  </a:lnTo>
                  <a:lnTo>
                    <a:pt x="813" y="630"/>
                  </a:lnTo>
                  <a:lnTo>
                    <a:pt x="780" y="730"/>
                  </a:lnTo>
                  <a:lnTo>
                    <a:pt x="738" y="818"/>
                  </a:lnTo>
                  <a:lnTo>
                    <a:pt x="688" y="891"/>
                  </a:lnTo>
                  <a:lnTo>
                    <a:pt x="679" y="906"/>
                  </a:lnTo>
                  <a:lnTo>
                    <a:pt x="667" y="926"/>
                  </a:lnTo>
                  <a:lnTo>
                    <a:pt x="650" y="947"/>
                  </a:lnTo>
                  <a:lnTo>
                    <a:pt x="632" y="966"/>
                  </a:lnTo>
                  <a:lnTo>
                    <a:pt x="609" y="983"/>
                  </a:lnTo>
                  <a:lnTo>
                    <a:pt x="582" y="993"/>
                  </a:lnTo>
                  <a:lnTo>
                    <a:pt x="551" y="993"/>
                  </a:lnTo>
                  <a:lnTo>
                    <a:pt x="513" y="983"/>
                  </a:lnTo>
                  <a:lnTo>
                    <a:pt x="543" y="1007"/>
                  </a:lnTo>
                  <a:lnTo>
                    <a:pt x="570" y="1026"/>
                  </a:lnTo>
                  <a:lnTo>
                    <a:pt x="594" y="1044"/>
                  </a:lnTo>
                  <a:lnTo>
                    <a:pt x="618" y="1058"/>
                  </a:lnTo>
                  <a:lnTo>
                    <a:pt x="638" y="1071"/>
                  </a:lnTo>
                  <a:lnTo>
                    <a:pt x="657" y="1085"/>
                  </a:lnTo>
                  <a:lnTo>
                    <a:pt x="675" y="1097"/>
                  </a:lnTo>
                  <a:lnTo>
                    <a:pt x="691" y="1112"/>
                  </a:lnTo>
                  <a:lnTo>
                    <a:pt x="705" y="1125"/>
                  </a:lnTo>
                  <a:lnTo>
                    <a:pt x="712" y="1137"/>
                  </a:lnTo>
                  <a:lnTo>
                    <a:pt x="714" y="1150"/>
                  </a:lnTo>
                  <a:lnTo>
                    <a:pt x="714" y="1162"/>
                  </a:lnTo>
                  <a:lnTo>
                    <a:pt x="713" y="1173"/>
                  </a:lnTo>
                  <a:lnTo>
                    <a:pt x="710" y="1185"/>
                  </a:lnTo>
                  <a:lnTo>
                    <a:pt x="708" y="1198"/>
                  </a:lnTo>
                  <a:lnTo>
                    <a:pt x="708" y="1212"/>
                  </a:lnTo>
                  <a:lnTo>
                    <a:pt x="700" y="1221"/>
                  </a:lnTo>
                  <a:lnTo>
                    <a:pt x="691" y="1233"/>
                  </a:lnTo>
                  <a:lnTo>
                    <a:pt x="681" y="1250"/>
                  </a:lnTo>
                  <a:lnTo>
                    <a:pt x="672" y="1266"/>
                  </a:lnTo>
                  <a:lnTo>
                    <a:pt x="665" y="1286"/>
                  </a:lnTo>
                  <a:lnTo>
                    <a:pt x="661" y="1303"/>
                  </a:lnTo>
                  <a:lnTo>
                    <a:pt x="661" y="1320"/>
                  </a:lnTo>
                  <a:lnTo>
                    <a:pt x="667" y="1334"/>
                  </a:lnTo>
                  <a:lnTo>
                    <a:pt x="664" y="1341"/>
                  </a:lnTo>
                  <a:lnTo>
                    <a:pt x="662" y="1350"/>
                  </a:lnTo>
                  <a:lnTo>
                    <a:pt x="662" y="1361"/>
                  </a:lnTo>
                  <a:lnTo>
                    <a:pt x="665" y="1374"/>
                  </a:lnTo>
                  <a:lnTo>
                    <a:pt x="670" y="1387"/>
                  </a:lnTo>
                  <a:lnTo>
                    <a:pt x="681" y="1404"/>
                  </a:lnTo>
                  <a:lnTo>
                    <a:pt x="698" y="1422"/>
                  </a:lnTo>
                  <a:lnTo>
                    <a:pt x="720" y="1441"/>
                  </a:lnTo>
                  <a:lnTo>
                    <a:pt x="737" y="1454"/>
                  </a:lnTo>
                  <a:lnTo>
                    <a:pt x="759" y="1472"/>
                  </a:lnTo>
                  <a:lnTo>
                    <a:pt x="785" y="1493"/>
                  </a:lnTo>
                  <a:lnTo>
                    <a:pt x="814" y="1520"/>
                  </a:lnTo>
                  <a:lnTo>
                    <a:pt x="849" y="1548"/>
                  </a:lnTo>
                  <a:lnTo>
                    <a:pt x="884" y="1578"/>
                  </a:lnTo>
                  <a:lnTo>
                    <a:pt x="920" y="1610"/>
                  </a:lnTo>
                  <a:lnTo>
                    <a:pt x="958" y="1641"/>
                  </a:lnTo>
                  <a:lnTo>
                    <a:pt x="995" y="1674"/>
                  </a:lnTo>
                  <a:lnTo>
                    <a:pt x="1029" y="1707"/>
                  </a:lnTo>
                  <a:lnTo>
                    <a:pt x="1064" y="1736"/>
                  </a:lnTo>
                  <a:lnTo>
                    <a:pt x="1094" y="1765"/>
                  </a:lnTo>
                  <a:lnTo>
                    <a:pt x="1121" y="1792"/>
                  </a:lnTo>
                  <a:lnTo>
                    <a:pt x="1144" y="1814"/>
                  </a:lnTo>
                  <a:lnTo>
                    <a:pt x="1162" y="1832"/>
                  </a:lnTo>
                  <a:lnTo>
                    <a:pt x="1174" y="1844"/>
                  </a:lnTo>
                  <a:lnTo>
                    <a:pt x="1191" y="1863"/>
                  </a:lnTo>
                  <a:lnTo>
                    <a:pt x="1210" y="1880"/>
                  </a:lnTo>
                  <a:lnTo>
                    <a:pt x="1228" y="1895"/>
                  </a:lnTo>
                  <a:lnTo>
                    <a:pt x="1245" y="1907"/>
                  </a:lnTo>
                  <a:lnTo>
                    <a:pt x="1260" y="1918"/>
                  </a:lnTo>
                  <a:lnTo>
                    <a:pt x="1275" y="1926"/>
                  </a:lnTo>
                  <a:lnTo>
                    <a:pt x="1286" y="1932"/>
                  </a:lnTo>
                  <a:lnTo>
                    <a:pt x="1294" y="1936"/>
                  </a:lnTo>
                  <a:lnTo>
                    <a:pt x="1303" y="1941"/>
                  </a:lnTo>
                  <a:lnTo>
                    <a:pt x="1310" y="1945"/>
                  </a:lnTo>
                  <a:lnTo>
                    <a:pt x="1318" y="1952"/>
                  </a:lnTo>
                  <a:lnTo>
                    <a:pt x="1324" y="1960"/>
                  </a:lnTo>
                  <a:lnTo>
                    <a:pt x="1326" y="1964"/>
                  </a:lnTo>
                  <a:lnTo>
                    <a:pt x="1324" y="1970"/>
                  </a:lnTo>
                  <a:lnTo>
                    <a:pt x="1316" y="1974"/>
                  </a:lnTo>
                  <a:lnTo>
                    <a:pt x="1299" y="1974"/>
                  </a:lnTo>
                  <a:lnTo>
                    <a:pt x="1279" y="1970"/>
                  </a:lnTo>
                  <a:lnTo>
                    <a:pt x="1257" y="1961"/>
                  </a:lnTo>
                  <a:lnTo>
                    <a:pt x="1236" y="1949"/>
                  </a:lnTo>
                  <a:lnTo>
                    <a:pt x="1212" y="1932"/>
                  </a:lnTo>
                  <a:lnTo>
                    <a:pt x="1189" y="1914"/>
                  </a:lnTo>
                  <a:lnTo>
                    <a:pt x="1169" y="1895"/>
                  </a:lnTo>
                  <a:lnTo>
                    <a:pt x="1149" y="1874"/>
                  </a:lnTo>
                  <a:lnTo>
                    <a:pt x="1131" y="1855"/>
                  </a:lnTo>
                  <a:lnTo>
                    <a:pt x="1112" y="1835"/>
                  </a:lnTo>
                  <a:lnTo>
                    <a:pt x="1090" y="1812"/>
                  </a:lnTo>
                  <a:lnTo>
                    <a:pt x="1064" y="1788"/>
                  </a:lnTo>
                  <a:lnTo>
                    <a:pt x="1037" y="1763"/>
                  </a:lnTo>
                  <a:lnTo>
                    <a:pt x="1009" y="1739"/>
                  </a:lnTo>
                  <a:lnTo>
                    <a:pt x="984" y="1717"/>
                  </a:lnTo>
                  <a:lnTo>
                    <a:pt x="960" y="1698"/>
                  </a:lnTo>
                  <a:lnTo>
                    <a:pt x="941" y="1683"/>
                  </a:lnTo>
                  <a:lnTo>
                    <a:pt x="926" y="1671"/>
                  </a:lnTo>
                  <a:lnTo>
                    <a:pt x="909" y="1659"/>
                  </a:lnTo>
                  <a:lnTo>
                    <a:pt x="893" y="1650"/>
                  </a:lnTo>
                  <a:lnTo>
                    <a:pt x="880" y="1644"/>
                  </a:lnTo>
                  <a:lnTo>
                    <a:pt x="868" y="1639"/>
                  </a:lnTo>
                  <a:lnTo>
                    <a:pt x="855" y="1636"/>
                  </a:lnTo>
                  <a:lnTo>
                    <a:pt x="845" y="1637"/>
                  </a:lnTo>
                  <a:lnTo>
                    <a:pt x="835" y="1644"/>
                  </a:lnTo>
                  <a:lnTo>
                    <a:pt x="823" y="1658"/>
                  </a:lnTo>
                  <a:lnTo>
                    <a:pt x="817" y="1674"/>
                  </a:lnTo>
                  <a:lnTo>
                    <a:pt x="814" y="1690"/>
                  </a:lnTo>
                  <a:lnTo>
                    <a:pt x="806" y="1702"/>
                  </a:lnTo>
                  <a:lnTo>
                    <a:pt x="801" y="1708"/>
                  </a:lnTo>
                  <a:lnTo>
                    <a:pt x="795" y="1711"/>
                  </a:lnTo>
                  <a:lnTo>
                    <a:pt x="786" y="1713"/>
                  </a:lnTo>
                  <a:lnTo>
                    <a:pt x="780" y="1715"/>
                  </a:lnTo>
                  <a:lnTo>
                    <a:pt x="772" y="1716"/>
                  </a:lnTo>
                  <a:lnTo>
                    <a:pt x="765" y="1717"/>
                  </a:lnTo>
                  <a:lnTo>
                    <a:pt x="759" y="1720"/>
                  </a:lnTo>
                  <a:lnTo>
                    <a:pt x="754" y="1725"/>
                  </a:lnTo>
                  <a:lnTo>
                    <a:pt x="749" y="1744"/>
                  </a:lnTo>
                  <a:lnTo>
                    <a:pt x="749" y="1774"/>
                  </a:lnTo>
                  <a:lnTo>
                    <a:pt x="747" y="1806"/>
                  </a:lnTo>
                  <a:lnTo>
                    <a:pt x="737" y="1827"/>
                  </a:lnTo>
                  <a:lnTo>
                    <a:pt x="719" y="1833"/>
                  </a:lnTo>
                  <a:lnTo>
                    <a:pt x="700" y="1827"/>
                  </a:lnTo>
                  <a:lnTo>
                    <a:pt x="683" y="1812"/>
                  </a:lnTo>
                  <a:lnTo>
                    <a:pt x="665" y="1792"/>
                  </a:lnTo>
                  <a:lnTo>
                    <a:pt x="649" y="1769"/>
                  </a:lnTo>
                  <a:lnTo>
                    <a:pt x="632" y="1745"/>
                  </a:lnTo>
                  <a:lnTo>
                    <a:pt x="617" y="1726"/>
                  </a:lnTo>
                  <a:lnTo>
                    <a:pt x="603" y="1712"/>
                  </a:lnTo>
                  <a:lnTo>
                    <a:pt x="577" y="1698"/>
                  </a:lnTo>
                  <a:lnTo>
                    <a:pt x="555" y="1693"/>
                  </a:lnTo>
                  <a:lnTo>
                    <a:pt x="534" y="1693"/>
                  </a:lnTo>
                  <a:lnTo>
                    <a:pt x="516" y="1695"/>
                  </a:lnTo>
                  <a:lnTo>
                    <a:pt x="497" y="1700"/>
                  </a:lnTo>
                  <a:lnTo>
                    <a:pt x="477" y="1702"/>
                  </a:lnTo>
                  <a:lnTo>
                    <a:pt x="455" y="1701"/>
                  </a:lnTo>
                  <a:lnTo>
                    <a:pt x="428" y="1691"/>
                  </a:lnTo>
                  <a:lnTo>
                    <a:pt x="414" y="1683"/>
                  </a:lnTo>
                  <a:lnTo>
                    <a:pt x="397" y="1673"/>
                  </a:lnTo>
                  <a:lnTo>
                    <a:pt x="380" y="1663"/>
                  </a:lnTo>
                  <a:lnTo>
                    <a:pt x="362" y="1649"/>
                  </a:lnTo>
                  <a:lnTo>
                    <a:pt x="346" y="1634"/>
                  </a:lnTo>
                  <a:lnTo>
                    <a:pt x="327" y="1617"/>
                  </a:lnTo>
                  <a:lnTo>
                    <a:pt x="309" y="1598"/>
                  </a:lnTo>
                  <a:lnTo>
                    <a:pt x="291" y="1578"/>
                  </a:lnTo>
                  <a:lnTo>
                    <a:pt x="273" y="1558"/>
                  </a:lnTo>
                  <a:lnTo>
                    <a:pt x="255" y="1536"/>
                  </a:lnTo>
                  <a:lnTo>
                    <a:pt x="240" y="1514"/>
                  </a:lnTo>
                  <a:lnTo>
                    <a:pt x="224" y="1488"/>
                  </a:lnTo>
                  <a:lnTo>
                    <a:pt x="210" y="1466"/>
                  </a:lnTo>
                  <a:lnTo>
                    <a:pt x="197" y="1440"/>
                  </a:lnTo>
                  <a:lnTo>
                    <a:pt x="185" y="1415"/>
                  </a:lnTo>
                  <a:lnTo>
                    <a:pt x="175" y="1388"/>
                  </a:lnTo>
                  <a:lnTo>
                    <a:pt x="157" y="1332"/>
                  </a:lnTo>
                  <a:lnTo>
                    <a:pt x="141" y="1268"/>
                  </a:lnTo>
                  <a:lnTo>
                    <a:pt x="120" y="1199"/>
                  </a:lnTo>
                  <a:lnTo>
                    <a:pt x="102" y="1127"/>
                  </a:lnTo>
                  <a:lnTo>
                    <a:pt x="80" y="1058"/>
                  </a:lnTo>
                  <a:lnTo>
                    <a:pt x="56" y="991"/>
                  </a:lnTo>
                  <a:lnTo>
                    <a:pt x="30" y="932"/>
                  </a:lnTo>
                  <a:lnTo>
                    <a:pt x="0" y="881"/>
                  </a:lnTo>
                  <a:close/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9" name="Freeform 7"/>
            <p:cNvSpPr>
              <a:spLocks/>
            </p:cNvSpPr>
            <p:nvPr/>
          </p:nvSpPr>
          <p:spPr bwMode="auto">
            <a:xfrm>
              <a:off x="3228" y="1435"/>
              <a:ext cx="335" cy="579"/>
            </a:xfrm>
            <a:custGeom>
              <a:avLst/>
              <a:gdLst>
                <a:gd name="T0" fmla="*/ 0 w 335"/>
                <a:gd name="T1" fmla="*/ 579 h 579"/>
                <a:gd name="T2" fmla="*/ 5 w 335"/>
                <a:gd name="T3" fmla="*/ 560 h 579"/>
                <a:gd name="T4" fmla="*/ 14 w 335"/>
                <a:gd name="T5" fmla="*/ 534 h 579"/>
                <a:gd name="T6" fmla="*/ 23 w 335"/>
                <a:gd name="T7" fmla="*/ 504 h 579"/>
                <a:gd name="T8" fmla="*/ 37 w 335"/>
                <a:gd name="T9" fmla="*/ 468 h 579"/>
                <a:gd name="T10" fmla="*/ 53 w 335"/>
                <a:gd name="T11" fmla="*/ 430 h 579"/>
                <a:gd name="T12" fmla="*/ 72 w 335"/>
                <a:gd name="T13" fmla="*/ 388 h 579"/>
                <a:gd name="T14" fmla="*/ 91 w 335"/>
                <a:gd name="T15" fmla="*/ 344 h 579"/>
                <a:gd name="T16" fmla="*/ 114 w 335"/>
                <a:gd name="T17" fmla="*/ 300 h 579"/>
                <a:gd name="T18" fmla="*/ 137 w 335"/>
                <a:gd name="T19" fmla="*/ 256 h 579"/>
                <a:gd name="T20" fmla="*/ 163 w 335"/>
                <a:gd name="T21" fmla="*/ 214 h 579"/>
                <a:gd name="T22" fmla="*/ 189 w 335"/>
                <a:gd name="T23" fmla="*/ 172 h 579"/>
                <a:gd name="T24" fmla="*/ 217 w 335"/>
                <a:gd name="T25" fmla="*/ 134 h 579"/>
                <a:gd name="T26" fmla="*/ 244 w 335"/>
                <a:gd name="T27" fmla="*/ 98 h 579"/>
                <a:gd name="T28" fmla="*/ 273 w 335"/>
                <a:gd name="T29" fmla="*/ 67 h 579"/>
                <a:gd name="T30" fmla="*/ 302 w 335"/>
                <a:gd name="T31" fmla="*/ 43 h 579"/>
                <a:gd name="T32" fmla="*/ 331 w 335"/>
                <a:gd name="T33" fmla="*/ 25 h 579"/>
                <a:gd name="T34" fmla="*/ 335 w 335"/>
                <a:gd name="T35" fmla="*/ 17 h 579"/>
                <a:gd name="T36" fmla="*/ 333 w 335"/>
                <a:gd name="T37" fmla="*/ 10 h 579"/>
                <a:gd name="T38" fmla="*/ 331 w 335"/>
                <a:gd name="T39" fmla="*/ 4 h 579"/>
                <a:gd name="T40" fmla="*/ 326 w 335"/>
                <a:gd name="T41" fmla="*/ 2 h 579"/>
                <a:gd name="T42" fmla="*/ 319 w 335"/>
                <a:gd name="T43" fmla="*/ 0 h 579"/>
                <a:gd name="T44" fmla="*/ 311 w 335"/>
                <a:gd name="T45" fmla="*/ 2 h 579"/>
                <a:gd name="T46" fmla="*/ 300 w 335"/>
                <a:gd name="T47" fmla="*/ 7 h 579"/>
                <a:gd name="T48" fmla="*/ 288 w 335"/>
                <a:gd name="T49" fmla="*/ 16 h 579"/>
                <a:gd name="T50" fmla="*/ 280 w 335"/>
                <a:gd name="T51" fmla="*/ 23 h 579"/>
                <a:gd name="T52" fmla="*/ 268 w 335"/>
                <a:gd name="T53" fmla="*/ 37 h 579"/>
                <a:gd name="T54" fmla="*/ 252 w 335"/>
                <a:gd name="T55" fmla="*/ 58 h 579"/>
                <a:gd name="T56" fmla="*/ 236 w 335"/>
                <a:gd name="T57" fmla="*/ 82 h 579"/>
                <a:gd name="T58" fmla="*/ 214 w 335"/>
                <a:gd name="T59" fmla="*/ 111 h 579"/>
                <a:gd name="T60" fmla="*/ 193 w 335"/>
                <a:gd name="T61" fmla="*/ 144 h 579"/>
                <a:gd name="T62" fmla="*/ 172 w 335"/>
                <a:gd name="T63" fmla="*/ 181 h 579"/>
                <a:gd name="T64" fmla="*/ 149 w 335"/>
                <a:gd name="T65" fmla="*/ 219 h 579"/>
                <a:gd name="T66" fmla="*/ 125 w 335"/>
                <a:gd name="T67" fmla="*/ 262 h 579"/>
                <a:gd name="T68" fmla="*/ 102 w 335"/>
                <a:gd name="T69" fmla="*/ 304 h 579"/>
                <a:gd name="T70" fmla="*/ 79 w 335"/>
                <a:gd name="T71" fmla="*/ 350 h 579"/>
                <a:gd name="T72" fmla="*/ 58 w 335"/>
                <a:gd name="T73" fmla="*/ 396 h 579"/>
                <a:gd name="T74" fmla="*/ 40 w 335"/>
                <a:gd name="T75" fmla="*/ 442 h 579"/>
                <a:gd name="T76" fmla="*/ 24 w 335"/>
                <a:gd name="T77" fmla="*/ 488 h 579"/>
                <a:gd name="T78" fmla="*/ 10 w 335"/>
                <a:gd name="T79" fmla="*/ 534 h 579"/>
                <a:gd name="T80" fmla="*/ 0 w 335"/>
                <a:gd name="T81" fmla="*/ 579 h 579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35"/>
                <a:gd name="T124" fmla="*/ 0 h 579"/>
                <a:gd name="T125" fmla="*/ 335 w 335"/>
                <a:gd name="T126" fmla="*/ 579 h 579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35" h="579">
                  <a:moveTo>
                    <a:pt x="0" y="579"/>
                  </a:moveTo>
                  <a:lnTo>
                    <a:pt x="5" y="560"/>
                  </a:lnTo>
                  <a:lnTo>
                    <a:pt x="14" y="534"/>
                  </a:lnTo>
                  <a:lnTo>
                    <a:pt x="23" y="504"/>
                  </a:lnTo>
                  <a:lnTo>
                    <a:pt x="37" y="468"/>
                  </a:lnTo>
                  <a:lnTo>
                    <a:pt x="53" y="430"/>
                  </a:lnTo>
                  <a:lnTo>
                    <a:pt x="72" y="388"/>
                  </a:lnTo>
                  <a:lnTo>
                    <a:pt x="91" y="344"/>
                  </a:lnTo>
                  <a:lnTo>
                    <a:pt x="114" y="300"/>
                  </a:lnTo>
                  <a:lnTo>
                    <a:pt x="137" y="256"/>
                  </a:lnTo>
                  <a:lnTo>
                    <a:pt x="163" y="214"/>
                  </a:lnTo>
                  <a:lnTo>
                    <a:pt x="189" y="172"/>
                  </a:lnTo>
                  <a:lnTo>
                    <a:pt x="217" y="134"/>
                  </a:lnTo>
                  <a:lnTo>
                    <a:pt x="244" y="98"/>
                  </a:lnTo>
                  <a:lnTo>
                    <a:pt x="273" y="67"/>
                  </a:lnTo>
                  <a:lnTo>
                    <a:pt x="302" y="43"/>
                  </a:lnTo>
                  <a:lnTo>
                    <a:pt x="331" y="25"/>
                  </a:lnTo>
                  <a:lnTo>
                    <a:pt x="335" y="17"/>
                  </a:lnTo>
                  <a:lnTo>
                    <a:pt x="333" y="10"/>
                  </a:lnTo>
                  <a:lnTo>
                    <a:pt x="331" y="4"/>
                  </a:lnTo>
                  <a:lnTo>
                    <a:pt x="326" y="2"/>
                  </a:lnTo>
                  <a:lnTo>
                    <a:pt x="319" y="0"/>
                  </a:lnTo>
                  <a:lnTo>
                    <a:pt x="311" y="2"/>
                  </a:lnTo>
                  <a:lnTo>
                    <a:pt x="300" y="7"/>
                  </a:lnTo>
                  <a:lnTo>
                    <a:pt x="288" y="16"/>
                  </a:lnTo>
                  <a:lnTo>
                    <a:pt x="280" y="23"/>
                  </a:lnTo>
                  <a:lnTo>
                    <a:pt x="268" y="37"/>
                  </a:lnTo>
                  <a:lnTo>
                    <a:pt x="252" y="58"/>
                  </a:lnTo>
                  <a:lnTo>
                    <a:pt x="236" y="82"/>
                  </a:lnTo>
                  <a:lnTo>
                    <a:pt x="214" y="111"/>
                  </a:lnTo>
                  <a:lnTo>
                    <a:pt x="193" y="144"/>
                  </a:lnTo>
                  <a:lnTo>
                    <a:pt x="172" y="181"/>
                  </a:lnTo>
                  <a:lnTo>
                    <a:pt x="149" y="219"/>
                  </a:lnTo>
                  <a:lnTo>
                    <a:pt x="125" y="262"/>
                  </a:lnTo>
                  <a:lnTo>
                    <a:pt x="102" y="304"/>
                  </a:lnTo>
                  <a:lnTo>
                    <a:pt x="79" y="350"/>
                  </a:lnTo>
                  <a:lnTo>
                    <a:pt x="58" y="396"/>
                  </a:lnTo>
                  <a:lnTo>
                    <a:pt x="40" y="442"/>
                  </a:lnTo>
                  <a:lnTo>
                    <a:pt x="24" y="488"/>
                  </a:lnTo>
                  <a:lnTo>
                    <a:pt x="10" y="534"/>
                  </a:lnTo>
                  <a:lnTo>
                    <a:pt x="0" y="579"/>
                  </a:lnTo>
                  <a:close/>
                </a:path>
              </a:pathLst>
            </a:custGeom>
            <a:solidFill>
              <a:srgbClr val="C0C0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0" name="Freeform 8"/>
            <p:cNvSpPr>
              <a:spLocks/>
            </p:cNvSpPr>
            <p:nvPr/>
          </p:nvSpPr>
          <p:spPr bwMode="auto">
            <a:xfrm>
              <a:off x="3172" y="1422"/>
              <a:ext cx="249" cy="618"/>
            </a:xfrm>
            <a:custGeom>
              <a:avLst/>
              <a:gdLst>
                <a:gd name="T0" fmla="*/ 0 w 249"/>
                <a:gd name="T1" fmla="*/ 618 h 618"/>
                <a:gd name="T2" fmla="*/ 2 w 249"/>
                <a:gd name="T3" fmla="*/ 599 h 618"/>
                <a:gd name="T4" fmla="*/ 5 w 249"/>
                <a:gd name="T5" fmla="*/ 572 h 618"/>
                <a:gd name="T6" fmla="*/ 13 w 249"/>
                <a:gd name="T7" fmla="*/ 539 h 618"/>
                <a:gd name="T8" fmla="*/ 21 w 249"/>
                <a:gd name="T9" fmla="*/ 503 h 618"/>
                <a:gd name="T10" fmla="*/ 29 w 249"/>
                <a:gd name="T11" fmla="*/ 463 h 618"/>
                <a:gd name="T12" fmla="*/ 42 w 249"/>
                <a:gd name="T13" fmla="*/ 419 h 618"/>
                <a:gd name="T14" fmla="*/ 56 w 249"/>
                <a:gd name="T15" fmla="*/ 374 h 618"/>
                <a:gd name="T16" fmla="*/ 71 w 249"/>
                <a:gd name="T17" fmla="*/ 327 h 618"/>
                <a:gd name="T18" fmla="*/ 89 w 249"/>
                <a:gd name="T19" fmla="*/ 281 h 618"/>
                <a:gd name="T20" fmla="*/ 108 w 249"/>
                <a:gd name="T21" fmla="*/ 233 h 618"/>
                <a:gd name="T22" fmla="*/ 126 w 249"/>
                <a:gd name="T23" fmla="*/ 189 h 618"/>
                <a:gd name="T24" fmla="*/ 149 w 249"/>
                <a:gd name="T25" fmla="*/ 147 h 618"/>
                <a:gd name="T26" fmla="*/ 172 w 249"/>
                <a:gd name="T27" fmla="*/ 110 h 618"/>
                <a:gd name="T28" fmla="*/ 196 w 249"/>
                <a:gd name="T29" fmla="*/ 76 h 618"/>
                <a:gd name="T30" fmla="*/ 222 w 249"/>
                <a:gd name="T31" fmla="*/ 47 h 618"/>
                <a:gd name="T32" fmla="*/ 248 w 249"/>
                <a:gd name="T33" fmla="*/ 24 h 618"/>
                <a:gd name="T34" fmla="*/ 249 w 249"/>
                <a:gd name="T35" fmla="*/ 16 h 618"/>
                <a:gd name="T36" fmla="*/ 248 w 249"/>
                <a:gd name="T37" fmla="*/ 9 h 618"/>
                <a:gd name="T38" fmla="*/ 244 w 249"/>
                <a:gd name="T39" fmla="*/ 5 h 618"/>
                <a:gd name="T40" fmla="*/ 238 w 249"/>
                <a:gd name="T41" fmla="*/ 0 h 618"/>
                <a:gd name="T42" fmla="*/ 231 w 249"/>
                <a:gd name="T43" fmla="*/ 0 h 618"/>
                <a:gd name="T44" fmla="*/ 223 w 249"/>
                <a:gd name="T45" fmla="*/ 4 h 618"/>
                <a:gd name="T46" fmla="*/ 213 w 249"/>
                <a:gd name="T47" fmla="*/ 11 h 618"/>
                <a:gd name="T48" fmla="*/ 202 w 249"/>
                <a:gd name="T49" fmla="*/ 20 h 618"/>
                <a:gd name="T50" fmla="*/ 187 w 249"/>
                <a:gd name="T51" fmla="*/ 44 h 618"/>
                <a:gd name="T52" fmla="*/ 159 w 249"/>
                <a:gd name="T53" fmla="*/ 95 h 618"/>
                <a:gd name="T54" fmla="*/ 128 w 249"/>
                <a:gd name="T55" fmla="*/ 160 h 618"/>
                <a:gd name="T56" fmla="*/ 94 w 249"/>
                <a:gd name="T57" fmla="*/ 241 h 618"/>
                <a:gd name="T58" fmla="*/ 60 w 249"/>
                <a:gd name="T59" fmla="*/ 332 h 618"/>
                <a:gd name="T60" fmla="*/ 32 w 249"/>
                <a:gd name="T61" fmla="*/ 429 h 618"/>
                <a:gd name="T62" fmla="*/ 10 w 249"/>
                <a:gd name="T63" fmla="*/ 525 h 618"/>
                <a:gd name="T64" fmla="*/ 0 w 249"/>
                <a:gd name="T65" fmla="*/ 618 h 61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49"/>
                <a:gd name="T100" fmla="*/ 0 h 618"/>
                <a:gd name="T101" fmla="*/ 249 w 249"/>
                <a:gd name="T102" fmla="*/ 618 h 61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49" h="618">
                  <a:moveTo>
                    <a:pt x="0" y="618"/>
                  </a:moveTo>
                  <a:lnTo>
                    <a:pt x="2" y="599"/>
                  </a:lnTo>
                  <a:lnTo>
                    <a:pt x="5" y="572"/>
                  </a:lnTo>
                  <a:lnTo>
                    <a:pt x="13" y="539"/>
                  </a:lnTo>
                  <a:lnTo>
                    <a:pt x="21" y="503"/>
                  </a:lnTo>
                  <a:lnTo>
                    <a:pt x="29" y="463"/>
                  </a:lnTo>
                  <a:lnTo>
                    <a:pt x="42" y="419"/>
                  </a:lnTo>
                  <a:lnTo>
                    <a:pt x="56" y="374"/>
                  </a:lnTo>
                  <a:lnTo>
                    <a:pt x="71" y="327"/>
                  </a:lnTo>
                  <a:lnTo>
                    <a:pt x="89" y="281"/>
                  </a:lnTo>
                  <a:lnTo>
                    <a:pt x="108" y="233"/>
                  </a:lnTo>
                  <a:lnTo>
                    <a:pt x="126" y="189"/>
                  </a:lnTo>
                  <a:lnTo>
                    <a:pt x="149" y="147"/>
                  </a:lnTo>
                  <a:lnTo>
                    <a:pt x="172" y="110"/>
                  </a:lnTo>
                  <a:lnTo>
                    <a:pt x="196" y="76"/>
                  </a:lnTo>
                  <a:lnTo>
                    <a:pt x="222" y="47"/>
                  </a:lnTo>
                  <a:lnTo>
                    <a:pt x="248" y="24"/>
                  </a:lnTo>
                  <a:lnTo>
                    <a:pt x="249" y="16"/>
                  </a:lnTo>
                  <a:lnTo>
                    <a:pt x="248" y="9"/>
                  </a:lnTo>
                  <a:lnTo>
                    <a:pt x="244" y="5"/>
                  </a:lnTo>
                  <a:lnTo>
                    <a:pt x="238" y="0"/>
                  </a:lnTo>
                  <a:lnTo>
                    <a:pt x="231" y="0"/>
                  </a:lnTo>
                  <a:lnTo>
                    <a:pt x="223" y="4"/>
                  </a:lnTo>
                  <a:lnTo>
                    <a:pt x="213" y="11"/>
                  </a:lnTo>
                  <a:lnTo>
                    <a:pt x="202" y="20"/>
                  </a:lnTo>
                  <a:lnTo>
                    <a:pt x="187" y="44"/>
                  </a:lnTo>
                  <a:lnTo>
                    <a:pt x="159" y="95"/>
                  </a:lnTo>
                  <a:lnTo>
                    <a:pt x="128" y="160"/>
                  </a:lnTo>
                  <a:lnTo>
                    <a:pt x="94" y="241"/>
                  </a:lnTo>
                  <a:lnTo>
                    <a:pt x="60" y="332"/>
                  </a:lnTo>
                  <a:lnTo>
                    <a:pt x="32" y="429"/>
                  </a:lnTo>
                  <a:lnTo>
                    <a:pt x="10" y="525"/>
                  </a:lnTo>
                  <a:lnTo>
                    <a:pt x="0" y="618"/>
                  </a:lnTo>
                  <a:close/>
                </a:path>
              </a:pathLst>
            </a:custGeom>
            <a:solidFill>
              <a:srgbClr val="C0C0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" name="Freeform 9"/>
            <p:cNvSpPr>
              <a:spLocks/>
            </p:cNvSpPr>
            <p:nvPr/>
          </p:nvSpPr>
          <p:spPr bwMode="auto">
            <a:xfrm>
              <a:off x="2167" y="2054"/>
              <a:ext cx="416" cy="193"/>
            </a:xfrm>
            <a:custGeom>
              <a:avLst/>
              <a:gdLst>
                <a:gd name="T0" fmla="*/ 27 w 416"/>
                <a:gd name="T1" fmla="*/ 184 h 193"/>
                <a:gd name="T2" fmla="*/ 36 w 416"/>
                <a:gd name="T3" fmla="*/ 190 h 193"/>
                <a:gd name="T4" fmla="*/ 51 w 416"/>
                <a:gd name="T5" fmla="*/ 192 h 193"/>
                <a:gd name="T6" fmla="*/ 68 w 416"/>
                <a:gd name="T7" fmla="*/ 193 h 193"/>
                <a:gd name="T8" fmla="*/ 88 w 416"/>
                <a:gd name="T9" fmla="*/ 193 h 193"/>
                <a:gd name="T10" fmla="*/ 107 w 416"/>
                <a:gd name="T11" fmla="*/ 191 h 193"/>
                <a:gd name="T12" fmla="*/ 128 w 416"/>
                <a:gd name="T13" fmla="*/ 186 h 193"/>
                <a:gd name="T14" fmla="*/ 147 w 416"/>
                <a:gd name="T15" fmla="*/ 181 h 193"/>
                <a:gd name="T16" fmla="*/ 165 w 416"/>
                <a:gd name="T17" fmla="*/ 173 h 193"/>
                <a:gd name="T18" fmla="*/ 174 w 416"/>
                <a:gd name="T19" fmla="*/ 169 h 193"/>
                <a:gd name="T20" fmla="*/ 185 w 416"/>
                <a:gd name="T21" fmla="*/ 162 h 193"/>
                <a:gd name="T22" fmla="*/ 199 w 416"/>
                <a:gd name="T23" fmla="*/ 155 h 193"/>
                <a:gd name="T24" fmla="*/ 215 w 416"/>
                <a:gd name="T25" fmla="*/ 148 h 193"/>
                <a:gd name="T26" fmla="*/ 233 w 416"/>
                <a:gd name="T27" fmla="*/ 140 h 193"/>
                <a:gd name="T28" fmla="*/ 251 w 416"/>
                <a:gd name="T29" fmla="*/ 131 h 193"/>
                <a:gd name="T30" fmla="*/ 269 w 416"/>
                <a:gd name="T31" fmla="*/ 123 h 193"/>
                <a:gd name="T32" fmla="*/ 288 w 416"/>
                <a:gd name="T33" fmla="*/ 115 h 193"/>
                <a:gd name="T34" fmla="*/ 307 w 416"/>
                <a:gd name="T35" fmla="*/ 105 h 193"/>
                <a:gd name="T36" fmla="*/ 326 w 416"/>
                <a:gd name="T37" fmla="*/ 99 h 193"/>
                <a:gd name="T38" fmla="*/ 343 w 416"/>
                <a:gd name="T39" fmla="*/ 91 h 193"/>
                <a:gd name="T40" fmla="*/ 359 w 416"/>
                <a:gd name="T41" fmla="*/ 84 h 193"/>
                <a:gd name="T42" fmla="*/ 372 w 416"/>
                <a:gd name="T43" fmla="*/ 76 h 193"/>
                <a:gd name="T44" fmla="*/ 385 w 416"/>
                <a:gd name="T45" fmla="*/ 73 h 193"/>
                <a:gd name="T46" fmla="*/ 394 w 416"/>
                <a:gd name="T47" fmla="*/ 68 h 193"/>
                <a:gd name="T48" fmla="*/ 400 w 416"/>
                <a:gd name="T49" fmla="*/ 66 h 193"/>
                <a:gd name="T50" fmla="*/ 414 w 416"/>
                <a:gd name="T51" fmla="*/ 54 h 193"/>
                <a:gd name="T52" fmla="*/ 416 w 416"/>
                <a:gd name="T53" fmla="*/ 36 h 193"/>
                <a:gd name="T54" fmla="*/ 407 w 416"/>
                <a:gd name="T55" fmla="*/ 18 h 193"/>
                <a:gd name="T56" fmla="*/ 393 w 416"/>
                <a:gd name="T57" fmla="*/ 1 h 193"/>
                <a:gd name="T58" fmla="*/ 387 w 416"/>
                <a:gd name="T59" fmla="*/ 0 h 193"/>
                <a:gd name="T60" fmla="*/ 378 w 416"/>
                <a:gd name="T61" fmla="*/ 0 h 193"/>
                <a:gd name="T62" fmla="*/ 365 w 416"/>
                <a:gd name="T63" fmla="*/ 1 h 193"/>
                <a:gd name="T64" fmla="*/ 353 w 416"/>
                <a:gd name="T65" fmla="*/ 4 h 193"/>
                <a:gd name="T66" fmla="*/ 340 w 416"/>
                <a:gd name="T67" fmla="*/ 7 h 193"/>
                <a:gd name="T68" fmla="*/ 325 w 416"/>
                <a:gd name="T69" fmla="*/ 13 h 193"/>
                <a:gd name="T70" fmla="*/ 308 w 416"/>
                <a:gd name="T71" fmla="*/ 20 h 193"/>
                <a:gd name="T72" fmla="*/ 293 w 416"/>
                <a:gd name="T73" fmla="*/ 25 h 193"/>
                <a:gd name="T74" fmla="*/ 287 w 416"/>
                <a:gd name="T75" fmla="*/ 27 h 193"/>
                <a:gd name="T76" fmla="*/ 276 w 416"/>
                <a:gd name="T77" fmla="*/ 31 h 193"/>
                <a:gd name="T78" fmla="*/ 261 w 416"/>
                <a:gd name="T79" fmla="*/ 37 h 193"/>
                <a:gd name="T80" fmla="*/ 243 w 416"/>
                <a:gd name="T81" fmla="*/ 42 h 193"/>
                <a:gd name="T82" fmla="*/ 223 w 416"/>
                <a:gd name="T83" fmla="*/ 49 h 193"/>
                <a:gd name="T84" fmla="*/ 200 w 416"/>
                <a:gd name="T85" fmla="*/ 57 h 193"/>
                <a:gd name="T86" fmla="*/ 178 w 416"/>
                <a:gd name="T87" fmla="*/ 66 h 193"/>
                <a:gd name="T88" fmla="*/ 153 w 416"/>
                <a:gd name="T89" fmla="*/ 74 h 193"/>
                <a:gd name="T90" fmla="*/ 130 w 416"/>
                <a:gd name="T91" fmla="*/ 82 h 193"/>
                <a:gd name="T92" fmla="*/ 106 w 416"/>
                <a:gd name="T93" fmla="*/ 91 h 193"/>
                <a:gd name="T94" fmla="*/ 84 w 416"/>
                <a:gd name="T95" fmla="*/ 99 h 193"/>
                <a:gd name="T96" fmla="*/ 64 w 416"/>
                <a:gd name="T97" fmla="*/ 105 h 193"/>
                <a:gd name="T98" fmla="*/ 48 w 416"/>
                <a:gd name="T99" fmla="*/ 111 h 193"/>
                <a:gd name="T100" fmla="*/ 32 w 416"/>
                <a:gd name="T101" fmla="*/ 117 h 193"/>
                <a:gd name="T102" fmla="*/ 22 w 416"/>
                <a:gd name="T103" fmla="*/ 121 h 193"/>
                <a:gd name="T104" fmla="*/ 16 w 416"/>
                <a:gd name="T105" fmla="*/ 122 h 193"/>
                <a:gd name="T106" fmla="*/ 4 w 416"/>
                <a:gd name="T107" fmla="*/ 130 h 193"/>
                <a:gd name="T108" fmla="*/ 0 w 416"/>
                <a:gd name="T109" fmla="*/ 142 h 193"/>
                <a:gd name="T110" fmla="*/ 9 w 416"/>
                <a:gd name="T111" fmla="*/ 160 h 193"/>
                <a:gd name="T112" fmla="*/ 27 w 416"/>
                <a:gd name="T113" fmla="*/ 184 h 19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416"/>
                <a:gd name="T172" fmla="*/ 0 h 193"/>
                <a:gd name="T173" fmla="*/ 416 w 416"/>
                <a:gd name="T174" fmla="*/ 193 h 19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416" h="193">
                  <a:moveTo>
                    <a:pt x="27" y="184"/>
                  </a:moveTo>
                  <a:lnTo>
                    <a:pt x="36" y="190"/>
                  </a:lnTo>
                  <a:lnTo>
                    <a:pt x="51" y="192"/>
                  </a:lnTo>
                  <a:lnTo>
                    <a:pt x="68" y="193"/>
                  </a:lnTo>
                  <a:lnTo>
                    <a:pt x="88" y="193"/>
                  </a:lnTo>
                  <a:lnTo>
                    <a:pt x="107" y="191"/>
                  </a:lnTo>
                  <a:lnTo>
                    <a:pt x="128" y="186"/>
                  </a:lnTo>
                  <a:lnTo>
                    <a:pt x="147" y="181"/>
                  </a:lnTo>
                  <a:lnTo>
                    <a:pt x="165" y="173"/>
                  </a:lnTo>
                  <a:lnTo>
                    <a:pt x="174" y="169"/>
                  </a:lnTo>
                  <a:lnTo>
                    <a:pt x="185" y="162"/>
                  </a:lnTo>
                  <a:lnTo>
                    <a:pt x="199" y="155"/>
                  </a:lnTo>
                  <a:lnTo>
                    <a:pt x="215" y="148"/>
                  </a:lnTo>
                  <a:lnTo>
                    <a:pt x="233" y="140"/>
                  </a:lnTo>
                  <a:lnTo>
                    <a:pt x="251" y="131"/>
                  </a:lnTo>
                  <a:lnTo>
                    <a:pt x="269" y="123"/>
                  </a:lnTo>
                  <a:lnTo>
                    <a:pt x="288" y="115"/>
                  </a:lnTo>
                  <a:lnTo>
                    <a:pt x="307" y="105"/>
                  </a:lnTo>
                  <a:lnTo>
                    <a:pt x="326" y="99"/>
                  </a:lnTo>
                  <a:lnTo>
                    <a:pt x="343" y="91"/>
                  </a:lnTo>
                  <a:lnTo>
                    <a:pt x="359" y="84"/>
                  </a:lnTo>
                  <a:lnTo>
                    <a:pt x="372" y="76"/>
                  </a:lnTo>
                  <a:lnTo>
                    <a:pt x="385" y="73"/>
                  </a:lnTo>
                  <a:lnTo>
                    <a:pt x="394" y="68"/>
                  </a:lnTo>
                  <a:lnTo>
                    <a:pt x="400" y="66"/>
                  </a:lnTo>
                  <a:lnTo>
                    <a:pt x="414" y="54"/>
                  </a:lnTo>
                  <a:lnTo>
                    <a:pt x="416" y="36"/>
                  </a:lnTo>
                  <a:lnTo>
                    <a:pt x="407" y="18"/>
                  </a:lnTo>
                  <a:lnTo>
                    <a:pt x="393" y="1"/>
                  </a:lnTo>
                  <a:lnTo>
                    <a:pt x="387" y="0"/>
                  </a:lnTo>
                  <a:lnTo>
                    <a:pt x="378" y="0"/>
                  </a:lnTo>
                  <a:lnTo>
                    <a:pt x="365" y="1"/>
                  </a:lnTo>
                  <a:lnTo>
                    <a:pt x="353" y="4"/>
                  </a:lnTo>
                  <a:lnTo>
                    <a:pt x="340" y="7"/>
                  </a:lnTo>
                  <a:lnTo>
                    <a:pt x="325" y="13"/>
                  </a:lnTo>
                  <a:lnTo>
                    <a:pt x="308" y="20"/>
                  </a:lnTo>
                  <a:lnTo>
                    <a:pt x="293" y="25"/>
                  </a:lnTo>
                  <a:lnTo>
                    <a:pt x="287" y="27"/>
                  </a:lnTo>
                  <a:lnTo>
                    <a:pt x="276" y="31"/>
                  </a:lnTo>
                  <a:lnTo>
                    <a:pt x="261" y="37"/>
                  </a:lnTo>
                  <a:lnTo>
                    <a:pt x="243" y="42"/>
                  </a:lnTo>
                  <a:lnTo>
                    <a:pt x="223" y="49"/>
                  </a:lnTo>
                  <a:lnTo>
                    <a:pt x="200" y="57"/>
                  </a:lnTo>
                  <a:lnTo>
                    <a:pt x="178" y="66"/>
                  </a:lnTo>
                  <a:lnTo>
                    <a:pt x="153" y="74"/>
                  </a:lnTo>
                  <a:lnTo>
                    <a:pt x="130" y="82"/>
                  </a:lnTo>
                  <a:lnTo>
                    <a:pt x="106" y="91"/>
                  </a:lnTo>
                  <a:lnTo>
                    <a:pt x="84" y="99"/>
                  </a:lnTo>
                  <a:lnTo>
                    <a:pt x="64" y="105"/>
                  </a:lnTo>
                  <a:lnTo>
                    <a:pt x="48" y="111"/>
                  </a:lnTo>
                  <a:lnTo>
                    <a:pt x="32" y="117"/>
                  </a:lnTo>
                  <a:lnTo>
                    <a:pt x="22" y="121"/>
                  </a:lnTo>
                  <a:lnTo>
                    <a:pt x="16" y="122"/>
                  </a:lnTo>
                  <a:lnTo>
                    <a:pt x="4" y="130"/>
                  </a:lnTo>
                  <a:lnTo>
                    <a:pt x="0" y="142"/>
                  </a:lnTo>
                  <a:lnTo>
                    <a:pt x="9" y="160"/>
                  </a:lnTo>
                  <a:lnTo>
                    <a:pt x="27" y="184"/>
                  </a:lnTo>
                  <a:close/>
                </a:path>
              </a:pathLst>
            </a:custGeom>
            <a:blipFill dpi="0" rotWithShape="0">
              <a:blip r:embed="rId4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2" name="Freeform 10"/>
            <p:cNvSpPr>
              <a:spLocks/>
            </p:cNvSpPr>
            <p:nvPr/>
          </p:nvSpPr>
          <p:spPr bwMode="auto">
            <a:xfrm>
              <a:off x="2721" y="2406"/>
              <a:ext cx="126" cy="147"/>
            </a:xfrm>
            <a:custGeom>
              <a:avLst/>
              <a:gdLst>
                <a:gd name="T0" fmla="*/ 76 w 126"/>
                <a:gd name="T1" fmla="*/ 0 h 147"/>
                <a:gd name="T2" fmla="*/ 71 w 126"/>
                <a:gd name="T3" fmla="*/ 9 h 147"/>
                <a:gd name="T4" fmla="*/ 65 w 126"/>
                <a:gd name="T5" fmla="*/ 24 h 147"/>
                <a:gd name="T6" fmla="*/ 53 w 126"/>
                <a:gd name="T7" fmla="*/ 44 h 147"/>
                <a:gd name="T8" fmla="*/ 42 w 126"/>
                <a:gd name="T9" fmla="*/ 66 h 147"/>
                <a:gd name="T10" fmla="*/ 31 w 126"/>
                <a:gd name="T11" fmla="*/ 87 h 147"/>
                <a:gd name="T12" fmla="*/ 19 w 126"/>
                <a:gd name="T13" fmla="*/ 109 h 147"/>
                <a:gd name="T14" fmla="*/ 8 w 126"/>
                <a:gd name="T15" fmla="*/ 123 h 147"/>
                <a:gd name="T16" fmla="*/ 0 w 126"/>
                <a:gd name="T17" fmla="*/ 131 h 147"/>
                <a:gd name="T18" fmla="*/ 12 w 126"/>
                <a:gd name="T19" fmla="*/ 134 h 147"/>
                <a:gd name="T20" fmla="*/ 29 w 126"/>
                <a:gd name="T21" fmla="*/ 136 h 147"/>
                <a:gd name="T22" fmla="*/ 48 w 126"/>
                <a:gd name="T23" fmla="*/ 140 h 147"/>
                <a:gd name="T24" fmla="*/ 69 w 126"/>
                <a:gd name="T25" fmla="*/ 145 h 147"/>
                <a:gd name="T26" fmla="*/ 88 w 126"/>
                <a:gd name="T27" fmla="*/ 146 h 147"/>
                <a:gd name="T28" fmla="*/ 105 w 126"/>
                <a:gd name="T29" fmla="*/ 147 h 147"/>
                <a:gd name="T30" fmla="*/ 118 w 126"/>
                <a:gd name="T31" fmla="*/ 145 h 147"/>
                <a:gd name="T32" fmla="*/ 125 w 126"/>
                <a:gd name="T33" fmla="*/ 137 h 147"/>
                <a:gd name="T34" fmla="*/ 126 w 126"/>
                <a:gd name="T35" fmla="*/ 127 h 147"/>
                <a:gd name="T36" fmla="*/ 121 w 126"/>
                <a:gd name="T37" fmla="*/ 109 h 147"/>
                <a:gd name="T38" fmla="*/ 115 w 126"/>
                <a:gd name="T39" fmla="*/ 87 h 147"/>
                <a:gd name="T40" fmla="*/ 107 w 126"/>
                <a:gd name="T41" fmla="*/ 66 h 147"/>
                <a:gd name="T42" fmla="*/ 97 w 126"/>
                <a:gd name="T43" fmla="*/ 44 h 147"/>
                <a:gd name="T44" fmla="*/ 88 w 126"/>
                <a:gd name="T45" fmla="*/ 24 h 147"/>
                <a:gd name="T46" fmla="*/ 79 w 126"/>
                <a:gd name="T47" fmla="*/ 10 h 147"/>
                <a:gd name="T48" fmla="*/ 76 w 126"/>
                <a:gd name="T49" fmla="*/ 0 h 14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26"/>
                <a:gd name="T76" fmla="*/ 0 h 147"/>
                <a:gd name="T77" fmla="*/ 126 w 126"/>
                <a:gd name="T78" fmla="*/ 147 h 147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26" h="147">
                  <a:moveTo>
                    <a:pt x="76" y="0"/>
                  </a:moveTo>
                  <a:lnTo>
                    <a:pt x="71" y="9"/>
                  </a:lnTo>
                  <a:lnTo>
                    <a:pt x="65" y="24"/>
                  </a:lnTo>
                  <a:lnTo>
                    <a:pt x="53" y="44"/>
                  </a:lnTo>
                  <a:lnTo>
                    <a:pt x="42" y="66"/>
                  </a:lnTo>
                  <a:lnTo>
                    <a:pt x="31" y="87"/>
                  </a:lnTo>
                  <a:lnTo>
                    <a:pt x="19" y="109"/>
                  </a:lnTo>
                  <a:lnTo>
                    <a:pt x="8" y="123"/>
                  </a:lnTo>
                  <a:lnTo>
                    <a:pt x="0" y="131"/>
                  </a:lnTo>
                  <a:lnTo>
                    <a:pt x="12" y="134"/>
                  </a:lnTo>
                  <a:lnTo>
                    <a:pt x="29" y="136"/>
                  </a:lnTo>
                  <a:lnTo>
                    <a:pt x="48" y="140"/>
                  </a:lnTo>
                  <a:lnTo>
                    <a:pt x="69" y="145"/>
                  </a:lnTo>
                  <a:lnTo>
                    <a:pt x="88" y="146"/>
                  </a:lnTo>
                  <a:lnTo>
                    <a:pt x="105" y="147"/>
                  </a:lnTo>
                  <a:lnTo>
                    <a:pt x="118" y="145"/>
                  </a:lnTo>
                  <a:lnTo>
                    <a:pt x="125" y="137"/>
                  </a:lnTo>
                  <a:lnTo>
                    <a:pt x="126" y="127"/>
                  </a:lnTo>
                  <a:lnTo>
                    <a:pt x="121" y="109"/>
                  </a:lnTo>
                  <a:lnTo>
                    <a:pt x="115" y="87"/>
                  </a:lnTo>
                  <a:lnTo>
                    <a:pt x="107" y="66"/>
                  </a:lnTo>
                  <a:lnTo>
                    <a:pt x="97" y="44"/>
                  </a:lnTo>
                  <a:lnTo>
                    <a:pt x="88" y="24"/>
                  </a:lnTo>
                  <a:lnTo>
                    <a:pt x="79" y="10"/>
                  </a:lnTo>
                  <a:lnTo>
                    <a:pt x="76" y="0"/>
                  </a:lnTo>
                  <a:close/>
                </a:path>
              </a:pathLst>
            </a:custGeom>
            <a:blipFill dpi="0" rotWithShape="0">
              <a:blip r:embed="rId5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3" name="Freeform 11"/>
            <p:cNvSpPr>
              <a:spLocks/>
            </p:cNvSpPr>
            <p:nvPr/>
          </p:nvSpPr>
          <p:spPr bwMode="auto">
            <a:xfrm>
              <a:off x="2664" y="2056"/>
              <a:ext cx="381" cy="118"/>
            </a:xfrm>
            <a:custGeom>
              <a:avLst/>
              <a:gdLst>
                <a:gd name="T0" fmla="*/ 0 w 381"/>
                <a:gd name="T1" fmla="*/ 0 h 118"/>
                <a:gd name="T2" fmla="*/ 10 w 381"/>
                <a:gd name="T3" fmla="*/ 8 h 118"/>
                <a:gd name="T4" fmla="*/ 22 w 381"/>
                <a:gd name="T5" fmla="*/ 21 h 118"/>
                <a:gd name="T6" fmla="*/ 38 w 381"/>
                <a:gd name="T7" fmla="*/ 38 h 118"/>
                <a:gd name="T8" fmla="*/ 53 w 381"/>
                <a:gd name="T9" fmla="*/ 56 h 118"/>
                <a:gd name="T10" fmla="*/ 67 w 381"/>
                <a:gd name="T11" fmla="*/ 75 h 118"/>
                <a:gd name="T12" fmla="*/ 80 w 381"/>
                <a:gd name="T13" fmla="*/ 91 h 118"/>
                <a:gd name="T14" fmla="*/ 89 w 381"/>
                <a:gd name="T15" fmla="*/ 107 h 118"/>
                <a:gd name="T16" fmla="*/ 91 w 381"/>
                <a:gd name="T17" fmla="*/ 118 h 118"/>
                <a:gd name="T18" fmla="*/ 109 w 381"/>
                <a:gd name="T19" fmla="*/ 118 h 118"/>
                <a:gd name="T20" fmla="*/ 128 w 381"/>
                <a:gd name="T21" fmla="*/ 118 h 118"/>
                <a:gd name="T22" fmla="*/ 147 w 381"/>
                <a:gd name="T23" fmla="*/ 117 h 118"/>
                <a:gd name="T24" fmla="*/ 166 w 381"/>
                <a:gd name="T25" fmla="*/ 117 h 118"/>
                <a:gd name="T26" fmla="*/ 184 w 381"/>
                <a:gd name="T27" fmla="*/ 117 h 118"/>
                <a:gd name="T28" fmla="*/ 201 w 381"/>
                <a:gd name="T29" fmla="*/ 117 h 118"/>
                <a:gd name="T30" fmla="*/ 215 w 381"/>
                <a:gd name="T31" fmla="*/ 117 h 118"/>
                <a:gd name="T32" fmla="*/ 227 w 381"/>
                <a:gd name="T33" fmla="*/ 117 h 118"/>
                <a:gd name="T34" fmla="*/ 244 w 381"/>
                <a:gd name="T35" fmla="*/ 113 h 118"/>
                <a:gd name="T36" fmla="*/ 265 w 381"/>
                <a:gd name="T37" fmla="*/ 109 h 118"/>
                <a:gd name="T38" fmla="*/ 292 w 381"/>
                <a:gd name="T39" fmla="*/ 104 h 118"/>
                <a:gd name="T40" fmla="*/ 318 w 381"/>
                <a:gd name="T41" fmla="*/ 97 h 118"/>
                <a:gd name="T42" fmla="*/ 342 w 381"/>
                <a:gd name="T43" fmla="*/ 90 h 118"/>
                <a:gd name="T44" fmla="*/ 362 w 381"/>
                <a:gd name="T45" fmla="*/ 83 h 118"/>
                <a:gd name="T46" fmla="*/ 376 w 381"/>
                <a:gd name="T47" fmla="*/ 76 h 118"/>
                <a:gd name="T48" fmla="*/ 381 w 381"/>
                <a:gd name="T49" fmla="*/ 71 h 118"/>
                <a:gd name="T50" fmla="*/ 380 w 381"/>
                <a:gd name="T51" fmla="*/ 66 h 118"/>
                <a:gd name="T52" fmla="*/ 376 w 381"/>
                <a:gd name="T53" fmla="*/ 63 h 118"/>
                <a:gd name="T54" fmla="*/ 369 w 381"/>
                <a:gd name="T55" fmla="*/ 58 h 118"/>
                <a:gd name="T56" fmla="*/ 359 w 381"/>
                <a:gd name="T57" fmla="*/ 53 h 118"/>
                <a:gd name="T58" fmla="*/ 346 w 381"/>
                <a:gd name="T59" fmla="*/ 46 h 118"/>
                <a:gd name="T60" fmla="*/ 331 w 381"/>
                <a:gd name="T61" fmla="*/ 40 h 118"/>
                <a:gd name="T62" fmla="*/ 312 w 381"/>
                <a:gd name="T63" fmla="*/ 35 h 118"/>
                <a:gd name="T64" fmla="*/ 290 w 381"/>
                <a:gd name="T65" fmla="*/ 28 h 118"/>
                <a:gd name="T66" fmla="*/ 265 w 381"/>
                <a:gd name="T67" fmla="*/ 22 h 118"/>
                <a:gd name="T68" fmla="*/ 237 w 381"/>
                <a:gd name="T69" fmla="*/ 18 h 118"/>
                <a:gd name="T70" fmla="*/ 207 w 381"/>
                <a:gd name="T71" fmla="*/ 12 h 118"/>
                <a:gd name="T72" fmla="*/ 172 w 381"/>
                <a:gd name="T73" fmla="*/ 8 h 118"/>
                <a:gd name="T74" fmla="*/ 135 w 381"/>
                <a:gd name="T75" fmla="*/ 3 h 118"/>
                <a:gd name="T76" fmla="*/ 94 w 381"/>
                <a:gd name="T77" fmla="*/ 1 h 118"/>
                <a:gd name="T78" fmla="*/ 48 w 381"/>
                <a:gd name="T79" fmla="*/ 0 h 118"/>
                <a:gd name="T80" fmla="*/ 0 w 381"/>
                <a:gd name="T81" fmla="*/ 0 h 11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81"/>
                <a:gd name="T124" fmla="*/ 0 h 118"/>
                <a:gd name="T125" fmla="*/ 381 w 381"/>
                <a:gd name="T126" fmla="*/ 118 h 11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81" h="118">
                  <a:moveTo>
                    <a:pt x="0" y="0"/>
                  </a:moveTo>
                  <a:lnTo>
                    <a:pt x="10" y="8"/>
                  </a:lnTo>
                  <a:lnTo>
                    <a:pt x="22" y="21"/>
                  </a:lnTo>
                  <a:lnTo>
                    <a:pt x="38" y="38"/>
                  </a:lnTo>
                  <a:lnTo>
                    <a:pt x="53" y="56"/>
                  </a:lnTo>
                  <a:lnTo>
                    <a:pt x="67" y="75"/>
                  </a:lnTo>
                  <a:lnTo>
                    <a:pt x="80" y="91"/>
                  </a:lnTo>
                  <a:lnTo>
                    <a:pt x="89" y="107"/>
                  </a:lnTo>
                  <a:lnTo>
                    <a:pt x="91" y="118"/>
                  </a:lnTo>
                  <a:lnTo>
                    <a:pt x="109" y="118"/>
                  </a:lnTo>
                  <a:lnTo>
                    <a:pt x="128" y="118"/>
                  </a:lnTo>
                  <a:lnTo>
                    <a:pt x="147" y="117"/>
                  </a:lnTo>
                  <a:lnTo>
                    <a:pt x="166" y="117"/>
                  </a:lnTo>
                  <a:lnTo>
                    <a:pt x="184" y="117"/>
                  </a:lnTo>
                  <a:lnTo>
                    <a:pt x="201" y="117"/>
                  </a:lnTo>
                  <a:lnTo>
                    <a:pt x="215" y="117"/>
                  </a:lnTo>
                  <a:lnTo>
                    <a:pt x="227" y="117"/>
                  </a:lnTo>
                  <a:lnTo>
                    <a:pt x="244" y="113"/>
                  </a:lnTo>
                  <a:lnTo>
                    <a:pt x="265" y="109"/>
                  </a:lnTo>
                  <a:lnTo>
                    <a:pt x="292" y="104"/>
                  </a:lnTo>
                  <a:lnTo>
                    <a:pt x="318" y="97"/>
                  </a:lnTo>
                  <a:lnTo>
                    <a:pt x="342" y="90"/>
                  </a:lnTo>
                  <a:lnTo>
                    <a:pt x="362" y="83"/>
                  </a:lnTo>
                  <a:lnTo>
                    <a:pt x="376" y="76"/>
                  </a:lnTo>
                  <a:lnTo>
                    <a:pt x="381" y="71"/>
                  </a:lnTo>
                  <a:lnTo>
                    <a:pt x="380" y="66"/>
                  </a:lnTo>
                  <a:lnTo>
                    <a:pt x="376" y="63"/>
                  </a:lnTo>
                  <a:lnTo>
                    <a:pt x="369" y="58"/>
                  </a:lnTo>
                  <a:lnTo>
                    <a:pt x="359" y="53"/>
                  </a:lnTo>
                  <a:lnTo>
                    <a:pt x="346" y="46"/>
                  </a:lnTo>
                  <a:lnTo>
                    <a:pt x="331" y="40"/>
                  </a:lnTo>
                  <a:lnTo>
                    <a:pt x="312" y="35"/>
                  </a:lnTo>
                  <a:lnTo>
                    <a:pt x="290" y="28"/>
                  </a:lnTo>
                  <a:lnTo>
                    <a:pt x="265" y="22"/>
                  </a:lnTo>
                  <a:lnTo>
                    <a:pt x="237" y="18"/>
                  </a:lnTo>
                  <a:lnTo>
                    <a:pt x="207" y="12"/>
                  </a:lnTo>
                  <a:lnTo>
                    <a:pt x="172" y="8"/>
                  </a:lnTo>
                  <a:lnTo>
                    <a:pt x="135" y="3"/>
                  </a:lnTo>
                  <a:lnTo>
                    <a:pt x="94" y="1"/>
                  </a:lnTo>
                  <a:lnTo>
                    <a:pt x="48" y="0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0">
              <a:blip r:embed="rId6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4" name="Freeform 12"/>
            <p:cNvSpPr>
              <a:spLocks/>
            </p:cNvSpPr>
            <p:nvPr/>
          </p:nvSpPr>
          <p:spPr bwMode="auto">
            <a:xfrm>
              <a:off x="3206" y="2496"/>
              <a:ext cx="94" cy="236"/>
            </a:xfrm>
            <a:custGeom>
              <a:avLst/>
              <a:gdLst>
                <a:gd name="T0" fmla="*/ 53 w 94"/>
                <a:gd name="T1" fmla="*/ 0 h 236"/>
                <a:gd name="T2" fmla="*/ 51 w 94"/>
                <a:gd name="T3" fmla="*/ 14 h 236"/>
                <a:gd name="T4" fmla="*/ 48 w 94"/>
                <a:gd name="T5" fmla="*/ 39 h 236"/>
                <a:gd name="T6" fmla="*/ 41 w 94"/>
                <a:gd name="T7" fmla="*/ 73 h 236"/>
                <a:gd name="T8" fmla="*/ 31 w 94"/>
                <a:gd name="T9" fmla="*/ 108 h 236"/>
                <a:gd name="T10" fmla="*/ 22 w 94"/>
                <a:gd name="T11" fmla="*/ 145 h 236"/>
                <a:gd name="T12" fmla="*/ 12 w 94"/>
                <a:gd name="T13" fmla="*/ 181 h 236"/>
                <a:gd name="T14" fmla="*/ 5 w 94"/>
                <a:gd name="T15" fmla="*/ 210 h 236"/>
                <a:gd name="T16" fmla="*/ 0 w 94"/>
                <a:gd name="T17" fmla="*/ 230 h 236"/>
                <a:gd name="T18" fmla="*/ 4 w 94"/>
                <a:gd name="T19" fmla="*/ 233 h 236"/>
                <a:gd name="T20" fmla="*/ 12 w 94"/>
                <a:gd name="T21" fmla="*/ 235 h 236"/>
                <a:gd name="T22" fmla="*/ 21 w 94"/>
                <a:gd name="T23" fmla="*/ 236 h 236"/>
                <a:gd name="T24" fmla="*/ 31 w 94"/>
                <a:gd name="T25" fmla="*/ 235 h 236"/>
                <a:gd name="T26" fmla="*/ 41 w 94"/>
                <a:gd name="T27" fmla="*/ 233 h 236"/>
                <a:gd name="T28" fmla="*/ 49 w 94"/>
                <a:gd name="T29" fmla="*/ 230 h 236"/>
                <a:gd name="T30" fmla="*/ 56 w 94"/>
                <a:gd name="T31" fmla="*/ 226 h 236"/>
                <a:gd name="T32" fmla="*/ 59 w 94"/>
                <a:gd name="T33" fmla="*/ 220 h 236"/>
                <a:gd name="T34" fmla="*/ 65 w 94"/>
                <a:gd name="T35" fmla="*/ 210 h 236"/>
                <a:gd name="T36" fmla="*/ 77 w 94"/>
                <a:gd name="T37" fmla="*/ 198 h 236"/>
                <a:gd name="T38" fmla="*/ 88 w 94"/>
                <a:gd name="T39" fmla="*/ 182 h 236"/>
                <a:gd name="T40" fmla="*/ 94 w 94"/>
                <a:gd name="T41" fmla="*/ 162 h 236"/>
                <a:gd name="T42" fmla="*/ 94 w 94"/>
                <a:gd name="T43" fmla="*/ 145 h 236"/>
                <a:gd name="T44" fmla="*/ 91 w 94"/>
                <a:gd name="T45" fmla="*/ 125 h 236"/>
                <a:gd name="T46" fmla="*/ 88 w 94"/>
                <a:gd name="T47" fmla="*/ 99 h 236"/>
                <a:gd name="T48" fmla="*/ 85 w 94"/>
                <a:gd name="T49" fmla="*/ 73 h 236"/>
                <a:gd name="T50" fmla="*/ 78 w 94"/>
                <a:gd name="T51" fmla="*/ 47 h 236"/>
                <a:gd name="T52" fmla="*/ 70 w 94"/>
                <a:gd name="T53" fmla="*/ 26 h 236"/>
                <a:gd name="T54" fmla="*/ 62 w 94"/>
                <a:gd name="T55" fmla="*/ 9 h 236"/>
                <a:gd name="T56" fmla="*/ 53 w 94"/>
                <a:gd name="T57" fmla="*/ 0 h 2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94"/>
                <a:gd name="T88" fmla="*/ 0 h 236"/>
                <a:gd name="T89" fmla="*/ 94 w 94"/>
                <a:gd name="T90" fmla="*/ 236 h 2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94" h="236">
                  <a:moveTo>
                    <a:pt x="53" y="0"/>
                  </a:moveTo>
                  <a:lnTo>
                    <a:pt x="51" y="14"/>
                  </a:lnTo>
                  <a:lnTo>
                    <a:pt x="48" y="39"/>
                  </a:lnTo>
                  <a:lnTo>
                    <a:pt x="41" y="73"/>
                  </a:lnTo>
                  <a:lnTo>
                    <a:pt x="31" y="108"/>
                  </a:lnTo>
                  <a:lnTo>
                    <a:pt x="22" y="145"/>
                  </a:lnTo>
                  <a:lnTo>
                    <a:pt x="12" y="181"/>
                  </a:lnTo>
                  <a:lnTo>
                    <a:pt x="5" y="210"/>
                  </a:lnTo>
                  <a:lnTo>
                    <a:pt x="0" y="230"/>
                  </a:lnTo>
                  <a:lnTo>
                    <a:pt x="4" y="233"/>
                  </a:lnTo>
                  <a:lnTo>
                    <a:pt x="12" y="235"/>
                  </a:lnTo>
                  <a:lnTo>
                    <a:pt x="21" y="236"/>
                  </a:lnTo>
                  <a:lnTo>
                    <a:pt x="31" y="235"/>
                  </a:lnTo>
                  <a:lnTo>
                    <a:pt x="41" y="233"/>
                  </a:lnTo>
                  <a:lnTo>
                    <a:pt x="49" y="230"/>
                  </a:lnTo>
                  <a:lnTo>
                    <a:pt x="56" y="226"/>
                  </a:lnTo>
                  <a:lnTo>
                    <a:pt x="59" y="220"/>
                  </a:lnTo>
                  <a:lnTo>
                    <a:pt x="65" y="210"/>
                  </a:lnTo>
                  <a:lnTo>
                    <a:pt x="77" y="198"/>
                  </a:lnTo>
                  <a:lnTo>
                    <a:pt x="88" y="182"/>
                  </a:lnTo>
                  <a:lnTo>
                    <a:pt x="94" y="162"/>
                  </a:lnTo>
                  <a:lnTo>
                    <a:pt x="94" y="145"/>
                  </a:lnTo>
                  <a:lnTo>
                    <a:pt x="91" y="125"/>
                  </a:lnTo>
                  <a:lnTo>
                    <a:pt x="88" y="99"/>
                  </a:lnTo>
                  <a:lnTo>
                    <a:pt x="85" y="73"/>
                  </a:lnTo>
                  <a:lnTo>
                    <a:pt x="78" y="47"/>
                  </a:lnTo>
                  <a:lnTo>
                    <a:pt x="70" y="26"/>
                  </a:lnTo>
                  <a:lnTo>
                    <a:pt x="62" y="9"/>
                  </a:lnTo>
                  <a:lnTo>
                    <a:pt x="53" y="0"/>
                  </a:lnTo>
                  <a:close/>
                </a:path>
              </a:pathLst>
            </a:custGeom>
            <a:blipFill dpi="0" rotWithShape="0">
              <a:blip r:embed="rId4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5" name="Freeform 13"/>
            <p:cNvSpPr>
              <a:spLocks/>
            </p:cNvSpPr>
            <p:nvPr/>
          </p:nvSpPr>
          <p:spPr bwMode="auto">
            <a:xfrm>
              <a:off x="3692" y="1394"/>
              <a:ext cx="384" cy="249"/>
            </a:xfrm>
            <a:custGeom>
              <a:avLst/>
              <a:gdLst>
                <a:gd name="T0" fmla="*/ 384 w 384"/>
                <a:gd name="T1" fmla="*/ 55 h 249"/>
                <a:gd name="T2" fmla="*/ 380 w 384"/>
                <a:gd name="T3" fmla="*/ 66 h 249"/>
                <a:gd name="T4" fmla="*/ 373 w 384"/>
                <a:gd name="T5" fmla="*/ 78 h 249"/>
                <a:gd name="T6" fmla="*/ 361 w 384"/>
                <a:gd name="T7" fmla="*/ 91 h 249"/>
                <a:gd name="T8" fmla="*/ 348 w 384"/>
                <a:gd name="T9" fmla="*/ 106 h 249"/>
                <a:gd name="T10" fmla="*/ 334 w 384"/>
                <a:gd name="T11" fmla="*/ 120 h 249"/>
                <a:gd name="T12" fmla="*/ 316 w 384"/>
                <a:gd name="T13" fmla="*/ 131 h 249"/>
                <a:gd name="T14" fmla="*/ 298 w 384"/>
                <a:gd name="T15" fmla="*/ 142 h 249"/>
                <a:gd name="T16" fmla="*/ 280 w 384"/>
                <a:gd name="T17" fmla="*/ 149 h 249"/>
                <a:gd name="T18" fmla="*/ 270 w 384"/>
                <a:gd name="T19" fmla="*/ 152 h 249"/>
                <a:gd name="T20" fmla="*/ 258 w 384"/>
                <a:gd name="T21" fmla="*/ 157 h 249"/>
                <a:gd name="T22" fmla="*/ 243 w 384"/>
                <a:gd name="T23" fmla="*/ 162 h 249"/>
                <a:gd name="T24" fmla="*/ 229 w 384"/>
                <a:gd name="T25" fmla="*/ 169 h 249"/>
                <a:gd name="T26" fmla="*/ 211 w 384"/>
                <a:gd name="T27" fmla="*/ 176 h 249"/>
                <a:gd name="T28" fmla="*/ 192 w 384"/>
                <a:gd name="T29" fmla="*/ 183 h 249"/>
                <a:gd name="T30" fmla="*/ 173 w 384"/>
                <a:gd name="T31" fmla="*/ 190 h 249"/>
                <a:gd name="T32" fmla="*/ 154 w 384"/>
                <a:gd name="T33" fmla="*/ 199 h 249"/>
                <a:gd name="T34" fmla="*/ 134 w 384"/>
                <a:gd name="T35" fmla="*/ 206 h 249"/>
                <a:gd name="T36" fmla="*/ 115 w 384"/>
                <a:gd name="T37" fmla="*/ 214 h 249"/>
                <a:gd name="T38" fmla="*/ 98 w 384"/>
                <a:gd name="T39" fmla="*/ 221 h 249"/>
                <a:gd name="T40" fmla="*/ 83 w 384"/>
                <a:gd name="T41" fmla="*/ 229 h 249"/>
                <a:gd name="T42" fmla="*/ 68 w 384"/>
                <a:gd name="T43" fmla="*/ 233 h 249"/>
                <a:gd name="T44" fmla="*/ 56 w 384"/>
                <a:gd name="T45" fmla="*/ 239 h 249"/>
                <a:gd name="T46" fmla="*/ 48 w 384"/>
                <a:gd name="T47" fmla="*/ 243 h 249"/>
                <a:gd name="T48" fmla="*/ 40 w 384"/>
                <a:gd name="T49" fmla="*/ 247 h 249"/>
                <a:gd name="T50" fmla="*/ 30 w 384"/>
                <a:gd name="T51" fmla="*/ 249 h 249"/>
                <a:gd name="T52" fmla="*/ 20 w 384"/>
                <a:gd name="T53" fmla="*/ 249 h 249"/>
                <a:gd name="T54" fmla="*/ 14 w 384"/>
                <a:gd name="T55" fmla="*/ 244 h 249"/>
                <a:gd name="T56" fmla="*/ 8 w 384"/>
                <a:gd name="T57" fmla="*/ 238 h 249"/>
                <a:gd name="T58" fmla="*/ 3 w 384"/>
                <a:gd name="T59" fmla="*/ 230 h 249"/>
                <a:gd name="T60" fmla="*/ 1 w 384"/>
                <a:gd name="T61" fmla="*/ 219 h 249"/>
                <a:gd name="T62" fmla="*/ 0 w 384"/>
                <a:gd name="T63" fmla="*/ 207 h 249"/>
                <a:gd name="T64" fmla="*/ 0 w 384"/>
                <a:gd name="T65" fmla="*/ 196 h 249"/>
                <a:gd name="T66" fmla="*/ 2 w 384"/>
                <a:gd name="T67" fmla="*/ 190 h 249"/>
                <a:gd name="T68" fmla="*/ 9 w 384"/>
                <a:gd name="T69" fmla="*/ 185 h 249"/>
                <a:gd name="T70" fmla="*/ 17 w 384"/>
                <a:gd name="T71" fmla="*/ 177 h 249"/>
                <a:gd name="T72" fmla="*/ 30 w 384"/>
                <a:gd name="T73" fmla="*/ 170 h 249"/>
                <a:gd name="T74" fmla="*/ 42 w 384"/>
                <a:gd name="T75" fmla="*/ 162 h 249"/>
                <a:gd name="T76" fmla="*/ 57 w 384"/>
                <a:gd name="T77" fmla="*/ 156 h 249"/>
                <a:gd name="T78" fmla="*/ 71 w 384"/>
                <a:gd name="T79" fmla="*/ 149 h 249"/>
                <a:gd name="T80" fmla="*/ 87 w 384"/>
                <a:gd name="T81" fmla="*/ 142 h 249"/>
                <a:gd name="T82" fmla="*/ 93 w 384"/>
                <a:gd name="T83" fmla="*/ 138 h 249"/>
                <a:gd name="T84" fmla="*/ 102 w 384"/>
                <a:gd name="T85" fmla="*/ 132 h 249"/>
                <a:gd name="T86" fmla="*/ 115 w 384"/>
                <a:gd name="T87" fmla="*/ 125 h 249"/>
                <a:gd name="T88" fmla="*/ 133 w 384"/>
                <a:gd name="T89" fmla="*/ 117 h 249"/>
                <a:gd name="T90" fmla="*/ 151 w 384"/>
                <a:gd name="T91" fmla="*/ 106 h 249"/>
                <a:gd name="T92" fmla="*/ 173 w 384"/>
                <a:gd name="T93" fmla="*/ 96 h 249"/>
                <a:gd name="T94" fmla="*/ 194 w 384"/>
                <a:gd name="T95" fmla="*/ 84 h 249"/>
                <a:gd name="T96" fmla="*/ 218 w 384"/>
                <a:gd name="T97" fmla="*/ 72 h 249"/>
                <a:gd name="T98" fmla="*/ 239 w 384"/>
                <a:gd name="T99" fmla="*/ 61 h 249"/>
                <a:gd name="T100" fmla="*/ 261 w 384"/>
                <a:gd name="T101" fmla="*/ 50 h 249"/>
                <a:gd name="T102" fmla="*/ 282 w 384"/>
                <a:gd name="T103" fmla="*/ 39 h 249"/>
                <a:gd name="T104" fmla="*/ 301 w 384"/>
                <a:gd name="T105" fmla="*/ 28 h 249"/>
                <a:gd name="T106" fmla="*/ 318 w 384"/>
                <a:gd name="T107" fmla="*/ 19 h 249"/>
                <a:gd name="T108" fmla="*/ 331 w 384"/>
                <a:gd name="T109" fmla="*/ 13 h 249"/>
                <a:gd name="T110" fmla="*/ 341 w 384"/>
                <a:gd name="T111" fmla="*/ 7 h 249"/>
                <a:gd name="T112" fmla="*/ 347 w 384"/>
                <a:gd name="T113" fmla="*/ 4 h 249"/>
                <a:gd name="T114" fmla="*/ 360 w 384"/>
                <a:gd name="T115" fmla="*/ 0 h 249"/>
                <a:gd name="T116" fmla="*/ 373 w 384"/>
                <a:gd name="T117" fmla="*/ 7 h 249"/>
                <a:gd name="T118" fmla="*/ 379 w 384"/>
                <a:gd name="T119" fmla="*/ 25 h 249"/>
                <a:gd name="T120" fmla="*/ 384 w 384"/>
                <a:gd name="T121" fmla="*/ 55 h 249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384"/>
                <a:gd name="T184" fmla="*/ 0 h 249"/>
                <a:gd name="T185" fmla="*/ 384 w 384"/>
                <a:gd name="T186" fmla="*/ 249 h 249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384" h="249">
                  <a:moveTo>
                    <a:pt x="384" y="55"/>
                  </a:moveTo>
                  <a:lnTo>
                    <a:pt x="380" y="66"/>
                  </a:lnTo>
                  <a:lnTo>
                    <a:pt x="373" y="78"/>
                  </a:lnTo>
                  <a:lnTo>
                    <a:pt x="361" y="91"/>
                  </a:lnTo>
                  <a:lnTo>
                    <a:pt x="348" y="106"/>
                  </a:lnTo>
                  <a:lnTo>
                    <a:pt x="334" y="120"/>
                  </a:lnTo>
                  <a:lnTo>
                    <a:pt x="316" y="131"/>
                  </a:lnTo>
                  <a:lnTo>
                    <a:pt x="298" y="142"/>
                  </a:lnTo>
                  <a:lnTo>
                    <a:pt x="280" y="149"/>
                  </a:lnTo>
                  <a:lnTo>
                    <a:pt x="270" y="152"/>
                  </a:lnTo>
                  <a:lnTo>
                    <a:pt x="258" y="157"/>
                  </a:lnTo>
                  <a:lnTo>
                    <a:pt x="243" y="162"/>
                  </a:lnTo>
                  <a:lnTo>
                    <a:pt x="229" y="169"/>
                  </a:lnTo>
                  <a:lnTo>
                    <a:pt x="211" y="176"/>
                  </a:lnTo>
                  <a:lnTo>
                    <a:pt x="192" y="183"/>
                  </a:lnTo>
                  <a:lnTo>
                    <a:pt x="173" y="190"/>
                  </a:lnTo>
                  <a:lnTo>
                    <a:pt x="154" y="199"/>
                  </a:lnTo>
                  <a:lnTo>
                    <a:pt x="134" y="206"/>
                  </a:lnTo>
                  <a:lnTo>
                    <a:pt x="115" y="214"/>
                  </a:lnTo>
                  <a:lnTo>
                    <a:pt x="98" y="221"/>
                  </a:lnTo>
                  <a:lnTo>
                    <a:pt x="83" y="229"/>
                  </a:lnTo>
                  <a:lnTo>
                    <a:pt x="68" y="233"/>
                  </a:lnTo>
                  <a:lnTo>
                    <a:pt x="56" y="239"/>
                  </a:lnTo>
                  <a:lnTo>
                    <a:pt x="48" y="243"/>
                  </a:lnTo>
                  <a:lnTo>
                    <a:pt x="40" y="247"/>
                  </a:lnTo>
                  <a:lnTo>
                    <a:pt x="30" y="249"/>
                  </a:lnTo>
                  <a:lnTo>
                    <a:pt x="20" y="249"/>
                  </a:lnTo>
                  <a:lnTo>
                    <a:pt x="14" y="244"/>
                  </a:lnTo>
                  <a:lnTo>
                    <a:pt x="8" y="238"/>
                  </a:lnTo>
                  <a:lnTo>
                    <a:pt x="3" y="230"/>
                  </a:lnTo>
                  <a:lnTo>
                    <a:pt x="1" y="219"/>
                  </a:lnTo>
                  <a:lnTo>
                    <a:pt x="0" y="207"/>
                  </a:lnTo>
                  <a:lnTo>
                    <a:pt x="0" y="196"/>
                  </a:lnTo>
                  <a:lnTo>
                    <a:pt x="2" y="190"/>
                  </a:lnTo>
                  <a:lnTo>
                    <a:pt x="9" y="185"/>
                  </a:lnTo>
                  <a:lnTo>
                    <a:pt x="17" y="177"/>
                  </a:lnTo>
                  <a:lnTo>
                    <a:pt x="30" y="170"/>
                  </a:lnTo>
                  <a:lnTo>
                    <a:pt x="42" y="162"/>
                  </a:lnTo>
                  <a:lnTo>
                    <a:pt x="57" y="156"/>
                  </a:lnTo>
                  <a:lnTo>
                    <a:pt x="71" y="149"/>
                  </a:lnTo>
                  <a:lnTo>
                    <a:pt x="87" y="142"/>
                  </a:lnTo>
                  <a:lnTo>
                    <a:pt x="93" y="138"/>
                  </a:lnTo>
                  <a:lnTo>
                    <a:pt x="102" y="132"/>
                  </a:lnTo>
                  <a:lnTo>
                    <a:pt x="115" y="125"/>
                  </a:lnTo>
                  <a:lnTo>
                    <a:pt x="133" y="117"/>
                  </a:lnTo>
                  <a:lnTo>
                    <a:pt x="151" y="106"/>
                  </a:lnTo>
                  <a:lnTo>
                    <a:pt x="173" y="96"/>
                  </a:lnTo>
                  <a:lnTo>
                    <a:pt x="194" y="84"/>
                  </a:lnTo>
                  <a:lnTo>
                    <a:pt x="218" y="72"/>
                  </a:lnTo>
                  <a:lnTo>
                    <a:pt x="239" y="61"/>
                  </a:lnTo>
                  <a:lnTo>
                    <a:pt x="261" y="50"/>
                  </a:lnTo>
                  <a:lnTo>
                    <a:pt x="282" y="39"/>
                  </a:lnTo>
                  <a:lnTo>
                    <a:pt x="301" y="28"/>
                  </a:lnTo>
                  <a:lnTo>
                    <a:pt x="318" y="19"/>
                  </a:lnTo>
                  <a:lnTo>
                    <a:pt x="331" y="13"/>
                  </a:lnTo>
                  <a:lnTo>
                    <a:pt x="341" y="7"/>
                  </a:lnTo>
                  <a:lnTo>
                    <a:pt x="347" y="4"/>
                  </a:lnTo>
                  <a:lnTo>
                    <a:pt x="360" y="0"/>
                  </a:lnTo>
                  <a:lnTo>
                    <a:pt x="373" y="7"/>
                  </a:lnTo>
                  <a:lnTo>
                    <a:pt x="379" y="25"/>
                  </a:lnTo>
                  <a:lnTo>
                    <a:pt x="384" y="55"/>
                  </a:lnTo>
                  <a:close/>
                </a:path>
              </a:pathLst>
            </a:custGeom>
            <a:blipFill dpi="0" rotWithShape="0">
              <a:blip r:embed="rId4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6" name="Freeform 14"/>
            <p:cNvSpPr>
              <a:spLocks/>
            </p:cNvSpPr>
            <p:nvPr/>
          </p:nvSpPr>
          <p:spPr bwMode="auto">
            <a:xfrm>
              <a:off x="3778" y="1980"/>
              <a:ext cx="146" cy="133"/>
            </a:xfrm>
            <a:custGeom>
              <a:avLst/>
              <a:gdLst>
                <a:gd name="T0" fmla="*/ 0 w 146"/>
                <a:gd name="T1" fmla="*/ 0 h 133"/>
                <a:gd name="T2" fmla="*/ 8 w 146"/>
                <a:gd name="T3" fmla="*/ 4 h 133"/>
                <a:gd name="T4" fmla="*/ 23 w 146"/>
                <a:gd name="T5" fmla="*/ 9 h 133"/>
                <a:gd name="T6" fmla="*/ 46 w 146"/>
                <a:gd name="T7" fmla="*/ 16 h 133"/>
                <a:gd name="T8" fmla="*/ 69 w 146"/>
                <a:gd name="T9" fmla="*/ 23 h 133"/>
                <a:gd name="T10" fmla="*/ 94 w 146"/>
                <a:gd name="T11" fmla="*/ 30 h 133"/>
                <a:gd name="T12" fmla="*/ 116 w 146"/>
                <a:gd name="T13" fmla="*/ 35 h 133"/>
                <a:gd name="T14" fmla="*/ 134 w 146"/>
                <a:gd name="T15" fmla="*/ 38 h 133"/>
                <a:gd name="T16" fmla="*/ 146 w 146"/>
                <a:gd name="T17" fmla="*/ 38 h 133"/>
                <a:gd name="T18" fmla="*/ 138 w 146"/>
                <a:gd name="T19" fmla="*/ 48 h 133"/>
                <a:gd name="T20" fmla="*/ 130 w 146"/>
                <a:gd name="T21" fmla="*/ 63 h 133"/>
                <a:gd name="T22" fmla="*/ 119 w 146"/>
                <a:gd name="T23" fmla="*/ 79 h 133"/>
                <a:gd name="T24" fmla="*/ 108 w 146"/>
                <a:gd name="T25" fmla="*/ 96 h 133"/>
                <a:gd name="T26" fmla="*/ 96 w 146"/>
                <a:gd name="T27" fmla="*/ 111 h 133"/>
                <a:gd name="T28" fmla="*/ 85 w 146"/>
                <a:gd name="T29" fmla="*/ 124 h 133"/>
                <a:gd name="T30" fmla="*/ 75 w 146"/>
                <a:gd name="T31" fmla="*/ 132 h 133"/>
                <a:gd name="T32" fmla="*/ 65 w 146"/>
                <a:gd name="T33" fmla="*/ 133 h 133"/>
                <a:gd name="T34" fmla="*/ 56 w 146"/>
                <a:gd name="T35" fmla="*/ 126 h 133"/>
                <a:gd name="T36" fmla="*/ 46 w 146"/>
                <a:gd name="T37" fmla="*/ 111 h 133"/>
                <a:gd name="T38" fmla="*/ 35 w 146"/>
                <a:gd name="T39" fmla="*/ 92 h 133"/>
                <a:gd name="T40" fmla="*/ 26 w 146"/>
                <a:gd name="T41" fmla="*/ 70 h 133"/>
                <a:gd name="T42" fmla="*/ 17 w 146"/>
                <a:gd name="T43" fmla="*/ 48 h 133"/>
                <a:gd name="T44" fmla="*/ 9 w 146"/>
                <a:gd name="T45" fmla="*/ 27 h 133"/>
                <a:gd name="T46" fmla="*/ 3 w 146"/>
                <a:gd name="T47" fmla="*/ 11 h 133"/>
                <a:gd name="T48" fmla="*/ 0 w 146"/>
                <a:gd name="T49" fmla="*/ 0 h 13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46"/>
                <a:gd name="T76" fmla="*/ 0 h 133"/>
                <a:gd name="T77" fmla="*/ 146 w 146"/>
                <a:gd name="T78" fmla="*/ 133 h 13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46" h="133">
                  <a:moveTo>
                    <a:pt x="0" y="0"/>
                  </a:moveTo>
                  <a:lnTo>
                    <a:pt x="8" y="4"/>
                  </a:lnTo>
                  <a:lnTo>
                    <a:pt x="23" y="9"/>
                  </a:lnTo>
                  <a:lnTo>
                    <a:pt x="46" y="16"/>
                  </a:lnTo>
                  <a:lnTo>
                    <a:pt x="69" y="23"/>
                  </a:lnTo>
                  <a:lnTo>
                    <a:pt x="94" y="30"/>
                  </a:lnTo>
                  <a:lnTo>
                    <a:pt x="116" y="35"/>
                  </a:lnTo>
                  <a:lnTo>
                    <a:pt x="134" y="38"/>
                  </a:lnTo>
                  <a:lnTo>
                    <a:pt x="146" y="38"/>
                  </a:lnTo>
                  <a:lnTo>
                    <a:pt x="138" y="48"/>
                  </a:lnTo>
                  <a:lnTo>
                    <a:pt x="130" y="63"/>
                  </a:lnTo>
                  <a:lnTo>
                    <a:pt x="119" y="79"/>
                  </a:lnTo>
                  <a:lnTo>
                    <a:pt x="108" y="96"/>
                  </a:lnTo>
                  <a:lnTo>
                    <a:pt x="96" y="111"/>
                  </a:lnTo>
                  <a:lnTo>
                    <a:pt x="85" y="124"/>
                  </a:lnTo>
                  <a:lnTo>
                    <a:pt x="75" y="132"/>
                  </a:lnTo>
                  <a:lnTo>
                    <a:pt x="65" y="133"/>
                  </a:lnTo>
                  <a:lnTo>
                    <a:pt x="56" y="126"/>
                  </a:lnTo>
                  <a:lnTo>
                    <a:pt x="46" y="111"/>
                  </a:lnTo>
                  <a:lnTo>
                    <a:pt x="35" y="92"/>
                  </a:lnTo>
                  <a:lnTo>
                    <a:pt x="26" y="70"/>
                  </a:lnTo>
                  <a:lnTo>
                    <a:pt x="17" y="48"/>
                  </a:lnTo>
                  <a:lnTo>
                    <a:pt x="9" y="27"/>
                  </a:lnTo>
                  <a:lnTo>
                    <a:pt x="3" y="11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0">
              <a:blip r:embed="rId5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7" name="Freeform 15"/>
            <p:cNvSpPr>
              <a:spLocks/>
            </p:cNvSpPr>
            <p:nvPr/>
          </p:nvSpPr>
          <p:spPr bwMode="auto">
            <a:xfrm>
              <a:off x="3404" y="1644"/>
              <a:ext cx="235" cy="326"/>
            </a:xfrm>
            <a:custGeom>
              <a:avLst/>
              <a:gdLst>
                <a:gd name="T0" fmla="*/ 215 w 235"/>
                <a:gd name="T1" fmla="*/ 0 h 326"/>
                <a:gd name="T2" fmla="*/ 215 w 235"/>
                <a:gd name="T3" fmla="*/ 30 h 326"/>
                <a:gd name="T4" fmla="*/ 218 w 235"/>
                <a:gd name="T5" fmla="*/ 75 h 326"/>
                <a:gd name="T6" fmla="*/ 225 w 235"/>
                <a:gd name="T7" fmla="*/ 122 h 326"/>
                <a:gd name="T8" fmla="*/ 235 w 235"/>
                <a:gd name="T9" fmla="*/ 147 h 326"/>
                <a:gd name="T10" fmla="*/ 222 w 235"/>
                <a:gd name="T11" fmla="*/ 160 h 326"/>
                <a:gd name="T12" fmla="*/ 210 w 235"/>
                <a:gd name="T13" fmla="*/ 173 h 326"/>
                <a:gd name="T14" fmla="*/ 197 w 235"/>
                <a:gd name="T15" fmla="*/ 187 h 326"/>
                <a:gd name="T16" fmla="*/ 184 w 235"/>
                <a:gd name="T17" fmla="*/ 201 h 326"/>
                <a:gd name="T18" fmla="*/ 171 w 235"/>
                <a:gd name="T19" fmla="*/ 215 h 326"/>
                <a:gd name="T20" fmla="*/ 160 w 235"/>
                <a:gd name="T21" fmla="*/ 226 h 326"/>
                <a:gd name="T22" fmla="*/ 149 w 235"/>
                <a:gd name="T23" fmla="*/ 236 h 326"/>
                <a:gd name="T24" fmla="*/ 141 w 235"/>
                <a:gd name="T25" fmla="*/ 246 h 326"/>
                <a:gd name="T26" fmla="*/ 128 w 235"/>
                <a:gd name="T27" fmla="*/ 255 h 326"/>
                <a:gd name="T28" fmla="*/ 110 w 235"/>
                <a:gd name="T29" fmla="*/ 269 h 326"/>
                <a:gd name="T30" fmla="*/ 87 w 235"/>
                <a:gd name="T31" fmla="*/ 284 h 326"/>
                <a:gd name="T32" fmla="*/ 66 w 235"/>
                <a:gd name="T33" fmla="*/ 298 h 326"/>
                <a:gd name="T34" fmla="*/ 44 w 235"/>
                <a:gd name="T35" fmla="*/ 311 h 326"/>
                <a:gd name="T36" fmla="*/ 25 w 235"/>
                <a:gd name="T37" fmla="*/ 321 h 326"/>
                <a:gd name="T38" fmla="*/ 10 w 235"/>
                <a:gd name="T39" fmla="*/ 326 h 326"/>
                <a:gd name="T40" fmla="*/ 2 w 235"/>
                <a:gd name="T41" fmla="*/ 326 h 326"/>
                <a:gd name="T42" fmla="*/ 0 w 235"/>
                <a:gd name="T43" fmla="*/ 323 h 326"/>
                <a:gd name="T44" fmla="*/ 0 w 235"/>
                <a:gd name="T45" fmla="*/ 316 h 326"/>
                <a:gd name="T46" fmla="*/ 2 w 235"/>
                <a:gd name="T47" fmla="*/ 308 h 326"/>
                <a:gd name="T48" fmla="*/ 5 w 235"/>
                <a:gd name="T49" fmla="*/ 297 h 326"/>
                <a:gd name="T50" fmla="*/ 9 w 235"/>
                <a:gd name="T51" fmla="*/ 285 h 326"/>
                <a:gd name="T52" fmla="*/ 16 w 235"/>
                <a:gd name="T53" fmla="*/ 269 h 326"/>
                <a:gd name="T54" fmla="*/ 24 w 235"/>
                <a:gd name="T55" fmla="*/ 252 h 326"/>
                <a:gd name="T56" fmla="*/ 35 w 235"/>
                <a:gd name="T57" fmla="*/ 231 h 326"/>
                <a:gd name="T58" fmla="*/ 47 w 235"/>
                <a:gd name="T59" fmla="*/ 209 h 326"/>
                <a:gd name="T60" fmla="*/ 63 w 235"/>
                <a:gd name="T61" fmla="*/ 185 h 326"/>
                <a:gd name="T62" fmla="*/ 81 w 235"/>
                <a:gd name="T63" fmla="*/ 159 h 326"/>
                <a:gd name="T64" fmla="*/ 101 w 235"/>
                <a:gd name="T65" fmla="*/ 131 h 326"/>
                <a:gd name="T66" fmla="*/ 124 w 235"/>
                <a:gd name="T67" fmla="*/ 100 h 326"/>
                <a:gd name="T68" fmla="*/ 151 w 235"/>
                <a:gd name="T69" fmla="*/ 69 h 326"/>
                <a:gd name="T70" fmla="*/ 182 w 235"/>
                <a:gd name="T71" fmla="*/ 36 h 326"/>
                <a:gd name="T72" fmla="*/ 215 w 235"/>
                <a:gd name="T73" fmla="*/ 0 h 32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35"/>
                <a:gd name="T112" fmla="*/ 0 h 326"/>
                <a:gd name="T113" fmla="*/ 235 w 235"/>
                <a:gd name="T114" fmla="*/ 326 h 32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35" h="326">
                  <a:moveTo>
                    <a:pt x="215" y="0"/>
                  </a:moveTo>
                  <a:lnTo>
                    <a:pt x="215" y="30"/>
                  </a:lnTo>
                  <a:lnTo>
                    <a:pt x="218" y="75"/>
                  </a:lnTo>
                  <a:lnTo>
                    <a:pt x="225" y="122"/>
                  </a:lnTo>
                  <a:lnTo>
                    <a:pt x="235" y="147"/>
                  </a:lnTo>
                  <a:lnTo>
                    <a:pt x="222" y="160"/>
                  </a:lnTo>
                  <a:lnTo>
                    <a:pt x="210" y="173"/>
                  </a:lnTo>
                  <a:lnTo>
                    <a:pt x="197" y="187"/>
                  </a:lnTo>
                  <a:lnTo>
                    <a:pt x="184" y="201"/>
                  </a:lnTo>
                  <a:lnTo>
                    <a:pt x="171" y="215"/>
                  </a:lnTo>
                  <a:lnTo>
                    <a:pt x="160" y="226"/>
                  </a:lnTo>
                  <a:lnTo>
                    <a:pt x="149" y="236"/>
                  </a:lnTo>
                  <a:lnTo>
                    <a:pt x="141" y="246"/>
                  </a:lnTo>
                  <a:lnTo>
                    <a:pt x="128" y="255"/>
                  </a:lnTo>
                  <a:lnTo>
                    <a:pt x="110" y="269"/>
                  </a:lnTo>
                  <a:lnTo>
                    <a:pt x="87" y="284"/>
                  </a:lnTo>
                  <a:lnTo>
                    <a:pt x="66" y="298"/>
                  </a:lnTo>
                  <a:lnTo>
                    <a:pt x="44" y="311"/>
                  </a:lnTo>
                  <a:lnTo>
                    <a:pt x="25" y="321"/>
                  </a:lnTo>
                  <a:lnTo>
                    <a:pt x="10" y="326"/>
                  </a:lnTo>
                  <a:lnTo>
                    <a:pt x="2" y="326"/>
                  </a:lnTo>
                  <a:lnTo>
                    <a:pt x="0" y="323"/>
                  </a:lnTo>
                  <a:lnTo>
                    <a:pt x="0" y="316"/>
                  </a:lnTo>
                  <a:lnTo>
                    <a:pt x="2" y="308"/>
                  </a:lnTo>
                  <a:lnTo>
                    <a:pt x="5" y="297"/>
                  </a:lnTo>
                  <a:lnTo>
                    <a:pt x="9" y="285"/>
                  </a:lnTo>
                  <a:lnTo>
                    <a:pt x="16" y="269"/>
                  </a:lnTo>
                  <a:lnTo>
                    <a:pt x="24" y="252"/>
                  </a:lnTo>
                  <a:lnTo>
                    <a:pt x="35" y="231"/>
                  </a:lnTo>
                  <a:lnTo>
                    <a:pt x="47" y="209"/>
                  </a:lnTo>
                  <a:lnTo>
                    <a:pt x="63" y="185"/>
                  </a:lnTo>
                  <a:lnTo>
                    <a:pt x="81" y="159"/>
                  </a:lnTo>
                  <a:lnTo>
                    <a:pt x="101" y="131"/>
                  </a:lnTo>
                  <a:lnTo>
                    <a:pt x="124" y="100"/>
                  </a:lnTo>
                  <a:lnTo>
                    <a:pt x="151" y="69"/>
                  </a:lnTo>
                  <a:lnTo>
                    <a:pt x="182" y="36"/>
                  </a:lnTo>
                  <a:lnTo>
                    <a:pt x="215" y="0"/>
                  </a:lnTo>
                  <a:close/>
                </a:path>
              </a:pathLst>
            </a:custGeom>
            <a:blipFill dpi="0" rotWithShape="0">
              <a:blip r:embed="rId6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8" name="Freeform 16"/>
            <p:cNvSpPr>
              <a:spLocks/>
            </p:cNvSpPr>
            <p:nvPr/>
          </p:nvSpPr>
          <p:spPr bwMode="auto">
            <a:xfrm>
              <a:off x="3522" y="2381"/>
              <a:ext cx="201" cy="159"/>
            </a:xfrm>
            <a:custGeom>
              <a:avLst/>
              <a:gdLst>
                <a:gd name="T0" fmla="*/ 0 w 201"/>
                <a:gd name="T1" fmla="*/ 0 h 159"/>
                <a:gd name="T2" fmla="*/ 11 w 201"/>
                <a:gd name="T3" fmla="*/ 10 h 159"/>
                <a:gd name="T4" fmla="*/ 32 w 201"/>
                <a:gd name="T5" fmla="*/ 24 h 159"/>
                <a:gd name="T6" fmla="*/ 61 w 201"/>
                <a:gd name="T7" fmla="*/ 42 h 159"/>
                <a:gd name="T8" fmla="*/ 93 w 201"/>
                <a:gd name="T9" fmla="*/ 60 h 159"/>
                <a:gd name="T10" fmla="*/ 126 w 201"/>
                <a:gd name="T11" fmla="*/ 79 h 159"/>
                <a:gd name="T12" fmla="*/ 158 w 201"/>
                <a:gd name="T13" fmla="*/ 96 h 159"/>
                <a:gd name="T14" fmla="*/ 184 w 201"/>
                <a:gd name="T15" fmla="*/ 110 h 159"/>
                <a:gd name="T16" fmla="*/ 201 w 201"/>
                <a:gd name="T17" fmla="*/ 121 h 159"/>
                <a:gd name="T18" fmla="*/ 200 w 201"/>
                <a:gd name="T19" fmla="*/ 127 h 159"/>
                <a:gd name="T20" fmla="*/ 197 w 201"/>
                <a:gd name="T21" fmla="*/ 134 h 159"/>
                <a:gd name="T22" fmla="*/ 190 w 201"/>
                <a:gd name="T23" fmla="*/ 141 h 159"/>
                <a:gd name="T24" fmla="*/ 184 w 201"/>
                <a:gd name="T25" fmla="*/ 147 h 159"/>
                <a:gd name="T26" fmla="*/ 176 w 201"/>
                <a:gd name="T27" fmla="*/ 153 h 159"/>
                <a:gd name="T28" fmla="*/ 168 w 201"/>
                <a:gd name="T29" fmla="*/ 156 h 159"/>
                <a:gd name="T30" fmla="*/ 160 w 201"/>
                <a:gd name="T31" fmla="*/ 159 h 159"/>
                <a:gd name="T32" fmla="*/ 155 w 201"/>
                <a:gd name="T33" fmla="*/ 156 h 159"/>
                <a:gd name="T34" fmla="*/ 149 w 201"/>
                <a:gd name="T35" fmla="*/ 155 h 159"/>
                <a:gd name="T36" fmla="*/ 142 w 201"/>
                <a:gd name="T37" fmla="*/ 154 h 159"/>
                <a:gd name="T38" fmla="*/ 134 w 201"/>
                <a:gd name="T39" fmla="*/ 154 h 159"/>
                <a:gd name="T40" fmla="*/ 126 w 201"/>
                <a:gd name="T41" fmla="*/ 155 h 159"/>
                <a:gd name="T42" fmla="*/ 117 w 201"/>
                <a:gd name="T43" fmla="*/ 154 h 159"/>
                <a:gd name="T44" fmla="*/ 107 w 201"/>
                <a:gd name="T45" fmla="*/ 153 h 159"/>
                <a:gd name="T46" fmla="*/ 98 w 201"/>
                <a:gd name="T47" fmla="*/ 148 h 159"/>
                <a:gd name="T48" fmla="*/ 88 w 201"/>
                <a:gd name="T49" fmla="*/ 142 h 159"/>
                <a:gd name="T50" fmla="*/ 78 w 201"/>
                <a:gd name="T51" fmla="*/ 130 h 159"/>
                <a:gd name="T52" fmla="*/ 62 w 201"/>
                <a:gd name="T53" fmla="*/ 115 h 159"/>
                <a:gd name="T54" fmla="*/ 47 w 201"/>
                <a:gd name="T55" fmla="*/ 96 h 159"/>
                <a:gd name="T56" fmla="*/ 31 w 201"/>
                <a:gd name="T57" fmla="*/ 73 h 159"/>
                <a:gd name="T58" fmla="*/ 17 w 201"/>
                <a:gd name="T59" fmla="*/ 53 h 159"/>
                <a:gd name="T60" fmla="*/ 6 w 201"/>
                <a:gd name="T61" fmla="*/ 31 h 159"/>
                <a:gd name="T62" fmla="*/ 0 w 201"/>
                <a:gd name="T63" fmla="*/ 13 h 159"/>
                <a:gd name="T64" fmla="*/ 0 w 201"/>
                <a:gd name="T65" fmla="*/ 0 h 159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01"/>
                <a:gd name="T100" fmla="*/ 0 h 159"/>
                <a:gd name="T101" fmla="*/ 201 w 201"/>
                <a:gd name="T102" fmla="*/ 159 h 159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01" h="159">
                  <a:moveTo>
                    <a:pt x="0" y="0"/>
                  </a:moveTo>
                  <a:lnTo>
                    <a:pt x="11" y="10"/>
                  </a:lnTo>
                  <a:lnTo>
                    <a:pt x="32" y="24"/>
                  </a:lnTo>
                  <a:lnTo>
                    <a:pt x="61" y="42"/>
                  </a:lnTo>
                  <a:lnTo>
                    <a:pt x="93" y="60"/>
                  </a:lnTo>
                  <a:lnTo>
                    <a:pt x="126" y="79"/>
                  </a:lnTo>
                  <a:lnTo>
                    <a:pt x="158" y="96"/>
                  </a:lnTo>
                  <a:lnTo>
                    <a:pt x="184" y="110"/>
                  </a:lnTo>
                  <a:lnTo>
                    <a:pt x="201" y="121"/>
                  </a:lnTo>
                  <a:lnTo>
                    <a:pt x="200" y="127"/>
                  </a:lnTo>
                  <a:lnTo>
                    <a:pt x="197" y="134"/>
                  </a:lnTo>
                  <a:lnTo>
                    <a:pt x="190" y="141"/>
                  </a:lnTo>
                  <a:lnTo>
                    <a:pt x="184" y="147"/>
                  </a:lnTo>
                  <a:lnTo>
                    <a:pt x="176" y="153"/>
                  </a:lnTo>
                  <a:lnTo>
                    <a:pt x="168" y="156"/>
                  </a:lnTo>
                  <a:lnTo>
                    <a:pt x="160" y="159"/>
                  </a:lnTo>
                  <a:lnTo>
                    <a:pt x="155" y="156"/>
                  </a:lnTo>
                  <a:lnTo>
                    <a:pt x="149" y="155"/>
                  </a:lnTo>
                  <a:lnTo>
                    <a:pt x="142" y="154"/>
                  </a:lnTo>
                  <a:lnTo>
                    <a:pt x="134" y="154"/>
                  </a:lnTo>
                  <a:lnTo>
                    <a:pt x="126" y="155"/>
                  </a:lnTo>
                  <a:lnTo>
                    <a:pt x="117" y="154"/>
                  </a:lnTo>
                  <a:lnTo>
                    <a:pt x="107" y="153"/>
                  </a:lnTo>
                  <a:lnTo>
                    <a:pt x="98" y="148"/>
                  </a:lnTo>
                  <a:lnTo>
                    <a:pt x="88" y="142"/>
                  </a:lnTo>
                  <a:lnTo>
                    <a:pt x="78" y="130"/>
                  </a:lnTo>
                  <a:lnTo>
                    <a:pt x="62" y="115"/>
                  </a:lnTo>
                  <a:lnTo>
                    <a:pt x="47" y="96"/>
                  </a:lnTo>
                  <a:lnTo>
                    <a:pt x="31" y="73"/>
                  </a:lnTo>
                  <a:lnTo>
                    <a:pt x="17" y="53"/>
                  </a:lnTo>
                  <a:lnTo>
                    <a:pt x="6" y="31"/>
                  </a:lnTo>
                  <a:lnTo>
                    <a:pt x="0" y="13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0">
              <a:blip r:embed="rId7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9" name="Freeform 17"/>
            <p:cNvSpPr>
              <a:spLocks/>
            </p:cNvSpPr>
            <p:nvPr/>
          </p:nvSpPr>
          <p:spPr bwMode="auto">
            <a:xfrm>
              <a:off x="2106" y="2052"/>
              <a:ext cx="357" cy="89"/>
            </a:xfrm>
            <a:custGeom>
              <a:avLst/>
              <a:gdLst>
                <a:gd name="T0" fmla="*/ 357 w 357"/>
                <a:gd name="T1" fmla="*/ 0 h 89"/>
                <a:gd name="T2" fmla="*/ 354 w 357"/>
                <a:gd name="T3" fmla="*/ 0 h 89"/>
                <a:gd name="T4" fmla="*/ 346 w 357"/>
                <a:gd name="T5" fmla="*/ 0 h 89"/>
                <a:gd name="T6" fmla="*/ 334 w 357"/>
                <a:gd name="T7" fmla="*/ 0 h 89"/>
                <a:gd name="T8" fmla="*/ 319 w 357"/>
                <a:gd name="T9" fmla="*/ 0 h 89"/>
                <a:gd name="T10" fmla="*/ 300 w 357"/>
                <a:gd name="T11" fmla="*/ 0 h 89"/>
                <a:gd name="T12" fmla="*/ 278 w 357"/>
                <a:gd name="T13" fmla="*/ 2 h 89"/>
                <a:gd name="T14" fmla="*/ 256 w 357"/>
                <a:gd name="T15" fmla="*/ 2 h 89"/>
                <a:gd name="T16" fmla="*/ 231 w 357"/>
                <a:gd name="T17" fmla="*/ 2 h 89"/>
                <a:gd name="T18" fmla="*/ 204 w 357"/>
                <a:gd name="T19" fmla="*/ 4 h 89"/>
                <a:gd name="T20" fmla="*/ 180 w 357"/>
                <a:gd name="T21" fmla="*/ 5 h 89"/>
                <a:gd name="T22" fmla="*/ 156 w 357"/>
                <a:gd name="T23" fmla="*/ 6 h 89"/>
                <a:gd name="T24" fmla="*/ 134 w 357"/>
                <a:gd name="T25" fmla="*/ 7 h 89"/>
                <a:gd name="T26" fmla="*/ 114 w 357"/>
                <a:gd name="T27" fmla="*/ 8 h 89"/>
                <a:gd name="T28" fmla="*/ 96 w 357"/>
                <a:gd name="T29" fmla="*/ 11 h 89"/>
                <a:gd name="T30" fmla="*/ 81 w 357"/>
                <a:gd name="T31" fmla="*/ 13 h 89"/>
                <a:gd name="T32" fmla="*/ 72 w 357"/>
                <a:gd name="T33" fmla="*/ 16 h 89"/>
                <a:gd name="T34" fmla="*/ 53 w 357"/>
                <a:gd name="T35" fmla="*/ 23 h 89"/>
                <a:gd name="T36" fmla="*/ 37 w 357"/>
                <a:gd name="T37" fmla="*/ 31 h 89"/>
                <a:gd name="T38" fmla="*/ 24 w 357"/>
                <a:gd name="T39" fmla="*/ 38 h 89"/>
                <a:gd name="T40" fmla="*/ 14 w 357"/>
                <a:gd name="T41" fmla="*/ 44 h 89"/>
                <a:gd name="T42" fmla="*/ 8 w 357"/>
                <a:gd name="T43" fmla="*/ 54 h 89"/>
                <a:gd name="T44" fmla="*/ 3 w 357"/>
                <a:gd name="T45" fmla="*/ 63 h 89"/>
                <a:gd name="T46" fmla="*/ 0 w 357"/>
                <a:gd name="T47" fmla="*/ 75 h 89"/>
                <a:gd name="T48" fmla="*/ 3 w 357"/>
                <a:gd name="T49" fmla="*/ 87 h 89"/>
                <a:gd name="T50" fmla="*/ 6 w 357"/>
                <a:gd name="T51" fmla="*/ 89 h 89"/>
                <a:gd name="T52" fmla="*/ 14 w 357"/>
                <a:gd name="T53" fmla="*/ 89 h 89"/>
                <a:gd name="T54" fmla="*/ 28 w 357"/>
                <a:gd name="T55" fmla="*/ 87 h 89"/>
                <a:gd name="T56" fmla="*/ 46 w 357"/>
                <a:gd name="T57" fmla="*/ 84 h 89"/>
                <a:gd name="T58" fmla="*/ 67 w 357"/>
                <a:gd name="T59" fmla="*/ 76 h 89"/>
                <a:gd name="T60" fmla="*/ 92 w 357"/>
                <a:gd name="T61" fmla="*/ 69 h 89"/>
                <a:gd name="T62" fmla="*/ 117 w 357"/>
                <a:gd name="T63" fmla="*/ 61 h 89"/>
                <a:gd name="T64" fmla="*/ 146 w 357"/>
                <a:gd name="T65" fmla="*/ 51 h 89"/>
                <a:gd name="T66" fmla="*/ 177 w 357"/>
                <a:gd name="T67" fmla="*/ 42 h 89"/>
                <a:gd name="T68" fmla="*/ 204 w 357"/>
                <a:gd name="T69" fmla="*/ 33 h 89"/>
                <a:gd name="T70" fmla="*/ 235 w 357"/>
                <a:gd name="T71" fmla="*/ 24 h 89"/>
                <a:gd name="T72" fmla="*/ 264 w 357"/>
                <a:gd name="T73" fmla="*/ 17 h 89"/>
                <a:gd name="T74" fmla="*/ 290 w 357"/>
                <a:gd name="T75" fmla="*/ 11 h 89"/>
                <a:gd name="T76" fmla="*/ 315 w 357"/>
                <a:gd name="T77" fmla="*/ 5 h 89"/>
                <a:gd name="T78" fmla="*/ 338 w 357"/>
                <a:gd name="T79" fmla="*/ 2 h 89"/>
                <a:gd name="T80" fmla="*/ 357 w 357"/>
                <a:gd name="T81" fmla="*/ 0 h 89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57"/>
                <a:gd name="T124" fmla="*/ 0 h 89"/>
                <a:gd name="T125" fmla="*/ 357 w 357"/>
                <a:gd name="T126" fmla="*/ 89 h 89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57" h="89">
                  <a:moveTo>
                    <a:pt x="357" y="0"/>
                  </a:moveTo>
                  <a:lnTo>
                    <a:pt x="354" y="0"/>
                  </a:lnTo>
                  <a:lnTo>
                    <a:pt x="346" y="0"/>
                  </a:lnTo>
                  <a:lnTo>
                    <a:pt x="334" y="0"/>
                  </a:lnTo>
                  <a:lnTo>
                    <a:pt x="319" y="0"/>
                  </a:lnTo>
                  <a:lnTo>
                    <a:pt x="300" y="0"/>
                  </a:lnTo>
                  <a:lnTo>
                    <a:pt x="278" y="2"/>
                  </a:lnTo>
                  <a:lnTo>
                    <a:pt x="256" y="2"/>
                  </a:lnTo>
                  <a:lnTo>
                    <a:pt x="231" y="2"/>
                  </a:lnTo>
                  <a:lnTo>
                    <a:pt x="204" y="4"/>
                  </a:lnTo>
                  <a:lnTo>
                    <a:pt x="180" y="5"/>
                  </a:lnTo>
                  <a:lnTo>
                    <a:pt x="156" y="6"/>
                  </a:lnTo>
                  <a:lnTo>
                    <a:pt x="134" y="7"/>
                  </a:lnTo>
                  <a:lnTo>
                    <a:pt x="114" y="8"/>
                  </a:lnTo>
                  <a:lnTo>
                    <a:pt x="96" y="11"/>
                  </a:lnTo>
                  <a:lnTo>
                    <a:pt x="81" y="13"/>
                  </a:lnTo>
                  <a:lnTo>
                    <a:pt x="72" y="16"/>
                  </a:lnTo>
                  <a:lnTo>
                    <a:pt x="53" y="23"/>
                  </a:lnTo>
                  <a:lnTo>
                    <a:pt x="37" y="31"/>
                  </a:lnTo>
                  <a:lnTo>
                    <a:pt x="24" y="38"/>
                  </a:lnTo>
                  <a:lnTo>
                    <a:pt x="14" y="44"/>
                  </a:lnTo>
                  <a:lnTo>
                    <a:pt x="8" y="54"/>
                  </a:lnTo>
                  <a:lnTo>
                    <a:pt x="3" y="63"/>
                  </a:lnTo>
                  <a:lnTo>
                    <a:pt x="0" y="75"/>
                  </a:lnTo>
                  <a:lnTo>
                    <a:pt x="3" y="87"/>
                  </a:lnTo>
                  <a:lnTo>
                    <a:pt x="6" y="89"/>
                  </a:lnTo>
                  <a:lnTo>
                    <a:pt x="14" y="89"/>
                  </a:lnTo>
                  <a:lnTo>
                    <a:pt x="28" y="87"/>
                  </a:lnTo>
                  <a:lnTo>
                    <a:pt x="46" y="84"/>
                  </a:lnTo>
                  <a:lnTo>
                    <a:pt x="67" y="76"/>
                  </a:lnTo>
                  <a:lnTo>
                    <a:pt x="92" y="69"/>
                  </a:lnTo>
                  <a:lnTo>
                    <a:pt x="117" y="61"/>
                  </a:lnTo>
                  <a:lnTo>
                    <a:pt x="146" y="51"/>
                  </a:lnTo>
                  <a:lnTo>
                    <a:pt x="177" y="42"/>
                  </a:lnTo>
                  <a:lnTo>
                    <a:pt x="204" y="33"/>
                  </a:lnTo>
                  <a:lnTo>
                    <a:pt x="235" y="24"/>
                  </a:lnTo>
                  <a:lnTo>
                    <a:pt x="264" y="17"/>
                  </a:lnTo>
                  <a:lnTo>
                    <a:pt x="290" y="11"/>
                  </a:lnTo>
                  <a:lnTo>
                    <a:pt x="315" y="5"/>
                  </a:lnTo>
                  <a:lnTo>
                    <a:pt x="338" y="2"/>
                  </a:lnTo>
                  <a:lnTo>
                    <a:pt x="357" y="0"/>
                  </a:lnTo>
                  <a:close/>
                </a:path>
              </a:pathLst>
            </a:custGeom>
            <a:blipFill dpi="0" rotWithShape="0">
              <a:blip r:embed="rId8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0" name="Freeform 18"/>
            <p:cNvSpPr>
              <a:spLocks/>
            </p:cNvSpPr>
            <p:nvPr/>
          </p:nvSpPr>
          <p:spPr bwMode="auto">
            <a:xfrm>
              <a:off x="2371" y="2209"/>
              <a:ext cx="334" cy="244"/>
            </a:xfrm>
            <a:custGeom>
              <a:avLst/>
              <a:gdLst>
                <a:gd name="T0" fmla="*/ 329 w 334"/>
                <a:gd name="T1" fmla="*/ 10 h 244"/>
                <a:gd name="T2" fmla="*/ 325 w 334"/>
                <a:gd name="T3" fmla="*/ 4 h 244"/>
                <a:gd name="T4" fmla="*/ 320 w 334"/>
                <a:gd name="T5" fmla="*/ 2 h 244"/>
                <a:gd name="T6" fmla="*/ 312 w 334"/>
                <a:gd name="T7" fmla="*/ 0 h 244"/>
                <a:gd name="T8" fmla="*/ 306 w 334"/>
                <a:gd name="T9" fmla="*/ 0 h 244"/>
                <a:gd name="T10" fmla="*/ 297 w 334"/>
                <a:gd name="T11" fmla="*/ 2 h 244"/>
                <a:gd name="T12" fmla="*/ 288 w 334"/>
                <a:gd name="T13" fmla="*/ 4 h 244"/>
                <a:gd name="T14" fmla="*/ 275 w 334"/>
                <a:gd name="T15" fmla="*/ 9 h 244"/>
                <a:gd name="T16" fmla="*/ 264 w 334"/>
                <a:gd name="T17" fmla="*/ 13 h 244"/>
                <a:gd name="T18" fmla="*/ 255 w 334"/>
                <a:gd name="T19" fmla="*/ 17 h 244"/>
                <a:gd name="T20" fmla="*/ 243 w 334"/>
                <a:gd name="T21" fmla="*/ 22 h 244"/>
                <a:gd name="T22" fmla="*/ 229 w 334"/>
                <a:gd name="T23" fmla="*/ 29 h 244"/>
                <a:gd name="T24" fmla="*/ 214 w 334"/>
                <a:gd name="T25" fmla="*/ 39 h 244"/>
                <a:gd name="T26" fmla="*/ 196 w 334"/>
                <a:gd name="T27" fmla="*/ 50 h 244"/>
                <a:gd name="T28" fmla="*/ 177 w 334"/>
                <a:gd name="T29" fmla="*/ 61 h 244"/>
                <a:gd name="T30" fmla="*/ 158 w 334"/>
                <a:gd name="T31" fmla="*/ 73 h 244"/>
                <a:gd name="T32" fmla="*/ 137 w 334"/>
                <a:gd name="T33" fmla="*/ 84 h 244"/>
                <a:gd name="T34" fmla="*/ 117 w 334"/>
                <a:gd name="T35" fmla="*/ 97 h 244"/>
                <a:gd name="T36" fmla="*/ 98 w 334"/>
                <a:gd name="T37" fmla="*/ 109 h 244"/>
                <a:gd name="T38" fmla="*/ 80 w 334"/>
                <a:gd name="T39" fmla="*/ 120 h 244"/>
                <a:gd name="T40" fmla="*/ 62 w 334"/>
                <a:gd name="T41" fmla="*/ 131 h 244"/>
                <a:gd name="T42" fmla="*/ 48 w 334"/>
                <a:gd name="T43" fmla="*/ 140 h 244"/>
                <a:gd name="T44" fmla="*/ 35 w 334"/>
                <a:gd name="T45" fmla="*/ 147 h 244"/>
                <a:gd name="T46" fmla="*/ 25 w 334"/>
                <a:gd name="T47" fmla="*/ 153 h 244"/>
                <a:gd name="T48" fmla="*/ 19 w 334"/>
                <a:gd name="T49" fmla="*/ 157 h 244"/>
                <a:gd name="T50" fmla="*/ 5 w 334"/>
                <a:gd name="T51" fmla="*/ 169 h 244"/>
                <a:gd name="T52" fmla="*/ 0 w 334"/>
                <a:gd name="T53" fmla="*/ 180 h 244"/>
                <a:gd name="T54" fmla="*/ 1 w 334"/>
                <a:gd name="T55" fmla="*/ 193 h 244"/>
                <a:gd name="T56" fmla="*/ 7 w 334"/>
                <a:gd name="T57" fmla="*/ 201 h 244"/>
                <a:gd name="T58" fmla="*/ 12 w 334"/>
                <a:gd name="T59" fmla="*/ 203 h 244"/>
                <a:gd name="T60" fmla="*/ 18 w 334"/>
                <a:gd name="T61" fmla="*/ 207 h 244"/>
                <a:gd name="T62" fmla="*/ 23 w 334"/>
                <a:gd name="T63" fmla="*/ 208 h 244"/>
                <a:gd name="T64" fmla="*/ 29 w 334"/>
                <a:gd name="T65" fmla="*/ 210 h 244"/>
                <a:gd name="T66" fmla="*/ 33 w 334"/>
                <a:gd name="T67" fmla="*/ 214 h 244"/>
                <a:gd name="T68" fmla="*/ 41 w 334"/>
                <a:gd name="T69" fmla="*/ 218 h 244"/>
                <a:gd name="T70" fmla="*/ 49 w 334"/>
                <a:gd name="T71" fmla="*/ 220 h 244"/>
                <a:gd name="T72" fmla="*/ 55 w 334"/>
                <a:gd name="T73" fmla="*/ 225 h 244"/>
                <a:gd name="T74" fmla="*/ 63 w 334"/>
                <a:gd name="T75" fmla="*/ 228 h 244"/>
                <a:gd name="T76" fmla="*/ 73 w 334"/>
                <a:gd name="T77" fmla="*/ 234 h 244"/>
                <a:gd name="T78" fmla="*/ 83 w 334"/>
                <a:gd name="T79" fmla="*/ 238 h 244"/>
                <a:gd name="T80" fmla="*/ 93 w 334"/>
                <a:gd name="T81" fmla="*/ 242 h 244"/>
                <a:gd name="T82" fmla="*/ 104 w 334"/>
                <a:gd name="T83" fmla="*/ 244 h 244"/>
                <a:gd name="T84" fmla="*/ 117 w 334"/>
                <a:gd name="T85" fmla="*/ 241 h 244"/>
                <a:gd name="T86" fmla="*/ 129 w 334"/>
                <a:gd name="T87" fmla="*/ 236 h 244"/>
                <a:gd name="T88" fmla="*/ 141 w 334"/>
                <a:gd name="T89" fmla="*/ 223 h 244"/>
                <a:gd name="T90" fmla="*/ 158 w 334"/>
                <a:gd name="T91" fmla="*/ 206 h 244"/>
                <a:gd name="T92" fmla="*/ 180 w 334"/>
                <a:gd name="T93" fmla="*/ 184 h 244"/>
                <a:gd name="T94" fmla="*/ 206 w 334"/>
                <a:gd name="T95" fmla="*/ 160 h 244"/>
                <a:gd name="T96" fmla="*/ 234 w 334"/>
                <a:gd name="T97" fmla="*/ 137 h 244"/>
                <a:gd name="T98" fmla="*/ 259 w 334"/>
                <a:gd name="T99" fmla="*/ 113 h 244"/>
                <a:gd name="T100" fmla="*/ 283 w 334"/>
                <a:gd name="T101" fmla="*/ 93 h 244"/>
                <a:gd name="T102" fmla="*/ 301 w 334"/>
                <a:gd name="T103" fmla="*/ 79 h 244"/>
                <a:gd name="T104" fmla="*/ 312 w 334"/>
                <a:gd name="T105" fmla="*/ 71 h 244"/>
                <a:gd name="T106" fmla="*/ 322 w 334"/>
                <a:gd name="T107" fmla="*/ 59 h 244"/>
                <a:gd name="T108" fmla="*/ 332 w 334"/>
                <a:gd name="T109" fmla="*/ 41 h 244"/>
                <a:gd name="T110" fmla="*/ 334 w 334"/>
                <a:gd name="T111" fmla="*/ 25 h 244"/>
                <a:gd name="T112" fmla="*/ 329 w 334"/>
                <a:gd name="T113" fmla="*/ 10 h 244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334"/>
                <a:gd name="T172" fmla="*/ 0 h 244"/>
                <a:gd name="T173" fmla="*/ 334 w 334"/>
                <a:gd name="T174" fmla="*/ 244 h 244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334" h="244">
                  <a:moveTo>
                    <a:pt x="329" y="10"/>
                  </a:moveTo>
                  <a:lnTo>
                    <a:pt x="325" y="4"/>
                  </a:lnTo>
                  <a:lnTo>
                    <a:pt x="320" y="2"/>
                  </a:lnTo>
                  <a:lnTo>
                    <a:pt x="312" y="0"/>
                  </a:lnTo>
                  <a:lnTo>
                    <a:pt x="306" y="0"/>
                  </a:lnTo>
                  <a:lnTo>
                    <a:pt x="297" y="2"/>
                  </a:lnTo>
                  <a:lnTo>
                    <a:pt x="288" y="4"/>
                  </a:lnTo>
                  <a:lnTo>
                    <a:pt x="275" y="9"/>
                  </a:lnTo>
                  <a:lnTo>
                    <a:pt x="264" y="13"/>
                  </a:lnTo>
                  <a:lnTo>
                    <a:pt x="255" y="17"/>
                  </a:lnTo>
                  <a:lnTo>
                    <a:pt x="243" y="22"/>
                  </a:lnTo>
                  <a:lnTo>
                    <a:pt x="229" y="29"/>
                  </a:lnTo>
                  <a:lnTo>
                    <a:pt x="214" y="39"/>
                  </a:lnTo>
                  <a:lnTo>
                    <a:pt x="196" y="50"/>
                  </a:lnTo>
                  <a:lnTo>
                    <a:pt x="177" y="61"/>
                  </a:lnTo>
                  <a:lnTo>
                    <a:pt x="158" y="73"/>
                  </a:lnTo>
                  <a:lnTo>
                    <a:pt x="137" y="84"/>
                  </a:lnTo>
                  <a:lnTo>
                    <a:pt x="117" y="97"/>
                  </a:lnTo>
                  <a:lnTo>
                    <a:pt x="98" y="109"/>
                  </a:lnTo>
                  <a:lnTo>
                    <a:pt x="80" y="120"/>
                  </a:lnTo>
                  <a:lnTo>
                    <a:pt x="62" y="131"/>
                  </a:lnTo>
                  <a:lnTo>
                    <a:pt x="48" y="140"/>
                  </a:lnTo>
                  <a:lnTo>
                    <a:pt x="35" y="147"/>
                  </a:lnTo>
                  <a:lnTo>
                    <a:pt x="25" y="153"/>
                  </a:lnTo>
                  <a:lnTo>
                    <a:pt x="19" y="157"/>
                  </a:lnTo>
                  <a:lnTo>
                    <a:pt x="5" y="169"/>
                  </a:lnTo>
                  <a:lnTo>
                    <a:pt x="0" y="180"/>
                  </a:lnTo>
                  <a:lnTo>
                    <a:pt x="1" y="193"/>
                  </a:lnTo>
                  <a:lnTo>
                    <a:pt x="7" y="201"/>
                  </a:lnTo>
                  <a:lnTo>
                    <a:pt x="12" y="203"/>
                  </a:lnTo>
                  <a:lnTo>
                    <a:pt x="18" y="207"/>
                  </a:lnTo>
                  <a:lnTo>
                    <a:pt x="23" y="208"/>
                  </a:lnTo>
                  <a:lnTo>
                    <a:pt x="29" y="210"/>
                  </a:lnTo>
                  <a:lnTo>
                    <a:pt x="33" y="214"/>
                  </a:lnTo>
                  <a:lnTo>
                    <a:pt x="41" y="218"/>
                  </a:lnTo>
                  <a:lnTo>
                    <a:pt x="49" y="220"/>
                  </a:lnTo>
                  <a:lnTo>
                    <a:pt x="55" y="225"/>
                  </a:lnTo>
                  <a:lnTo>
                    <a:pt x="63" y="228"/>
                  </a:lnTo>
                  <a:lnTo>
                    <a:pt x="73" y="234"/>
                  </a:lnTo>
                  <a:lnTo>
                    <a:pt x="83" y="238"/>
                  </a:lnTo>
                  <a:lnTo>
                    <a:pt x="93" y="242"/>
                  </a:lnTo>
                  <a:lnTo>
                    <a:pt x="104" y="244"/>
                  </a:lnTo>
                  <a:lnTo>
                    <a:pt x="117" y="241"/>
                  </a:lnTo>
                  <a:lnTo>
                    <a:pt x="129" y="236"/>
                  </a:lnTo>
                  <a:lnTo>
                    <a:pt x="141" y="223"/>
                  </a:lnTo>
                  <a:lnTo>
                    <a:pt x="158" y="206"/>
                  </a:lnTo>
                  <a:lnTo>
                    <a:pt x="180" y="184"/>
                  </a:lnTo>
                  <a:lnTo>
                    <a:pt x="206" y="160"/>
                  </a:lnTo>
                  <a:lnTo>
                    <a:pt x="234" y="137"/>
                  </a:lnTo>
                  <a:lnTo>
                    <a:pt x="259" y="113"/>
                  </a:lnTo>
                  <a:lnTo>
                    <a:pt x="283" y="93"/>
                  </a:lnTo>
                  <a:lnTo>
                    <a:pt x="301" y="79"/>
                  </a:lnTo>
                  <a:lnTo>
                    <a:pt x="312" y="71"/>
                  </a:lnTo>
                  <a:lnTo>
                    <a:pt x="322" y="59"/>
                  </a:lnTo>
                  <a:lnTo>
                    <a:pt x="332" y="41"/>
                  </a:lnTo>
                  <a:lnTo>
                    <a:pt x="334" y="25"/>
                  </a:lnTo>
                  <a:lnTo>
                    <a:pt x="329" y="10"/>
                  </a:lnTo>
                  <a:close/>
                </a:path>
              </a:pathLst>
            </a:custGeom>
            <a:blipFill dpi="0" rotWithShape="0">
              <a:blip r:embed="rId9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1" name="Freeform 19"/>
            <p:cNvSpPr>
              <a:spLocks/>
            </p:cNvSpPr>
            <p:nvPr/>
          </p:nvSpPr>
          <p:spPr bwMode="auto">
            <a:xfrm>
              <a:off x="3025" y="2318"/>
              <a:ext cx="165" cy="363"/>
            </a:xfrm>
            <a:custGeom>
              <a:avLst/>
              <a:gdLst>
                <a:gd name="T0" fmla="*/ 50 w 165"/>
                <a:gd name="T1" fmla="*/ 295 h 363"/>
                <a:gd name="T2" fmla="*/ 49 w 165"/>
                <a:gd name="T3" fmla="*/ 307 h 363"/>
                <a:gd name="T4" fmla="*/ 52 w 165"/>
                <a:gd name="T5" fmla="*/ 318 h 363"/>
                <a:gd name="T6" fmla="*/ 58 w 165"/>
                <a:gd name="T7" fmla="*/ 328 h 363"/>
                <a:gd name="T8" fmla="*/ 68 w 165"/>
                <a:gd name="T9" fmla="*/ 337 h 363"/>
                <a:gd name="T10" fmla="*/ 77 w 165"/>
                <a:gd name="T11" fmla="*/ 348 h 363"/>
                <a:gd name="T12" fmla="*/ 88 w 165"/>
                <a:gd name="T13" fmla="*/ 354 h 363"/>
                <a:gd name="T14" fmla="*/ 96 w 165"/>
                <a:gd name="T15" fmla="*/ 359 h 363"/>
                <a:gd name="T16" fmla="*/ 104 w 165"/>
                <a:gd name="T17" fmla="*/ 363 h 363"/>
                <a:gd name="T18" fmla="*/ 111 w 165"/>
                <a:gd name="T19" fmla="*/ 326 h 363"/>
                <a:gd name="T20" fmla="*/ 118 w 165"/>
                <a:gd name="T21" fmla="*/ 287 h 363"/>
                <a:gd name="T22" fmla="*/ 126 w 165"/>
                <a:gd name="T23" fmla="*/ 252 h 363"/>
                <a:gd name="T24" fmla="*/ 134 w 165"/>
                <a:gd name="T25" fmla="*/ 216 h 363"/>
                <a:gd name="T26" fmla="*/ 143 w 165"/>
                <a:gd name="T27" fmla="*/ 186 h 363"/>
                <a:gd name="T28" fmla="*/ 150 w 165"/>
                <a:gd name="T29" fmla="*/ 159 h 363"/>
                <a:gd name="T30" fmla="*/ 155 w 165"/>
                <a:gd name="T31" fmla="*/ 136 h 363"/>
                <a:gd name="T32" fmla="*/ 157 w 165"/>
                <a:gd name="T33" fmla="*/ 119 h 363"/>
                <a:gd name="T34" fmla="*/ 162 w 165"/>
                <a:gd name="T35" fmla="*/ 92 h 363"/>
                <a:gd name="T36" fmla="*/ 165 w 165"/>
                <a:gd name="T37" fmla="*/ 63 h 363"/>
                <a:gd name="T38" fmla="*/ 165 w 165"/>
                <a:gd name="T39" fmla="*/ 36 h 363"/>
                <a:gd name="T40" fmla="*/ 157 w 165"/>
                <a:gd name="T41" fmla="*/ 15 h 363"/>
                <a:gd name="T42" fmla="*/ 152 w 165"/>
                <a:gd name="T43" fmla="*/ 8 h 363"/>
                <a:gd name="T44" fmla="*/ 149 w 165"/>
                <a:gd name="T45" fmla="*/ 3 h 363"/>
                <a:gd name="T46" fmla="*/ 143 w 165"/>
                <a:gd name="T47" fmla="*/ 0 h 363"/>
                <a:gd name="T48" fmla="*/ 139 w 165"/>
                <a:gd name="T49" fmla="*/ 0 h 363"/>
                <a:gd name="T50" fmla="*/ 133 w 165"/>
                <a:gd name="T51" fmla="*/ 3 h 363"/>
                <a:gd name="T52" fmla="*/ 129 w 165"/>
                <a:gd name="T53" fmla="*/ 8 h 363"/>
                <a:gd name="T54" fmla="*/ 121 w 165"/>
                <a:gd name="T55" fmla="*/ 18 h 363"/>
                <a:gd name="T56" fmla="*/ 113 w 165"/>
                <a:gd name="T57" fmla="*/ 30 h 363"/>
                <a:gd name="T58" fmla="*/ 104 w 165"/>
                <a:gd name="T59" fmla="*/ 48 h 363"/>
                <a:gd name="T60" fmla="*/ 92 w 165"/>
                <a:gd name="T61" fmla="*/ 70 h 363"/>
                <a:gd name="T62" fmla="*/ 76 w 165"/>
                <a:gd name="T63" fmla="*/ 96 h 363"/>
                <a:gd name="T64" fmla="*/ 62 w 165"/>
                <a:gd name="T65" fmla="*/ 124 h 363"/>
                <a:gd name="T66" fmla="*/ 45 w 165"/>
                <a:gd name="T67" fmla="*/ 150 h 363"/>
                <a:gd name="T68" fmla="*/ 31 w 165"/>
                <a:gd name="T69" fmla="*/ 173 h 363"/>
                <a:gd name="T70" fmla="*/ 20 w 165"/>
                <a:gd name="T71" fmla="*/ 192 h 363"/>
                <a:gd name="T72" fmla="*/ 13 w 165"/>
                <a:gd name="T73" fmla="*/ 206 h 363"/>
                <a:gd name="T74" fmla="*/ 2 w 165"/>
                <a:gd name="T75" fmla="*/ 227 h 363"/>
                <a:gd name="T76" fmla="*/ 0 w 165"/>
                <a:gd name="T77" fmla="*/ 246 h 363"/>
                <a:gd name="T78" fmla="*/ 2 w 165"/>
                <a:gd name="T79" fmla="*/ 264 h 363"/>
                <a:gd name="T80" fmla="*/ 9 w 165"/>
                <a:gd name="T81" fmla="*/ 278 h 363"/>
                <a:gd name="T82" fmla="*/ 18 w 165"/>
                <a:gd name="T83" fmla="*/ 289 h 363"/>
                <a:gd name="T84" fmla="*/ 28 w 165"/>
                <a:gd name="T85" fmla="*/ 296 h 363"/>
                <a:gd name="T86" fmla="*/ 39 w 165"/>
                <a:gd name="T87" fmla="*/ 297 h 363"/>
                <a:gd name="T88" fmla="*/ 50 w 165"/>
                <a:gd name="T89" fmla="*/ 295 h 363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65"/>
                <a:gd name="T136" fmla="*/ 0 h 363"/>
                <a:gd name="T137" fmla="*/ 165 w 165"/>
                <a:gd name="T138" fmla="*/ 363 h 363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65" h="363">
                  <a:moveTo>
                    <a:pt x="50" y="295"/>
                  </a:moveTo>
                  <a:lnTo>
                    <a:pt x="49" y="307"/>
                  </a:lnTo>
                  <a:lnTo>
                    <a:pt x="52" y="318"/>
                  </a:lnTo>
                  <a:lnTo>
                    <a:pt x="58" y="328"/>
                  </a:lnTo>
                  <a:lnTo>
                    <a:pt x="68" y="337"/>
                  </a:lnTo>
                  <a:lnTo>
                    <a:pt x="77" y="348"/>
                  </a:lnTo>
                  <a:lnTo>
                    <a:pt x="88" y="354"/>
                  </a:lnTo>
                  <a:lnTo>
                    <a:pt x="96" y="359"/>
                  </a:lnTo>
                  <a:lnTo>
                    <a:pt x="104" y="363"/>
                  </a:lnTo>
                  <a:lnTo>
                    <a:pt x="111" y="326"/>
                  </a:lnTo>
                  <a:lnTo>
                    <a:pt x="118" y="287"/>
                  </a:lnTo>
                  <a:lnTo>
                    <a:pt x="126" y="252"/>
                  </a:lnTo>
                  <a:lnTo>
                    <a:pt x="134" y="216"/>
                  </a:lnTo>
                  <a:lnTo>
                    <a:pt x="143" y="186"/>
                  </a:lnTo>
                  <a:lnTo>
                    <a:pt x="150" y="159"/>
                  </a:lnTo>
                  <a:lnTo>
                    <a:pt x="155" y="136"/>
                  </a:lnTo>
                  <a:lnTo>
                    <a:pt x="157" y="119"/>
                  </a:lnTo>
                  <a:lnTo>
                    <a:pt x="162" y="92"/>
                  </a:lnTo>
                  <a:lnTo>
                    <a:pt x="165" y="63"/>
                  </a:lnTo>
                  <a:lnTo>
                    <a:pt x="165" y="36"/>
                  </a:lnTo>
                  <a:lnTo>
                    <a:pt x="157" y="15"/>
                  </a:lnTo>
                  <a:lnTo>
                    <a:pt x="152" y="8"/>
                  </a:lnTo>
                  <a:lnTo>
                    <a:pt x="149" y="3"/>
                  </a:lnTo>
                  <a:lnTo>
                    <a:pt x="143" y="0"/>
                  </a:lnTo>
                  <a:lnTo>
                    <a:pt x="139" y="0"/>
                  </a:lnTo>
                  <a:lnTo>
                    <a:pt x="133" y="3"/>
                  </a:lnTo>
                  <a:lnTo>
                    <a:pt x="129" y="8"/>
                  </a:lnTo>
                  <a:lnTo>
                    <a:pt x="121" y="18"/>
                  </a:lnTo>
                  <a:lnTo>
                    <a:pt x="113" y="30"/>
                  </a:lnTo>
                  <a:lnTo>
                    <a:pt x="104" y="48"/>
                  </a:lnTo>
                  <a:lnTo>
                    <a:pt x="92" y="70"/>
                  </a:lnTo>
                  <a:lnTo>
                    <a:pt x="76" y="96"/>
                  </a:lnTo>
                  <a:lnTo>
                    <a:pt x="62" y="124"/>
                  </a:lnTo>
                  <a:lnTo>
                    <a:pt x="45" y="150"/>
                  </a:lnTo>
                  <a:lnTo>
                    <a:pt x="31" y="173"/>
                  </a:lnTo>
                  <a:lnTo>
                    <a:pt x="20" y="192"/>
                  </a:lnTo>
                  <a:lnTo>
                    <a:pt x="13" y="206"/>
                  </a:lnTo>
                  <a:lnTo>
                    <a:pt x="2" y="227"/>
                  </a:lnTo>
                  <a:lnTo>
                    <a:pt x="0" y="246"/>
                  </a:lnTo>
                  <a:lnTo>
                    <a:pt x="2" y="264"/>
                  </a:lnTo>
                  <a:lnTo>
                    <a:pt x="9" y="278"/>
                  </a:lnTo>
                  <a:lnTo>
                    <a:pt x="18" y="289"/>
                  </a:lnTo>
                  <a:lnTo>
                    <a:pt x="28" y="296"/>
                  </a:lnTo>
                  <a:lnTo>
                    <a:pt x="39" y="297"/>
                  </a:lnTo>
                  <a:lnTo>
                    <a:pt x="50" y="295"/>
                  </a:lnTo>
                  <a:close/>
                </a:path>
              </a:pathLst>
            </a:custGeom>
            <a:blipFill dpi="0" rotWithShape="0">
              <a:blip r:embed="rId8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2" name="Freeform 20"/>
            <p:cNvSpPr>
              <a:spLocks/>
            </p:cNvSpPr>
            <p:nvPr/>
          </p:nvSpPr>
          <p:spPr bwMode="auto">
            <a:xfrm>
              <a:off x="3271" y="2352"/>
              <a:ext cx="171" cy="437"/>
            </a:xfrm>
            <a:custGeom>
              <a:avLst/>
              <a:gdLst>
                <a:gd name="T0" fmla="*/ 0 w 171"/>
                <a:gd name="T1" fmla="*/ 0 h 437"/>
                <a:gd name="T2" fmla="*/ 4 w 171"/>
                <a:gd name="T3" fmla="*/ 35 h 437"/>
                <a:gd name="T4" fmla="*/ 21 w 171"/>
                <a:gd name="T5" fmla="*/ 77 h 437"/>
                <a:gd name="T6" fmla="*/ 46 w 171"/>
                <a:gd name="T7" fmla="*/ 128 h 437"/>
                <a:gd name="T8" fmla="*/ 77 w 171"/>
                <a:gd name="T9" fmla="*/ 183 h 437"/>
                <a:gd name="T10" fmla="*/ 108 w 171"/>
                <a:gd name="T11" fmla="*/ 244 h 437"/>
                <a:gd name="T12" fmla="*/ 135 w 171"/>
                <a:gd name="T13" fmla="*/ 307 h 437"/>
                <a:gd name="T14" fmla="*/ 153 w 171"/>
                <a:gd name="T15" fmla="*/ 373 h 437"/>
                <a:gd name="T16" fmla="*/ 162 w 171"/>
                <a:gd name="T17" fmla="*/ 437 h 437"/>
                <a:gd name="T18" fmla="*/ 170 w 171"/>
                <a:gd name="T19" fmla="*/ 410 h 437"/>
                <a:gd name="T20" fmla="*/ 171 w 171"/>
                <a:gd name="T21" fmla="*/ 380 h 437"/>
                <a:gd name="T22" fmla="*/ 169 w 171"/>
                <a:gd name="T23" fmla="*/ 348 h 437"/>
                <a:gd name="T24" fmla="*/ 162 w 171"/>
                <a:gd name="T25" fmla="*/ 316 h 437"/>
                <a:gd name="T26" fmla="*/ 151 w 171"/>
                <a:gd name="T27" fmla="*/ 282 h 437"/>
                <a:gd name="T28" fmla="*/ 138 w 171"/>
                <a:gd name="T29" fmla="*/ 247 h 437"/>
                <a:gd name="T30" fmla="*/ 122 w 171"/>
                <a:gd name="T31" fmla="*/ 213 h 437"/>
                <a:gd name="T32" fmla="*/ 106 w 171"/>
                <a:gd name="T33" fmla="*/ 181 h 437"/>
                <a:gd name="T34" fmla="*/ 88 w 171"/>
                <a:gd name="T35" fmla="*/ 149 h 437"/>
                <a:gd name="T36" fmla="*/ 70 w 171"/>
                <a:gd name="T37" fmla="*/ 118 h 437"/>
                <a:gd name="T38" fmla="*/ 52 w 171"/>
                <a:gd name="T39" fmla="*/ 90 h 437"/>
                <a:gd name="T40" fmla="*/ 36 w 171"/>
                <a:gd name="T41" fmla="*/ 64 h 437"/>
                <a:gd name="T42" fmla="*/ 22 w 171"/>
                <a:gd name="T43" fmla="*/ 41 h 437"/>
                <a:gd name="T44" fmla="*/ 11 w 171"/>
                <a:gd name="T45" fmla="*/ 23 h 437"/>
                <a:gd name="T46" fmla="*/ 3 w 171"/>
                <a:gd name="T47" fmla="*/ 10 h 437"/>
                <a:gd name="T48" fmla="*/ 0 w 171"/>
                <a:gd name="T49" fmla="*/ 0 h 43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71"/>
                <a:gd name="T76" fmla="*/ 0 h 437"/>
                <a:gd name="T77" fmla="*/ 171 w 171"/>
                <a:gd name="T78" fmla="*/ 437 h 437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71" h="437">
                  <a:moveTo>
                    <a:pt x="0" y="0"/>
                  </a:moveTo>
                  <a:lnTo>
                    <a:pt x="4" y="35"/>
                  </a:lnTo>
                  <a:lnTo>
                    <a:pt x="21" y="77"/>
                  </a:lnTo>
                  <a:lnTo>
                    <a:pt x="46" y="128"/>
                  </a:lnTo>
                  <a:lnTo>
                    <a:pt x="77" y="183"/>
                  </a:lnTo>
                  <a:lnTo>
                    <a:pt x="108" y="244"/>
                  </a:lnTo>
                  <a:lnTo>
                    <a:pt x="135" y="307"/>
                  </a:lnTo>
                  <a:lnTo>
                    <a:pt x="153" y="373"/>
                  </a:lnTo>
                  <a:lnTo>
                    <a:pt x="162" y="437"/>
                  </a:lnTo>
                  <a:lnTo>
                    <a:pt x="170" y="410"/>
                  </a:lnTo>
                  <a:lnTo>
                    <a:pt x="171" y="380"/>
                  </a:lnTo>
                  <a:lnTo>
                    <a:pt x="169" y="348"/>
                  </a:lnTo>
                  <a:lnTo>
                    <a:pt x="162" y="316"/>
                  </a:lnTo>
                  <a:lnTo>
                    <a:pt x="151" y="282"/>
                  </a:lnTo>
                  <a:lnTo>
                    <a:pt x="138" y="247"/>
                  </a:lnTo>
                  <a:lnTo>
                    <a:pt x="122" y="213"/>
                  </a:lnTo>
                  <a:lnTo>
                    <a:pt x="106" y="181"/>
                  </a:lnTo>
                  <a:lnTo>
                    <a:pt x="88" y="149"/>
                  </a:lnTo>
                  <a:lnTo>
                    <a:pt x="70" y="118"/>
                  </a:lnTo>
                  <a:lnTo>
                    <a:pt x="52" y="90"/>
                  </a:lnTo>
                  <a:lnTo>
                    <a:pt x="36" y="64"/>
                  </a:lnTo>
                  <a:lnTo>
                    <a:pt x="22" y="41"/>
                  </a:lnTo>
                  <a:lnTo>
                    <a:pt x="11" y="23"/>
                  </a:lnTo>
                  <a:lnTo>
                    <a:pt x="3" y="10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0">
              <a:blip r:embed="rId10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" name="Freeform 21"/>
            <p:cNvSpPr>
              <a:spLocks/>
            </p:cNvSpPr>
            <p:nvPr/>
          </p:nvSpPr>
          <p:spPr bwMode="auto">
            <a:xfrm>
              <a:off x="3755" y="1274"/>
              <a:ext cx="307" cy="219"/>
            </a:xfrm>
            <a:custGeom>
              <a:avLst/>
              <a:gdLst>
                <a:gd name="T0" fmla="*/ 0 w 307"/>
                <a:gd name="T1" fmla="*/ 219 h 219"/>
                <a:gd name="T2" fmla="*/ 7 w 307"/>
                <a:gd name="T3" fmla="*/ 211 h 219"/>
                <a:gd name="T4" fmla="*/ 26 w 307"/>
                <a:gd name="T5" fmla="*/ 191 h 219"/>
                <a:gd name="T6" fmla="*/ 55 w 307"/>
                <a:gd name="T7" fmla="*/ 163 h 219"/>
                <a:gd name="T8" fmla="*/ 89 w 307"/>
                <a:gd name="T9" fmla="*/ 128 h 219"/>
                <a:gd name="T10" fmla="*/ 124 w 307"/>
                <a:gd name="T11" fmla="*/ 92 h 219"/>
                <a:gd name="T12" fmla="*/ 158 w 307"/>
                <a:gd name="T13" fmla="*/ 61 h 219"/>
                <a:gd name="T14" fmla="*/ 188 w 307"/>
                <a:gd name="T15" fmla="*/ 36 h 219"/>
                <a:gd name="T16" fmla="*/ 209 w 307"/>
                <a:gd name="T17" fmla="*/ 20 h 219"/>
                <a:gd name="T18" fmla="*/ 227 w 307"/>
                <a:gd name="T19" fmla="*/ 12 h 219"/>
                <a:gd name="T20" fmla="*/ 243 w 307"/>
                <a:gd name="T21" fmla="*/ 7 h 219"/>
                <a:gd name="T22" fmla="*/ 256 w 307"/>
                <a:gd name="T23" fmla="*/ 1 h 219"/>
                <a:gd name="T24" fmla="*/ 268 w 307"/>
                <a:gd name="T25" fmla="*/ 0 h 219"/>
                <a:gd name="T26" fmla="*/ 279 w 307"/>
                <a:gd name="T27" fmla="*/ 0 h 219"/>
                <a:gd name="T28" fmla="*/ 290 w 307"/>
                <a:gd name="T29" fmla="*/ 3 h 219"/>
                <a:gd name="T30" fmla="*/ 298 w 307"/>
                <a:gd name="T31" fmla="*/ 10 h 219"/>
                <a:gd name="T32" fmla="*/ 307 w 307"/>
                <a:gd name="T33" fmla="*/ 20 h 219"/>
                <a:gd name="T34" fmla="*/ 307 w 307"/>
                <a:gd name="T35" fmla="*/ 24 h 219"/>
                <a:gd name="T36" fmla="*/ 300 w 307"/>
                <a:gd name="T37" fmla="*/ 30 h 219"/>
                <a:gd name="T38" fmla="*/ 290 w 307"/>
                <a:gd name="T39" fmla="*/ 39 h 219"/>
                <a:gd name="T40" fmla="*/ 274 w 307"/>
                <a:gd name="T41" fmla="*/ 48 h 219"/>
                <a:gd name="T42" fmla="*/ 254 w 307"/>
                <a:gd name="T43" fmla="*/ 61 h 219"/>
                <a:gd name="T44" fmla="*/ 233 w 307"/>
                <a:gd name="T45" fmla="*/ 73 h 219"/>
                <a:gd name="T46" fmla="*/ 207 w 307"/>
                <a:gd name="T47" fmla="*/ 87 h 219"/>
                <a:gd name="T48" fmla="*/ 181 w 307"/>
                <a:gd name="T49" fmla="*/ 101 h 219"/>
                <a:gd name="T50" fmla="*/ 156 w 307"/>
                <a:gd name="T51" fmla="*/ 116 h 219"/>
                <a:gd name="T52" fmla="*/ 129 w 307"/>
                <a:gd name="T53" fmla="*/ 130 h 219"/>
                <a:gd name="T54" fmla="*/ 101 w 307"/>
                <a:gd name="T55" fmla="*/ 146 h 219"/>
                <a:gd name="T56" fmla="*/ 77 w 307"/>
                <a:gd name="T57" fmla="*/ 162 h 219"/>
                <a:gd name="T58" fmla="*/ 52 w 307"/>
                <a:gd name="T59" fmla="*/ 178 h 219"/>
                <a:gd name="T60" fmla="*/ 32 w 307"/>
                <a:gd name="T61" fmla="*/ 191 h 219"/>
                <a:gd name="T62" fmla="*/ 13 w 307"/>
                <a:gd name="T63" fmla="*/ 206 h 219"/>
                <a:gd name="T64" fmla="*/ 0 w 307"/>
                <a:gd name="T65" fmla="*/ 219 h 219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07"/>
                <a:gd name="T100" fmla="*/ 0 h 219"/>
                <a:gd name="T101" fmla="*/ 307 w 307"/>
                <a:gd name="T102" fmla="*/ 219 h 219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07" h="219">
                  <a:moveTo>
                    <a:pt x="0" y="219"/>
                  </a:moveTo>
                  <a:lnTo>
                    <a:pt x="7" y="211"/>
                  </a:lnTo>
                  <a:lnTo>
                    <a:pt x="26" y="191"/>
                  </a:lnTo>
                  <a:lnTo>
                    <a:pt x="55" y="163"/>
                  </a:lnTo>
                  <a:lnTo>
                    <a:pt x="89" y="128"/>
                  </a:lnTo>
                  <a:lnTo>
                    <a:pt x="124" y="92"/>
                  </a:lnTo>
                  <a:lnTo>
                    <a:pt x="158" y="61"/>
                  </a:lnTo>
                  <a:lnTo>
                    <a:pt x="188" y="36"/>
                  </a:lnTo>
                  <a:lnTo>
                    <a:pt x="209" y="20"/>
                  </a:lnTo>
                  <a:lnTo>
                    <a:pt x="227" y="12"/>
                  </a:lnTo>
                  <a:lnTo>
                    <a:pt x="243" y="7"/>
                  </a:lnTo>
                  <a:lnTo>
                    <a:pt x="256" y="1"/>
                  </a:lnTo>
                  <a:lnTo>
                    <a:pt x="268" y="0"/>
                  </a:lnTo>
                  <a:lnTo>
                    <a:pt x="279" y="0"/>
                  </a:lnTo>
                  <a:lnTo>
                    <a:pt x="290" y="3"/>
                  </a:lnTo>
                  <a:lnTo>
                    <a:pt x="298" y="10"/>
                  </a:lnTo>
                  <a:lnTo>
                    <a:pt x="307" y="20"/>
                  </a:lnTo>
                  <a:lnTo>
                    <a:pt x="307" y="24"/>
                  </a:lnTo>
                  <a:lnTo>
                    <a:pt x="300" y="30"/>
                  </a:lnTo>
                  <a:lnTo>
                    <a:pt x="290" y="39"/>
                  </a:lnTo>
                  <a:lnTo>
                    <a:pt x="274" y="48"/>
                  </a:lnTo>
                  <a:lnTo>
                    <a:pt x="254" y="61"/>
                  </a:lnTo>
                  <a:lnTo>
                    <a:pt x="233" y="73"/>
                  </a:lnTo>
                  <a:lnTo>
                    <a:pt x="207" y="87"/>
                  </a:lnTo>
                  <a:lnTo>
                    <a:pt x="181" y="101"/>
                  </a:lnTo>
                  <a:lnTo>
                    <a:pt x="156" y="116"/>
                  </a:lnTo>
                  <a:lnTo>
                    <a:pt x="129" y="130"/>
                  </a:lnTo>
                  <a:lnTo>
                    <a:pt x="101" y="146"/>
                  </a:lnTo>
                  <a:lnTo>
                    <a:pt x="77" y="162"/>
                  </a:lnTo>
                  <a:lnTo>
                    <a:pt x="52" y="178"/>
                  </a:lnTo>
                  <a:lnTo>
                    <a:pt x="32" y="191"/>
                  </a:lnTo>
                  <a:lnTo>
                    <a:pt x="13" y="206"/>
                  </a:lnTo>
                  <a:lnTo>
                    <a:pt x="0" y="219"/>
                  </a:lnTo>
                  <a:close/>
                </a:path>
              </a:pathLst>
            </a:custGeom>
            <a:blipFill dpi="0" rotWithShape="0">
              <a:blip r:embed="rId11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4" name="Freeform 22"/>
            <p:cNvSpPr>
              <a:spLocks/>
            </p:cNvSpPr>
            <p:nvPr/>
          </p:nvSpPr>
          <p:spPr bwMode="auto">
            <a:xfrm>
              <a:off x="3709" y="1654"/>
              <a:ext cx="359" cy="158"/>
            </a:xfrm>
            <a:custGeom>
              <a:avLst/>
              <a:gdLst>
                <a:gd name="T0" fmla="*/ 0 w 359"/>
                <a:gd name="T1" fmla="*/ 121 h 158"/>
                <a:gd name="T2" fmla="*/ 4 w 359"/>
                <a:gd name="T3" fmla="*/ 110 h 158"/>
                <a:gd name="T4" fmla="*/ 17 w 359"/>
                <a:gd name="T5" fmla="*/ 99 h 158"/>
                <a:gd name="T6" fmla="*/ 37 w 359"/>
                <a:gd name="T7" fmla="*/ 89 h 158"/>
                <a:gd name="T8" fmla="*/ 58 w 359"/>
                <a:gd name="T9" fmla="*/ 78 h 158"/>
                <a:gd name="T10" fmla="*/ 85 w 359"/>
                <a:gd name="T11" fmla="*/ 70 h 158"/>
                <a:gd name="T12" fmla="*/ 121 w 359"/>
                <a:gd name="T13" fmla="*/ 58 h 158"/>
                <a:gd name="T14" fmla="*/ 165 w 359"/>
                <a:gd name="T15" fmla="*/ 46 h 158"/>
                <a:gd name="T16" fmla="*/ 209 w 359"/>
                <a:gd name="T17" fmla="*/ 34 h 158"/>
                <a:gd name="T18" fmla="*/ 252 w 359"/>
                <a:gd name="T19" fmla="*/ 22 h 158"/>
                <a:gd name="T20" fmla="*/ 289 w 359"/>
                <a:gd name="T21" fmla="*/ 11 h 158"/>
                <a:gd name="T22" fmla="*/ 313 w 359"/>
                <a:gd name="T23" fmla="*/ 6 h 158"/>
                <a:gd name="T24" fmla="*/ 330 w 359"/>
                <a:gd name="T25" fmla="*/ 0 h 158"/>
                <a:gd name="T26" fmla="*/ 346 w 359"/>
                <a:gd name="T27" fmla="*/ 1 h 158"/>
                <a:gd name="T28" fmla="*/ 356 w 359"/>
                <a:gd name="T29" fmla="*/ 9 h 158"/>
                <a:gd name="T30" fmla="*/ 359 w 359"/>
                <a:gd name="T31" fmla="*/ 19 h 158"/>
                <a:gd name="T32" fmla="*/ 357 w 359"/>
                <a:gd name="T33" fmla="*/ 35 h 158"/>
                <a:gd name="T34" fmla="*/ 349 w 359"/>
                <a:gd name="T35" fmla="*/ 60 h 158"/>
                <a:gd name="T36" fmla="*/ 340 w 359"/>
                <a:gd name="T37" fmla="*/ 85 h 158"/>
                <a:gd name="T38" fmla="*/ 336 w 359"/>
                <a:gd name="T39" fmla="*/ 106 h 158"/>
                <a:gd name="T40" fmla="*/ 323 w 359"/>
                <a:gd name="T41" fmla="*/ 125 h 158"/>
                <a:gd name="T42" fmla="*/ 301 w 359"/>
                <a:gd name="T43" fmla="*/ 137 h 158"/>
                <a:gd name="T44" fmla="*/ 273 w 359"/>
                <a:gd name="T45" fmla="*/ 139 h 158"/>
                <a:gd name="T46" fmla="*/ 245 w 359"/>
                <a:gd name="T47" fmla="*/ 139 h 158"/>
                <a:gd name="T48" fmla="*/ 212 w 359"/>
                <a:gd name="T49" fmla="*/ 142 h 158"/>
                <a:gd name="T50" fmla="*/ 176 w 359"/>
                <a:gd name="T51" fmla="*/ 143 h 158"/>
                <a:gd name="T52" fmla="*/ 139 w 359"/>
                <a:gd name="T53" fmla="*/ 148 h 158"/>
                <a:gd name="T54" fmla="*/ 107 w 359"/>
                <a:gd name="T55" fmla="*/ 150 h 158"/>
                <a:gd name="T56" fmla="*/ 79 w 359"/>
                <a:gd name="T57" fmla="*/ 154 h 158"/>
                <a:gd name="T58" fmla="*/ 61 w 359"/>
                <a:gd name="T59" fmla="*/ 155 h 158"/>
                <a:gd name="T60" fmla="*/ 50 w 359"/>
                <a:gd name="T61" fmla="*/ 158 h 158"/>
                <a:gd name="T62" fmla="*/ 32 w 359"/>
                <a:gd name="T63" fmla="*/ 155 h 158"/>
                <a:gd name="T64" fmla="*/ 13 w 359"/>
                <a:gd name="T65" fmla="*/ 148 h 158"/>
                <a:gd name="T66" fmla="*/ 3 w 359"/>
                <a:gd name="T67" fmla="*/ 135 h 158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359"/>
                <a:gd name="T103" fmla="*/ 0 h 158"/>
                <a:gd name="T104" fmla="*/ 359 w 359"/>
                <a:gd name="T105" fmla="*/ 158 h 158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359" h="158">
                  <a:moveTo>
                    <a:pt x="2" y="127"/>
                  </a:moveTo>
                  <a:lnTo>
                    <a:pt x="0" y="121"/>
                  </a:lnTo>
                  <a:lnTo>
                    <a:pt x="2" y="115"/>
                  </a:lnTo>
                  <a:lnTo>
                    <a:pt x="4" y="110"/>
                  </a:lnTo>
                  <a:lnTo>
                    <a:pt x="10" y="105"/>
                  </a:lnTo>
                  <a:lnTo>
                    <a:pt x="17" y="99"/>
                  </a:lnTo>
                  <a:lnTo>
                    <a:pt x="27" y="95"/>
                  </a:lnTo>
                  <a:lnTo>
                    <a:pt x="37" y="89"/>
                  </a:lnTo>
                  <a:lnTo>
                    <a:pt x="50" y="82"/>
                  </a:lnTo>
                  <a:lnTo>
                    <a:pt x="58" y="78"/>
                  </a:lnTo>
                  <a:lnTo>
                    <a:pt x="70" y="73"/>
                  </a:lnTo>
                  <a:lnTo>
                    <a:pt x="85" y="70"/>
                  </a:lnTo>
                  <a:lnTo>
                    <a:pt x="102" y="64"/>
                  </a:lnTo>
                  <a:lnTo>
                    <a:pt x="121" y="58"/>
                  </a:lnTo>
                  <a:lnTo>
                    <a:pt x="144" y="52"/>
                  </a:lnTo>
                  <a:lnTo>
                    <a:pt x="165" y="46"/>
                  </a:lnTo>
                  <a:lnTo>
                    <a:pt x="188" y="40"/>
                  </a:lnTo>
                  <a:lnTo>
                    <a:pt x="209" y="34"/>
                  </a:lnTo>
                  <a:lnTo>
                    <a:pt x="232" y="27"/>
                  </a:lnTo>
                  <a:lnTo>
                    <a:pt x="252" y="22"/>
                  </a:lnTo>
                  <a:lnTo>
                    <a:pt x="271" y="18"/>
                  </a:lnTo>
                  <a:lnTo>
                    <a:pt x="289" y="11"/>
                  </a:lnTo>
                  <a:lnTo>
                    <a:pt x="302" y="8"/>
                  </a:lnTo>
                  <a:lnTo>
                    <a:pt x="313" y="6"/>
                  </a:lnTo>
                  <a:lnTo>
                    <a:pt x="320" y="2"/>
                  </a:lnTo>
                  <a:lnTo>
                    <a:pt x="330" y="0"/>
                  </a:lnTo>
                  <a:lnTo>
                    <a:pt x="338" y="0"/>
                  </a:lnTo>
                  <a:lnTo>
                    <a:pt x="346" y="1"/>
                  </a:lnTo>
                  <a:lnTo>
                    <a:pt x="351" y="6"/>
                  </a:lnTo>
                  <a:lnTo>
                    <a:pt x="356" y="9"/>
                  </a:lnTo>
                  <a:lnTo>
                    <a:pt x="359" y="15"/>
                  </a:lnTo>
                  <a:lnTo>
                    <a:pt x="359" y="19"/>
                  </a:lnTo>
                  <a:lnTo>
                    <a:pt x="359" y="25"/>
                  </a:lnTo>
                  <a:lnTo>
                    <a:pt x="357" y="35"/>
                  </a:lnTo>
                  <a:lnTo>
                    <a:pt x="353" y="46"/>
                  </a:lnTo>
                  <a:lnTo>
                    <a:pt x="349" y="60"/>
                  </a:lnTo>
                  <a:lnTo>
                    <a:pt x="343" y="76"/>
                  </a:lnTo>
                  <a:lnTo>
                    <a:pt x="340" y="85"/>
                  </a:lnTo>
                  <a:lnTo>
                    <a:pt x="338" y="95"/>
                  </a:lnTo>
                  <a:lnTo>
                    <a:pt x="336" y="106"/>
                  </a:lnTo>
                  <a:lnTo>
                    <a:pt x="330" y="115"/>
                  </a:lnTo>
                  <a:lnTo>
                    <a:pt x="323" y="125"/>
                  </a:lnTo>
                  <a:lnTo>
                    <a:pt x="313" y="132"/>
                  </a:lnTo>
                  <a:lnTo>
                    <a:pt x="301" y="137"/>
                  </a:lnTo>
                  <a:lnTo>
                    <a:pt x="283" y="139"/>
                  </a:lnTo>
                  <a:lnTo>
                    <a:pt x="273" y="139"/>
                  </a:lnTo>
                  <a:lnTo>
                    <a:pt x="260" y="139"/>
                  </a:lnTo>
                  <a:lnTo>
                    <a:pt x="245" y="139"/>
                  </a:lnTo>
                  <a:lnTo>
                    <a:pt x="228" y="140"/>
                  </a:lnTo>
                  <a:lnTo>
                    <a:pt x="212" y="142"/>
                  </a:lnTo>
                  <a:lnTo>
                    <a:pt x="194" y="142"/>
                  </a:lnTo>
                  <a:lnTo>
                    <a:pt x="176" y="143"/>
                  </a:lnTo>
                  <a:lnTo>
                    <a:pt x="158" y="145"/>
                  </a:lnTo>
                  <a:lnTo>
                    <a:pt x="139" y="148"/>
                  </a:lnTo>
                  <a:lnTo>
                    <a:pt x="123" y="149"/>
                  </a:lnTo>
                  <a:lnTo>
                    <a:pt x="107" y="150"/>
                  </a:lnTo>
                  <a:lnTo>
                    <a:pt x="91" y="151"/>
                  </a:lnTo>
                  <a:lnTo>
                    <a:pt x="79" y="154"/>
                  </a:lnTo>
                  <a:lnTo>
                    <a:pt x="69" y="154"/>
                  </a:lnTo>
                  <a:lnTo>
                    <a:pt x="61" y="155"/>
                  </a:lnTo>
                  <a:lnTo>
                    <a:pt x="56" y="157"/>
                  </a:lnTo>
                  <a:lnTo>
                    <a:pt x="50" y="158"/>
                  </a:lnTo>
                  <a:lnTo>
                    <a:pt x="41" y="157"/>
                  </a:lnTo>
                  <a:lnTo>
                    <a:pt x="32" y="155"/>
                  </a:lnTo>
                  <a:lnTo>
                    <a:pt x="23" y="151"/>
                  </a:lnTo>
                  <a:lnTo>
                    <a:pt x="13" y="148"/>
                  </a:lnTo>
                  <a:lnTo>
                    <a:pt x="9" y="142"/>
                  </a:lnTo>
                  <a:lnTo>
                    <a:pt x="3" y="135"/>
                  </a:lnTo>
                  <a:lnTo>
                    <a:pt x="2" y="127"/>
                  </a:lnTo>
                  <a:close/>
                </a:path>
              </a:pathLst>
            </a:custGeom>
            <a:solidFill>
              <a:srgbClr val="FFF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5" name="Freeform 23"/>
            <p:cNvSpPr>
              <a:spLocks/>
            </p:cNvSpPr>
            <p:nvPr/>
          </p:nvSpPr>
          <p:spPr bwMode="auto">
            <a:xfrm>
              <a:off x="3457" y="2186"/>
              <a:ext cx="296" cy="228"/>
            </a:xfrm>
            <a:custGeom>
              <a:avLst/>
              <a:gdLst>
                <a:gd name="T0" fmla="*/ 275 w 296"/>
                <a:gd name="T1" fmla="*/ 141 h 228"/>
                <a:gd name="T2" fmla="*/ 292 w 296"/>
                <a:gd name="T3" fmla="*/ 160 h 228"/>
                <a:gd name="T4" fmla="*/ 296 w 296"/>
                <a:gd name="T5" fmla="*/ 186 h 228"/>
                <a:gd name="T6" fmla="*/ 292 w 296"/>
                <a:gd name="T7" fmla="*/ 211 h 228"/>
                <a:gd name="T8" fmla="*/ 288 w 296"/>
                <a:gd name="T9" fmla="*/ 228 h 228"/>
                <a:gd name="T10" fmla="*/ 256 w 296"/>
                <a:gd name="T11" fmla="*/ 207 h 228"/>
                <a:gd name="T12" fmla="*/ 224 w 296"/>
                <a:gd name="T13" fmla="*/ 187 h 228"/>
                <a:gd name="T14" fmla="*/ 193 w 296"/>
                <a:gd name="T15" fmla="*/ 168 h 228"/>
                <a:gd name="T16" fmla="*/ 163 w 296"/>
                <a:gd name="T17" fmla="*/ 150 h 228"/>
                <a:gd name="T18" fmla="*/ 134 w 296"/>
                <a:gd name="T19" fmla="*/ 133 h 228"/>
                <a:gd name="T20" fmla="*/ 110 w 296"/>
                <a:gd name="T21" fmla="*/ 120 h 228"/>
                <a:gd name="T22" fmla="*/ 90 w 296"/>
                <a:gd name="T23" fmla="*/ 107 h 228"/>
                <a:gd name="T24" fmla="*/ 77 w 296"/>
                <a:gd name="T25" fmla="*/ 99 h 228"/>
                <a:gd name="T26" fmla="*/ 66 w 296"/>
                <a:gd name="T27" fmla="*/ 93 h 228"/>
                <a:gd name="T28" fmla="*/ 54 w 296"/>
                <a:gd name="T29" fmla="*/ 84 h 228"/>
                <a:gd name="T30" fmla="*/ 41 w 296"/>
                <a:gd name="T31" fmla="*/ 75 h 228"/>
                <a:gd name="T32" fmla="*/ 31 w 296"/>
                <a:gd name="T33" fmla="*/ 66 h 228"/>
                <a:gd name="T34" fmla="*/ 21 w 296"/>
                <a:gd name="T35" fmla="*/ 57 h 228"/>
                <a:gd name="T36" fmla="*/ 12 w 296"/>
                <a:gd name="T37" fmla="*/ 46 h 228"/>
                <a:gd name="T38" fmla="*/ 7 w 296"/>
                <a:gd name="T39" fmla="*/ 37 h 228"/>
                <a:gd name="T40" fmla="*/ 2 w 296"/>
                <a:gd name="T41" fmla="*/ 27 h 228"/>
                <a:gd name="T42" fmla="*/ 1 w 296"/>
                <a:gd name="T43" fmla="*/ 19 h 228"/>
                <a:gd name="T44" fmla="*/ 0 w 296"/>
                <a:gd name="T45" fmla="*/ 13 h 228"/>
                <a:gd name="T46" fmla="*/ 1 w 296"/>
                <a:gd name="T47" fmla="*/ 7 h 228"/>
                <a:gd name="T48" fmla="*/ 4 w 296"/>
                <a:gd name="T49" fmla="*/ 3 h 228"/>
                <a:gd name="T50" fmla="*/ 10 w 296"/>
                <a:gd name="T51" fmla="*/ 0 h 228"/>
                <a:gd name="T52" fmla="*/ 19 w 296"/>
                <a:gd name="T53" fmla="*/ 0 h 228"/>
                <a:gd name="T54" fmla="*/ 29 w 296"/>
                <a:gd name="T55" fmla="*/ 1 h 228"/>
                <a:gd name="T56" fmla="*/ 43 w 296"/>
                <a:gd name="T57" fmla="*/ 6 h 228"/>
                <a:gd name="T58" fmla="*/ 62 w 296"/>
                <a:gd name="T59" fmla="*/ 12 h 228"/>
                <a:gd name="T60" fmla="*/ 87 w 296"/>
                <a:gd name="T61" fmla="*/ 16 h 228"/>
                <a:gd name="T62" fmla="*/ 115 w 296"/>
                <a:gd name="T63" fmla="*/ 23 h 228"/>
                <a:gd name="T64" fmla="*/ 146 w 296"/>
                <a:gd name="T65" fmla="*/ 32 h 228"/>
                <a:gd name="T66" fmla="*/ 176 w 296"/>
                <a:gd name="T67" fmla="*/ 39 h 228"/>
                <a:gd name="T68" fmla="*/ 202 w 296"/>
                <a:gd name="T69" fmla="*/ 45 h 228"/>
                <a:gd name="T70" fmla="*/ 224 w 296"/>
                <a:gd name="T71" fmla="*/ 50 h 228"/>
                <a:gd name="T72" fmla="*/ 238 w 296"/>
                <a:gd name="T73" fmla="*/ 53 h 228"/>
                <a:gd name="T74" fmla="*/ 261 w 296"/>
                <a:gd name="T75" fmla="*/ 62 h 228"/>
                <a:gd name="T76" fmla="*/ 275 w 296"/>
                <a:gd name="T77" fmla="*/ 73 h 228"/>
                <a:gd name="T78" fmla="*/ 286 w 296"/>
                <a:gd name="T79" fmla="*/ 87 h 228"/>
                <a:gd name="T80" fmla="*/ 292 w 296"/>
                <a:gd name="T81" fmla="*/ 100 h 228"/>
                <a:gd name="T82" fmla="*/ 293 w 296"/>
                <a:gd name="T83" fmla="*/ 114 h 228"/>
                <a:gd name="T84" fmla="*/ 291 w 296"/>
                <a:gd name="T85" fmla="*/ 126 h 228"/>
                <a:gd name="T86" fmla="*/ 285 w 296"/>
                <a:gd name="T87" fmla="*/ 136 h 228"/>
                <a:gd name="T88" fmla="*/ 275 w 296"/>
                <a:gd name="T89" fmla="*/ 141 h 228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296"/>
                <a:gd name="T136" fmla="*/ 0 h 228"/>
                <a:gd name="T137" fmla="*/ 296 w 296"/>
                <a:gd name="T138" fmla="*/ 228 h 228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296" h="228">
                  <a:moveTo>
                    <a:pt x="275" y="141"/>
                  </a:moveTo>
                  <a:lnTo>
                    <a:pt x="292" y="160"/>
                  </a:lnTo>
                  <a:lnTo>
                    <a:pt x="296" y="186"/>
                  </a:lnTo>
                  <a:lnTo>
                    <a:pt x="292" y="211"/>
                  </a:lnTo>
                  <a:lnTo>
                    <a:pt x="288" y="228"/>
                  </a:lnTo>
                  <a:lnTo>
                    <a:pt x="256" y="207"/>
                  </a:lnTo>
                  <a:lnTo>
                    <a:pt x="224" y="187"/>
                  </a:lnTo>
                  <a:lnTo>
                    <a:pt x="193" y="168"/>
                  </a:lnTo>
                  <a:lnTo>
                    <a:pt x="163" y="150"/>
                  </a:lnTo>
                  <a:lnTo>
                    <a:pt x="134" y="133"/>
                  </a:lnTo>
                  <a:lnTo>
                    <a:pt x="110" y="120"/>
                  </a:lnTo>
                  <a:lnTo>
                    <a:pt x="90" y="107"/>
                  </a:lnTo>
                  <a:lnTo>
                    <a:pt x="77" y="99"/>
                  </a:lnTo>
                  <a:lnTo>
                    <a:pt x="66" y="93"/>
                  </a:lnTo>
                  <a:lnTo>
                    <a:pt x="54" y="84"/>
                  </a:lnTo>
                  <a:lnTo>
                    <a:pt x="41" y="75"/>
                  </a:lnTo>
                  <a:lnTo>
                    <a:pt x="31" y="66"/>
                  </a:lnTo>
                  <a:lnTo>
                    <a:pt x="21" y="57"/>
                  </a:lnTo>
                  <a:lnTo>
                    <a:pt x="12" y="46"/>
                  </a:lnTo>
                  <a:lnTo>
                    <a:pt x="7" y="37"/>
                  </a:lnTo>
                  <a:lnTo>
                    <a:pt x="2" y="27"/>
                  </a:lnTo>
                  <a:lnTo>
                    <a:pt x="1" y="19"/>
                  </a:lnTo>
                  <a:lnTo>
                    <a:pt x="0" y="13"/>
                  </a:lnTo>
                  <a:lnTo>
                    <a:pt x="1" y="7"/>
                  </a:lnTo>
                  <a:lnTo>
                    <a:pt x="4" y="3"/>
                  </a:lnTo>
                  <a:lnTo>
                    <a:pt x="10" y="0"/>
                  </a:lnTo>
                  <a:lnTo>
                    <a:pt x="19" y="0"/>
                  </a:lnTo>
                  <a:lnTo>
                    <a:pt x="29" y="1"/>
                  </a:lnTo>
                  <a:lnTo>
                    <a:pt x="43" y="6"/>
                  </a:lnTo>
                  <a:lnTo>
                    <a:pt x="62" y="12"/>
                  </a:lnTo>
                  <a:lnTo>
                    <a:pt x="87" y="16"/>
                  </a:lnTo>
                  <a:lnTo>
                    <a:pt x="115" y="23"/>
                  </a:lnTo>
                  <a:lnTo>
                    <a:pt x="146" y="32"/>
                  </a:lnTo>
                  <a:lnTo>
                    <a:pt x="176" y="39"/>
                  </a:lnTo>
                  <a:lnTo>
                    <a:pt x="202" y="45"/>
                  </a:lnTo>
                  <a:lnTo>
                    <a:pt x="224" y="50"/>
                  </a:lnTo>
                  <a:lnTo>
                    <a:pt x="238" y="53"/>
                  </a:lnTo>
                  <a:lnTo>
                    <a:pt x="261" y="62"/>
                  </a:lnTo>
                  <a:lnTo>
                    <a:pt x="275" y="73"/>
                  </a:lnTo>
                  <a:lnTo>
                    <a:pt x="286" y="87"/>
                  </a:lnTo>
                  <a:lnTo>
                    <a:pt x="292" y="100"/>
                  </a:lnTo>
                  <a:lnTo>
                    <a:pt x="293" y="114"/>
                  </a:lnTo>
                  <a:lnTo>
                    <a:pt x="291" y="126"/>
                  </a:lnTo>
                  <a:lnTo>
                    <a:pt x="285" y="136"/>
                  </a:lnTo>
                  <a:lnTo>
                    <a:pt x="275" y="141"/>
                  </a:lnTo>
                  <a:close/>
                </a:path>
              </a:pathLst>
            </a:custGeom>
            <a:blipFill dpi="0" rotWithShape="0">
              <a:blip r:embed="rId12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" name="Freeform 24"/>
            <p:cNvSpPr>
              <a:spLocks/>
            </p:cNvSpPr>
            <p:nvPr/>
          </p:nvSpPr>
          <p:spPr bwMode="auto">
            <a:xfrm>
              <a:off x="3411" y="2292"/>
              <a:ext cx="202" cy="421"/>
            </a:xfrm>
            <a:custGeom>
              <a:avLst/>
              <a:gdLst>
                <a:gd name="T0" fmla="*/ 0 w 202"/>
                <a:gd name="T1" fmla="*/ 0 h 421"/>
                <a:gd name="T2" fmla="*/ 22 w 202"/>
                <a:gd name="T3" fmla="*/ 27 h 421"/>
                <a:gd name="T4" fmla="*/ 41 w 202"/>
                <a:gd name="T5" fmla="*/ 69 h 421"/>
                <a:gd name="T6" fmla="*/ 60 w 202"/>
                <a:gd name="T7" fmla="*/ 122 h 421"/>
                <a:gd name="T8" fmla="*/ 79 w 202"/>
                <a:gd name="T9" fmla="*/ 182 h 421"/>
                <a:gd name="T10" fmla="*/ 102 w 202"/>
                <a:gd name="T11" fmla="*/ 248 h 421"/>
                <a:gd name="T12" fmla="*/ 128 w 202"/>
                <a:gd name="T13" fmla="*/ 311 h 421"/>
                <a:gd name="T14" fmla="*/ 161 w 202"/>
                <a:gd name="T15" fmla="*/ 370 h 421"/>
                <a:gd name="T16" fmla="*/ 202 w 202"/>
                <a:gd name="T17" fmla="*/ 421 h 421"/>
                <a:gd name="T18" fmla="*/ 154 w 202"/>
                <a:gd name="T19" fmla="*/ 387 h 421"/>
                <a:gd name="T20" fmla="*/ 115 w 202"/>
                <a:gd name="T21" fmla="*/ 335 h 421"/>
                <a:gd name="T22" fmla="*/ 83 w 202"/>
                <a:gd name="T23" fmla="*/ 271 h 421"/>
                <a:gd name="T24" fmla="*/ 56 w 202"/>
                <a:gd name="T25" fmla="*/ 200 h 421"/>
                <a:gd name="T26" fmla="*/ 36 w 202"/>
                <a:gd name="T27" fmla="*/ 132 h 421"/>
                <a:gd name="T28" fmla="*/ 21 w 202"/>
                <a:gd name="T29" fmla="*/ 70 h 421"/>
                <a:gd name="T30" fmla="*/ 9 w 202"/>
                <a:gd name="T31" fmla="*/ 25 h 421"/>
                <a:gd name="T32" fmla="*/ 0 w 202"/>
                <a:gd name="T33" fmla="*/ 0 h 42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02"/>
                <a:gd name="T52" fmla="*/ 0 h 421"/>
                <a:gd name="T53" fmla="*/ 202 w 202"/>
                <a:gd name="T54" fmla="*/ 421 h 421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02" h="421">
                  <a:moveTo>
                    <a:pt x="0" y="0"/>
                  </a:moveTo>
                  <a:lnTo>
                    <a:pt x="22" y="27"/>
                  </a:lnTo>
                  <a:lnTo>
                    <a:pt x="41" y="69"/>
                  </a:lnTo>
                  <a:lnTo>
                    <a:pt x="60" y="122"/>
                  </a:lnTo>
                  <a:lnTo>
                    <a:pt x="79" y="182"/>
                  </a:lnTo>
                  <a:lnTo>
                    <a:pt x="102" y="248"/>
                  </a:lnTo>
                  <a:lnTo>
                    <a:pt x="128" y="311"/>
                  </a:lnTo>
                  <a:lnTo>
                    <a:pt x="161" y="370"/>
                  </a:lnTo>
                  <a:lnTo>
                    <a:pt x="202" y="421"/>
                  </a:lnTo>
                  <a:lnTo>
                    <a:pt x="154" y="387"/>
                  </a:lnTo>
                  <a:lnTo>
                    <a:pt x="115" y="335"/>
                  </a:lnTo>
                  <a:lnTo>
                    <a:pt x="83" y="271"/>
                  </a:lnTo>
                  <a:lnTo>
                    <a:pt x="56" y="200"/>
                  </a:lnTo>
                  <a:lnTo>
                    <a:pt x="36" y="132"/>
                  </a:lnTo>
                  <a:lnTo>
                    <a:pt x="21" y="70"/>
                  </a:lnTo>
                  <a:lnTo>
                    <a:pt x="9" y="25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0">
              <a:blip r:embed="rId13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7" name="Freeform 25"/>
            <p:cNvSpPr>
              <a:spLocks/>
            </p:cNvSpPr>
            <p:nvPr/>
          </p:nvSpPr>
          <p:spPr bwMode="auto">
            <a:xfrm>
              <a:off x="2900" y="2293"/>
              <a:ext cx="161" cy="217"/>
            </a:xfrm>
            <a:custGeom>
              <a:avLst/>
              <a:gdLst>
                <a:gd name="T0" fmla="*/ 161 w 161"/>
                <a:gd name="T1" fmla="*/ 0 h 217"/>
                <a:gd name="T2" fmla="*/ 151 w 161"/>
                <a:gd name="T3" fmla="*/ 10 h 217"/>
                <a:gd name="T4" fmla="*/ 139 w 161"/>
                <a:gd name="T5" fmla="*/ 23 h 217"/>
                <a:gd name="T6" fmla="*/ 125 w 161"/>
                <a:gd name="T7" fmla="*/ 36 h 217"/>
                <a:gd name="T8" fmla="*/ 112 w 161"/>
                <a:gd name="T9" fmla="*/ 50 h 217"/>
                <a:gd name="T10" fmla="*/ 97 w 161"/>
                <a:gd name="T11" fmla="*/ 64 h 217"/>
                <a:gd name="T12" fmla="*/ 88 w 161"/>
                <a:gd name="T13" fmla="*/ 79 h 217"/>
                <a:gd name="T14" fmla="*/ 81 w 161"/>
                <a:gd name="T15" fmla="*/ 88 h 217"/>
                <a:gd name="T16" fmla="*/ 76 w 161"/>
                <a:gd name="T17" fmla="*/ 96 h 217"/>
                <a:gd name="T18" fmla="*/ 67 w 161"/>
                <a:gd name="T19" fmla="*/ 101 h 217"/>
                <a:gd name="T20" fmla="*/ 59 w 161"/>
                <a:gd name="T21" fmla="*/ 112 h 217"/>
                <a:gd name="T22" fmla="*/ 51 w 161"/>
                <a:gd name="T23" fmla="*/ 123 h 217"/>
                <a:gd name="T24" fmla="*/ 41 w 161"/>
                <a:gd name="T25" fmla="*/ 134 h 217"/>
                <a:gd name="T26" fmla="*/ 32 w 161"/>
                <a:gd name="T27" fmla="*/ 146 h 217"/>
                <a:gd name="T28" fmla="*/ 23 w 161"/>
                <a:gd name="T29" fmla="*/ 157 h 217"/>
                <a:gd name="T30" fmla="*/ 16 w 161"/>
                <a:gd name="T31" fmla="*/ 166 h 217"/>
                <a:gd name="T32" fmla="*/ 10 w 161"/>
                <a:gd name="T33" fmla="*/ 171 h 217"/>
                <a:gd name="T34" fmla="*/ 4 w 161"/>
                <a:gd name="T35" fmla="*/ 179 h 217"/>
                <a:gd name="T36" fmla="*/ 0 w 161"/>
                <a:gd name="T37" fmla="*/ 190 h 217"/>
                <a:gd name="T38" fmla="*/ 0 w 161"/>
                <a:gd name="T39" fmla="*/ 199 h 217"/>
                <a:gd name="T40" fmla="*/ 4 w 161"/>
                <a:gd name="T41" fmla="*/ 209 h 217"/>
                <a:gd name="T42" fmla="*/ 9 w 161"/>
                <a:gd name="T43" fmla="*/ 215 h 217"/>
                <a:gd name="T44" fmla="*/ 16 w 161"/>
                <a:gd name="T45" fmla="*/ 217 h 217"/>
                <a:gd name="T46" fmla="*/ 25 w 161"/>
                <a:gd name="T47" fmla="*/ 214 h 217"/>
                <a:gd name="T48" fmla="*/ 34 w 161"/>
                <a:gd name="T49" fmla="*/ 200 h 217"/>
                <a:gd name="T50" fmla="*/ 43 w 161"/>
                <a:gd name="T51" fmla="*/ 186 h 217"/>
                <a:gd name="T52" fmla="*/ 51 w 161"/>
                <a:gd name="T53" fmla="*/ 173 h 217"/>
                <a:gd name="T54" fmla="*/ 57 w 161"/>
                <a:gd name="T55" fmla="*/ 161 h 217"/>
                <a:gd name="T56" fmla="*/ 63 w 161"/>
                <a:gd name="T57" fmla="*/ 152 h 217"/>
                <a:gd name="T58" fmla="*/ 67 w 161"/>
                <a:gd name="T59" fmla="*/ 142 h 217"/>
                <a:gd name="T60" fmla="*/ 72 w 161"/>
                <a:gd name="T61" fmla="*/ 134 h 217"/>
                <a:gd name="T62" fmla="*/ 77 w 161"/>
                <a:gd name="T63" fmla="*/ 125 h 217"/>
                <a:gd name="T64" fmla="*/ 82 w 161"/>
                <a:gd name="T65" fmla="*/ 118 h 217"/>
                <a:gd name="T66" fmla="*/ 88 w 161"/>
                <a:gd name="T67" fmla="*/ 109 h 217"/>
                <a:gd name="T68" fmla="*/ 96 w 161"/>
                <a:gd name="T69" fmla="*/ 95 h 217"/>
                <a:gd name="T70" fmla="*/ 107 w 161"/>
                <a:gd name="T71" fmla="*/ 80 h 217"/>
                <a:gd name="T72" fmla="*/ 120 w 161"/>
                <a:gd name="T73" fmla="*/ 61 h 217"/>
                <a:gd name="T74" fmla="*/ 132 w 161"/>
                <a:gd name="T75" fmla="*/ 43 h 217"/>
                <a:gd name="T76" fmla="*/ 144 w 161"/>
                <a:gd name="T77" fmla="*/ 26 h 217"/>
                <a:gd name="T78" fmla="*/ 154 w 161"/>
                <a:gd name="T79" fmla="*/ 11 h 217"/>
                <a:gd name="T80" fmla="*/ 161 w 161"/>
                <a:gd name="T81" fmla="*/ 0 h 21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61"/>
                <a:gd name="T124" fmla="*/ 0 h 217"/>
                <a:gd name="T125" fmla="*/ 161 w 161"/>
                <a:gd name="T126" fmla="*/ 217 h 217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61" h="217">
                  <a:moveTo>
                    <a:pt x="161" y="0"/>
                  </a:moveTo>
                  <a:lnTo>
                    <a:pt x="151" y="10"/>
                  </a:lnTo>
                  <a:lnTo>
                    <a:pt x="139" y="23"/>
                  </a:lnTo>
                  <a:lnTo>
                    <a:pt x="125" y="36"/>
                  </a:lnTo>
                  <a:lnTo>
                    <a:pt x="112" y="50"/>
                  </a:lnTo>
                  <a:lnTo>
                    <a:pt x="97" y="64"/>
                  </a:lnTo>
                  <a:lnTo>
                    <a:pt x="88" y="79"/>
                  </a:lnTo>
                  <a:lnTo>
                    <a:pt x="81" y="88"/>
                  </a:lnTo>
                  <a:lnTo>
                    <a:pt x="76" y="96"/>
                  </a:lnTo>
                  <a:lnTo>
                    <a:pt x="67" y="101"/>
                  </a:lnTo>
                  <a:lnTo>
                    <a:pt x="59" y="112"/>
                  </a:lnTo>
                  <a:lnTo>
                    <a:pt x="51" y="123"/>
                  </a:lnTo>
                  <a:lnTo>
                    <a:pt x="41" y="134"/>
                  </a:lnTo>
                  <a:lnTo>
                    <a:pt x="32" y="146"/>
                  </a:lnTo>
                  <a:lnTo>
                    <a:pt x="23" y="157"/>
                  </a:lnTo>
                  <a:lnTo>
                    <a:pt x="16" y="166"/>
                  </a:lnTo>
                  <a:lnTo>
                    <a:pt x="10" y="171"/>
                  </a:lnTo>
                  <a:lnTo>
                    <a:pt x="4" y="179"/>
                  </a:lnTo>
                  <a:lnTo>
                    <a:pt x="0" y="190"/>
                  </a:lnTo>
                  <a:lnTo>
                    <a:pt x="0" y="199"/>
                  </a:lnTo>
                  <a:lnTo>
                    <a:pt x="4" y="209"/>
                  </a:lnTo>
                  <a:lnTo>
                    <a:pt x="9" y="215"/>
                  </a:lnTo>
                  <a:lnTo>
                    <a:pt x="16" y="217"/>
                  </a:lnTo>
                  <a:lnTo>
                    <a:pt x="25" y="214"/>
                  </a:lnTo>
                  <a:lnTo>
                    <a:pt x="34" y="200"/>
                  </a:lnTo>
                  <a:lnTo>
                    <a:pt x="43" y="186"/>
                  </a:lnTo>
                  <a:lnTo>
                    <a:pt x="51" y="173"/>
                  </a:lnTo>
                  <a:lnTo>
                    <a:pt x="57" y="161"/>
                  </a:lnTo>
                  <a:lnTo>
                    <a:pt x="63" y="152"/>
                  </a:lnTo>
                  <a:lnTo>
                    <a:pt x="67" y="142"/>
                  </a:lnTo>
                  <a:lnTo>
                    <a:pt x="72" y="134"/>
                  </a:lnTo>
                  <a:lnTo>
                    <a:pt x="77" y="125"/>
                  </a:lnTo>
                  <a:lnTo>
                    <a:pt x="82" y="118"/>
                  </a:lnTo>
                  <a:lnTo>
                    <a:pt x="88" y="109"/>
                  </a:lnTo>
                  <a:lnTo>
                    <a:pt x="96" y="95"/>
                  </a:lnTo>
                  <a:lnTo>
                    <a:pt x="107" y="80"/>
                  </a:lnTo>
                  <a:lnTo>
                    <a:pt x="120" y="61"/>
                  </a:lnTo>
                  <a:lnTo>
                    <a:pt x="132" y="43"/>
                  </a:lnTo>
                  <a:lnTo>
                    <a:pt x="144" y="26"/>
                  </a:lnTo>
                  <a:lnTo>
                    <a:pt x="154" y="11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8" name="Freeform 26"/>
            <p:cNvSpPr>
              <a:spLocks/>
            </p:cNvSpPr>
            <p:nvPr/>
          </p:nvSpPr>
          <p:spPr bwMode="auto">
            <a:xfrm>
              <a:off x="2907" y="2628"/>
              <a:ext cx="65" cy="130"/>
            </a:xfrm>
            <a:custGeom>
              <a:avLst/>
              <a:gdLst>
                <a:gd name="T0" fmla="*/ 52 w 65"/>
                <a:gd name="T1" fmla="*/ 7 h 130"/>
                <a:gd name="T2" fmla="*/ 44 w 65"/>
                <a:gd name="T3" fmla="*/ 3 h 130"/>
                <a:gd name="T4" fmla="*/ 35 w 65"/>
                <a:gd name="T5" fmla="*/ 0 h 130"/>
                <a:gd name="T6" fmla="*/ 29 w 65"/>
                <a:gd name="T7" fmla="*/ 4 h 130"/>
                <a:gd name="T8" fmla="*/ 25 w 65"/>
                <a:gd name="T9" fmla="*/ 8 h 130"/>
                <a:gd name="T10" fmla="*/ 20 w 65"/>
                <a:gd name="T11" fmla="*/ 17 h 130"/>
                <a:gd name="T12" fmla="*/ 18 w 65"/>
                <a:gd name="T13" fmla="*/ 25 h 130"/>
                <a:gd name="T14" fmla="*/ 13 w 65"/>
                <a:gd name="T15" fmla="*/ 36 h 130"/>
                <a:gd name="T16" fmla="*/ 9 w 65"/>
                <a:gd name="T17" fmla="*/ 47 h 130"/>
                <a:gd name="T18" fmla="*/ 2 w 65"/>
                <a:gd name="T19" fmla="*/ 69 h 130"/>
                <a:gd name="T20" fmla="*/ 0 w 65"/>
                <a:gd name="T21" fmla="*/ 94 h 130"/>
                <a:gd name="T22" fmla="*/ 1 w 65"/>
                <a:gd name="T23" fmla="*/ 115 h 130"/>
                <a:gd name="T24" fmla="*/ 8 w 65"/>
                <a:gd name="T25" fmla="*/ 126 h 130"/>
                <a:gd name="T26" fmla="*/ 19 w 65"/>
                <a:gd name="T27" fmla="*/ 130 h 130"/>
                <a:gd name="T28" fmla="*/ 27 w 65"/>
                <a:gd name="T29" fmla="*/ 130 h 130"/>
                <a:gd name="T30" fmla="*/ 34 w 65"/>
                <a:gd name="T31" fmla="*/ 129 h 130"/>
                <a:gd name="T32" fmla="*/ 40 w 65"/>
                <a:gd name="T33" fmla="*/ 123 h 130"/>
                <a:gd name="T34" fmla="*/ 45 w 65"/>
                <a:gd name="T35" fmla="*/ 116 h 130"/>
                <a:gd name="T36" fmla="*/ 49 w 65"/>
                <a:gd name="T37" fmla="*/ 108 h 130"/>
                <a:gd name="T38" fmla="*/ 52 w 65"/>
                <a:gd name="T39" fmla="*/ 97 h 130"/>
                <a:gd name="T40" fmla="*/ 56 w 65"/>
                <a:gd name="T41" fmla="*/ 85 h 130"/>
                <a:gd name="T42" fmla="*/ 60 w 65"/>
                <a:gd name="T43" fmla="*/ 61 h 130"/>
                <a:gd name="T44" fmla="*/ 65 w 65"/>
                <a:gd name="T45" fmla="*/ 39 h 130"/>
                <a:gd name="T46" fmla="*/ 64 w 65"/>
                <a:gd name="T47" fmla="*/ 22 h 130"/>
                <a:gd name="T48" fmla="*/ 52 w 65"/>
                <a:gd name="T49" fmla="*/ 7 h 13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65"/>
                <a:gd name="T76" fmla="*/ 0 h 130"/>
                <a:gd name="T77" fmla="*/ 65 w 65"/>
                <a:gd name="T78" fmla="*/ 130 h 13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65" h="130">
                  <a:moveTo>
                    <a:pt x="52" y="7"/>
                  </a:moveTo>
                  <a:lnTo>
                    <a:pt x="44" y="3"/>
                  </a:lnTo>
                  <a:lnTo>
                    <a:pt x="35" y="0"/>
                  </a:lnTo>
                  <a:lnTo>
                    <a:pt x="29" y="4"/>
                  </a:lnTo>
                  <a:lnTo>
                    <a:pt x="25" y="8"/>
                  </a:lnTo>
                  <a:lnTo>
                    <a:pt x="20" y="17"/>
                  </a:lnTo>
                  <a:lnTo>
                    <a:pt x="18" y="25"/>
                  </a:lnTo>
                  <a:lnTo>
                    <a:pt x="13" y="36"/>
                  </a:lnTo>
                  <a:lnTo>
                    <a:pt x="9" y="47"/>
                  </a:lnTo>
                  <a:lnTo>
                    <a:pt x="2" y="69"/>
                  </a:lnTo>
                  <a:lnTo>
                    <a:pt x="0" y="94"/>
                  </a:lnTo>
                  <a:lnTo>
                    <a:pt x="1" y="115"/>
                  </a:lnTo>
                  <a:lnTo>
                    <a:pt x="8" y="126"/>
                  </a:lnTo>
                  <a:lnTo>
                    <a:pt x="19" y="130"/>
                  </a:lnTo>
                  <a:lnTo>
                    <a:pt x="27" y="130"/>
                  </a:lnTo>
                  <a:lnTo>
                    <a:pt x="34" y="129"/>
                  </a:lnTo>
                  <a:lnTo>
                    <a:pt x="40" y="123"/>
                  </a:lnTo>
                  <a:lnTo>
                    <a:pt x="45" y="116"/>
                  </a:lnTo>
                  <a:lnTo>
                    <a:pt x="49" y="108"/>
                  </a:lnTo>
                  <a:lnTo>
                    <a:pt x="52" y="97"/>
                  </a:lnTo>
                  <a:lnTo>
                    <a:pt x="56" y="85"/>
                  </a:lnTo>
                  <a:lnTo>
                    <a:pt x="60" y="61"/>
                  </a:lnTo>
                  <a:lnTo>
                    <a:pt x="65" y="39"/>
                  </a:lnTo>
                  <a:lnTo>
                    <a:pt x="64" y="22"/>
                  </a:lnTo>
                  <a:lnTo>
                    <a:pt x="52" y="7"/>
                  </a:lnTo>
                  <a:close/>
                </a:path>
              </a:pathLst>
            </a:custGeom>
            <a:blipFill dpi="0" rotWithShape="0">
              <a:blip r:embed="rId14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9" name="Freeform 27"/>
            <p:cNvSpPr>
              <a:spLocks/>
            </p:cNvSpPr>
            <p:nvPr/>
          </p:nvSpPr>
          <p:spPr bwMode="auto">
            <a:xfrm>
              <a:off x="2970" y="2677"/>
              <a:ext cx="91" cy="112"/>
            </a:xfrm>
            <a:custGeom>
              <a:avLst/>
              <a:gdLst>
                <a:gd name="T0" fmla="*/ 11 w 91"/>
                <a:gd name="T1" fmla="*/ 32 h 112"/>
                <a:gd name="T2" fmla="*/ 7 w 91"/>
                <a:gd name="T3" fmla="*/ 41 h 112"/>
                <a:gd name="T4" fmla="*/ 5 w 91"/>
                <a:gd name="T5" fmla="*/ 50 h 112"/>
                <a:gd name="T6" fmla="*/ 1 w 91"/>
                <a:gd name="T7" fmla="*/ 62 h 112"/>
                <a:gd name="T8" fmla="*/ 0 w 91"/>
                <a:gd name="T9" fmla="*/ 73 h 112"/>
                <a:gd name="T10" fmla="*/ 0 w 91"/>
                <a:gd name="T11" fmla="*/ 82 h 112"/>
                <a:gd name="T12" fmla="*/ 3 w 91"/>
                <a:gd name="T13" fmla="*/ 92 h 112"/>
                <a:gd name="T14" fmla="*/ 13 w 91"/>
                <a:gd name="T15" fmla="*/ 100 h 112"/>
                <a:gd name="T16" fmla="*/ 28 w 91"/>
                <a:gd name="T17" fmla="*/ 107 h 112"/>
                <a:gd name="T18" fmla="*/ 44 w 91"/>
                <a:gd name="T19" fmla="*/ 111 h 112"/>
                <a:gd name="T20" fmla="*/ 57 w 91"/>
                <a:gd name="T21" fmla="*/ 112 h 112"/>
                <a:gd name="T22" fmla="*/ 69 w 91"/>
                <a:gd name="T23" fmla="*/ 112 h 112"/>
                <a:gd name="T24" fmla="*/ 76 w 91"/>
                <a:gd name="T25" fmla="*/ 110 h 112"/>
                <a:gd name="T26" fmla="*/ 82 w 91"/>
                <a:gd name="T27" fmla="*/ 106 h 112"/>
                <a:gd name="T28" fmla="*/ 86 w 91"/>
                <a:gd name="T29" fmla="*/ 100 h 112"/>
                <a:gd name="T30" fmla="*/ 90 w 91"/>
                <a:gd name="T31" fmla="*/ 94 h 112"/>
                <a:gd name="T32" fmla="*/ 91 w 91"/>
                <a:gd name="T33" fmla="*/ 88 h 112"/>
                <a:gd name="T34" fmla="*/ 90 w 91"/>
                <a:gd name="T35" fmla="*/ 70 h 112"/>
                <a:gd name="T36" fmla="*/ 85 w 91"/>
                <a:gd name="T37" fmla="*/ 49 h 112"/>
                <a:gd name="T38" fmla="*/ 74 w 91"/>
                <a:gd name="T39" fmla="*/ 30 h 112"/>
                <a:gd name="T40" fmla="*/ 59 w 91"/>
                <a:gd name="T41" fmla="*/ 16 h 112"/>
                <a:gd name="T42" fmla="*/ 51 w 91"/>
                <a:gd name="T43" fmla="*/ 10 h 112"/>
                <a:gd name="T44" fmla="*/ 43 w 91"/>
                <a:gd name="T45" fmla="*/ 5 h 112"/>
                <a:gd name="T46" fmla="*/ 34 w 91"/>
                <a:gd name="T47" fmla="*/ 1 h 112"/>
                <a:gd name="T48" fmla="*/ 30 w 91"/>
                <a:gd name="T49" fmla="*/ 0 h 112"/>
                <a:gd name="T50" fmla="*/ 23 w 91"/>
                <a:gd name="T51" fmla="*/ 1 h 112"/>
                <a:gd name="T52" fmla="*/ 18 w 91"/>
                <a:gd name="T53" fmla="*/ 7 h 112"/>
                <a:gd name="T54" fmla="*/ 14 w 91"/>
                <a:gd name="T55" fmla="*/ 18 h 112"/>
                <a:gd name="T56" fmla="*/ 11 w 91"/>
                <a:gd name="T57" fmla="*/ 32 h 11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91"/>
                <a:gd name="T88" fmla="*/ 0 h 112"/>
                <a:gd name="T89" fmla="*/ 91 w 91"/>
                <a:gd name="T90" fmla="*/ 112 h 112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91" h="112">
                  <a:moveTo>
                    <a:pt x="11" y="32"/>
                  </a:moveTo>
                  <a:lnTo>
                    <a:pt x="7" y="41"/>
                  </a:lnTo>
                  <a:lnTo>
                    <a:pt x="5" y="50"/>
                  </a:lnTo>
                  <a:lnTo>
                    <a:pt x="1" y="62"/>
                  </a:lnTo>
                  <a:lnTo>
                    <a:pt x="0" y="73"/>
                  </a:lnTo>
                  <a:lnTo>
                    <a:pt x="0" y="82"/>
                  </a:lnTo>
                  <a:lnTo>
                    <a:pt x="3" y="92"/>
                  </a:lnTo>
                  <a:lnTo>
                    <a:pt x="13" y="100"/>
                  </a:lnTo>
                  <a:lnTo>
                    <a:pt x="28" y="107"/>
                  </a:lnTo>
                  <a:lnTo>
                    <a:pt x="44" y="111"/>
                  </a:lnTo>
                  <a:lnTo>
                    <a:pt x="57" y="112"/>
                  </a:lnTo>
                  <a:lnTo>
                    <a:pt x="69" y="112"/>
                  </a:lnTo>
                  <a:lnTo>
                    <a:pt x="76" y="110"/>
                  </a:lnTo>
                  <a:lnTo>
                    <a:pt x="82" y="106"/>
                  </a:lnTo>
                  <a:lnTo>
                    <a:pt x="86" y="100"/>
                  </a:lnTo>
                  <a:lnTo>
                    <a:pt x="90" y="94"/>
                  </a:lnTo>
                  <a:lnTo>
                    <a:pt x="91" y="88"/>
                  </a:lnTo>
                  <a:lnTo>
                    <a:pt x="90" y="70"/>
                  </a:lnTo>
                  <a:lnTo>
                    <a:pt x="85" y="49"/>
                  </a:lnTo>
                  <a:lnTo>
                    <a:pt x="74" y="30"/>
                  </a:lnTo>
                  <a:lnTo>
                    <a:pt x="59" y="16"/>
                  </a:lnTo>
                  <a:lnTo>
                    <a:pt x="51" y="10"/>
                  </a:lnTo>
                  <a:lnTo>
                    <a:pt x="43" y="5"/>
                  </a:lnTo>
                  <a:lnTo>
                    <a:pt x="34" y="1"/>
                  </a:lnTo>
                  <a:lnTo>
                    <a:pt x="30" y="0"/>
                  </a:lnTo>
                  <a:lnTo>
                    <a:pt x="23" y="1"/>
                  </a:lnTo>
                  <a:lnTo>
                    <a:pt x="18" y="7"/>
                  </a:lnTo>
                  <a:lnTo>
                    <a:pt x="14" y="18"/>
                  </a:lnTo>
                  <a:lnTo>
                    <a:pt x="11" y="32"/>
                  </a:lnTo>
                  <a:close/>
                </a:path>
              </a:pathLst>
            </a:custGeom>
            <a:blipFill dpi="0" rotWithShape="0">
              <a:blip r:embed="rId14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0" name="Freeform 28"/>
            <p:cNvSpPr>
              <a:spLocks/>
            </p:cNvSpPr>
            <p:nvPr/>
          </p:nvSpPr>
          <p:spPr bwMode="auto">
            <a:xfrm>
              <a:off x="3065" y="2762"/>
              <a:ext cx="64" cy="45"/>
            </a:xfrm>
            <a:custGeom>
              <a:avLst/>
              <a:gdLst>
                <a:gd name="T0" fmla="*/ 14 w 64"/>
                <a:gd name="T1" fmla="*/ 0 h 45"/>
                <a:gd name="T2" fmla="*/ 14 w 64"/>
                <a:gd name="T3" fmla="*/ 8 h 45"/>
                <a:gd name="T4" fmla="*/ 10 w 64"/>
                <a:gd name="T5" fmla="*/ 17 h 45"/>
                <a:gd name="T6" fmla="*/ 6 w 64"/>
                <a:gd name="T7" fmla="*/ 26 h 45"/>
                <a:gd name="T8" fmla="*/ 0 w 64"/>
                <a:gd name="T9" fmla="*/ 36 h 45"/>
                <a:gd name="T10" fmla="*/ 9 w 64"/>
                <a:gd name="T11" fmla="*/ 37 h 45"/>
                <a:gd name="T12" fmla="*/ 18 w 64"/>
                <a:gd name="T13" fmla="*/ 40 h 45"/>
                <a:gd name="T14" fmla="*/ 28 w 64"/>
                <a:gd name="T15" fmla="*/ 41 h 45"/>
                <a:gd name="T16" fmla="*/ 39 w 64"/>
                <a:gd name="T17" fmla="*/ 44 h 45"/>
                <a:gd name="T18" fmla="*/ 47 w 64"/>
                <a:gd name="T19" fmla="*/ 45 h 45"/>
                <a:gd name="T20" fmla="*/ 55 w 64"/>
                <a:gd name="T21" fmla="*/ 45 h 45"/>
                <a:gd name="T22" fmla="*/ 61 w 64"/>
                <a:gd name="T23" fmla="*/ 44 h 45"/>
                <a:gd name="T24" fmla="*/ 64 w 64"/>
                <a:gd name="T25" fmla="*/ 40 h 45"/>
                <a:gd name="T26" fmla="*/ 64 w 64"/>
                <a:gd name="T27" fmla="*/ 34 h 45"/>
                <a:gd name="T28" fmla="*/ 60 w 64"/>
                <a:gd name="T29" fmla="*/ 31 h 45"/>
                <a:gd name="T30" fmla="*/ 54 w 64"/>
                <a:gd name="T31" fmla="*/ 25 h 45"/>
                <a:gd name="T32" fmla="*/ 46 w 64"/>
                <a:gd name="T33" fmla="*/ 19 h 45"/>
                <a:gd name="T34" fmla="*/ 37 w 64"/>
                <a:gd name="T35" fmla="*/ 15 h 45"/>
                <a:gd name="T36" fmla="*/ 28 w 64"/>
                <a:gd name="T37" fmla="*/ 9 h 45"/>
                <a:gd name="T38" fmla="*/ 19 w 64"/>
                <a:gd name="T39" fmla="*/ 6 h 45"/>
                <a:gd name="T40" fmla="*/ 14 w 64"/>
                <a:gd name="T41" fmla="*/ 0 h 4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64"/>
                <a:gd name="T64" fmla="*/ 0 h 45"/>
                <a:gd name="T65" fmla="*/ 64 w 64"/>
                <a:gd name="T66" fmla="*/ 45 h 45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64" h="45">
                  <a:moveTo>
                    <a:pt x="14" y="0"/>
                  </a:moveTo>
                  <a:lnTo>
                    <a:pt x="14" y="8"/>
                  </a:lnTo>
                  <a:lnTo>
                    <a:pt x="10" y="17"/>
                  </a:lnTo>
                  <a:lnTo>
                    <a:pt x="6" y="26"/>
                  </a:lnTo>
                  <a:lnTo>
                    <a:pt x="0" y="36"/>
                  </a:lnTo>
                  <a:lnTo>
                    <a:pt x="9" y="37"/>
                  </a:lnTo>
                  <a:lnTo>
                    <a:pt x="18" y="40"/>
                  </a:lnTo>
                  <a:lnTo>
                    <a:pt x="28" y="41"/>
                  </a:lnTo>
                  <a:lnTo>
                    <a:pt x="39" y="44"/>
                  </a:lnTo>
                  <a:lnTo>
                    <a:pt x="47" y="45"/>
                  </a:lnTo>
                  <a:lnTo>
                    <a:pt x="55" y="45"/>
                  </a:lnTo>
                  <a:lnTo>
                    <a:pt x="61" y="44"/>
                  </a:lnTo>
                  <a:lnTo>
                    <a:pt x="64" y="40"/>
                  </a:lnTo>
                  <a:lnTo>
                    <a:pt x="64" y="34"/>
                  </a:lnTo>
                  <a:lnTo>
                    <a:pt x="60" y="31"/>
                  </a:lnTo>
                  <a:lnTo>
                    <a:pt x="54" y="25"/>
                  </a:lnTo>
                  <a:lnTo>
                    <a:pt x="46" y="19"/>
                  </a:lnTo>
                  <a:lnTo>
                    <a:pt x="37" y="15"/>
                  </a:lnTo>
                  <a:lnTo>
                    <a:pt x="28" y="9"/>
                  </a:lnTo>
                  <a:lnTo>
                    <a:pt x="19" y="6"/>
                  </a:lnTo>
                  <a:lnTo>
                    <a:pt x="14" y="0"/>
                  </a:lnTo>
                  <a:close/>
                </a:path>
              </a:pathLst>
            </a:custGeom>
            <a:blipFill dpi="0" rotWithShape="0">
              <a:blip r:embed="rId15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" name="Freeform 29"/>
            <p:cNvSpPr>
              <a:spLocks/>
            </p:cNvSpPr>
            <p:nvPr/>
          </p:nvSpPr>
          <p:spPr bwMode="auto">
            <a:xfrm>
              <a:off x="3515" y="2095"/>
              <a:ext cx="259" cy="50"/>
            </a:xfrm>
            <a:custGeom>
              <a:avLst/>
              <a:gdLst>
                <a:gd name="T0" fmla="*/ 0 w 259"/>
                <a:gd name="T1" fmla="*/ 1 h 50"/>
                <a:gd name="T2" fmla="*/ 13 w 259"/>
                <a:gd name="T3" fmla="*/ 0 h 50"/>
                <a:gd name="T4" fmla="*/ 31 w 259"/>
                <a:gd name="T5" fmla="*/ 0 h 50"/>
                <a:gd name="T6" fmla="*/ 50 w 259"/>
                <a:gd name="T7" fmla="*/ 0 h 50"/>
                <a:gd name="T8" fmla="*/ 69 w 259"/>
                <a:gd name="T9" fmla="*/ 0 h 50"/>
                <a:gd name="T10" fmla="*/ 88 w 259"/>
                <a:gd name="T11" fmla="*/ 1 h 50"/>
                <a:gd name="T12" fmla="*/ 105 w 259"/>
                <a:gd name="T13" fmla="*/ 4 h 50"/>
                <a:gd name="T14" fmla="*/ 118 w 259"/>
                <a:gd name="T15" fmla="*/ 4 h 50"/>
                <a:gd name="T16" fmla="*/ 127 w 259"/>
                <a:gd name="T17" fmla="*/ 7 h 50"/>
                <a:gd name="T18" fmla="*/ 136 w 259"/>
                <a:gd name="T19" fmla="*/ 4 h 50"/>
                <a:gd name="T20" fmla="*/ 148 w 259"/>
                <a:gd name="T21" fmla="*/ 4 h 50"/>
                <a:gd name="T22" fmla="*/ 163 w 259"/>
                <a:gd name="T23" fmla="*/ 6 h 50"/>
                <a:gd name="T24" fmla="*/ 178 w 259"/>
                <a:gd name="T25" fmla="*/ 6 h 50"/>
                <a:gd name="T26" fmla="*/ 193 w 259"/>
                <a:gd name="T27" fmla="*/ 8 h 50"/>
                <a:gd name="T28" fmla="*/ 207 w 259"/>
                <a:gd name="T29" fmla="*/ 10 h 50"/>
                <a:gd name="T30" fmla="*/ 217 w 259"/>
                <a:gd name="T31" fmla="*/ 10 h 50"/>
                <a:gd name="T32" fmla="*/ 225 w 259"/>
                <a:gd name="T33" fmla="*/ 10 h 50"/>
                <a:gd name="T34" fmla="*/ 235 w 259"/>
                <a:gd name="T35" fmla="*/ 10 h 50"/>
                <a:gd name="T36" fmla="*/ 245 w 259"/>
                <a:gd name="T37" fmla="*/ 16 h 50"/>
                <a:gd name="T38" fmla="*/ 253 w 259"/>
                <a:gd name="T39" fmla="*/ 23 h 50"/>
                <a:gd name="T40" fmla="*/ 257 w 259"/>
                <a:gd name="T41" fmla="*/ 31 h 50"/>
                <a:gd name="T42" fmla="*/ 259 w 259"/>
                <a:gd name="T43" fmla="*/ 41 h 50"/>
                <a:gd name="T44" fmla="*/ 254 w 259"/>
                <a:gd name="T45" fmla="*/ 45 h 50"/>
                <a:gd name="T46" fmla="*/ 245 w 259"/>
                <a:gd name="T47" fmla="*/ 50 h 50"/>
                <a:gd name="T48" fmla="*/ 230 w 259"/>
                <a:gd name="T49" fmla="*/ 49 h 50"/>
                <a:gd name="T50" fmla="*/ 213 w 259"/>
                <a:gd name="T51" fmla="*/ 44 h 50"/>
                <a:gd name="T52" fmla="*/ 198 w 259"/>
                <a:gd name="T53" fmla="*/ 41 h 50"/>
                <a:gd name="T54" fmla="*/ 186 w 259"/>
                <a:gd name="T55" fmla="*/ 37 h 50"/>
                <a:gd name="T56" fmla="*/ 174 w 259"/>
                <a:gd name="T57" fmla="*/ 33 h 50"/>
                <a:gd name="T58" fmla="*/ 165 w 259"/>
                <a:gd name="T59" fmla="*/ 32 h 50"/>
                <a:gd name="T60" fmla="*/ 155 w 259"/>
                <a:gd name="T61" fmla="*/ 29 h 50"/>
                <a:gd name="T62" fmla="*/ 147 w 259"/>
                <a:gd name="T63" fmla="*/ 27 h 50"/>
                <a:gd name="T64" fmla="*/ 138 w 259"/>
                <a:gd name="T65" fmla="*/ 26 h 50"/>
                <a:gd name="T66" fmla="*/ 128 w 259"/>
                <a:gd name="T67" fmla="*/ 25 h 50"/>
                <a:gd name="T68" fmla="*/ 111 w 259"/>
                <a:gd name="T69" fmla="*/ 22 h 50"/>
                <a:gd name="T70" fmla="*/ 92 w 259"/>
                <a:gd name="T71" fmla="*/ 18 h 50"/>
                <a:gd name="T72" fmla="*/ 71 w 259"/>
                <a:gd name="T73" fmla="*/ 14 h 50"/>
                <a:gd name="T74" fmla="*/ 49 w 259"/>
                <a:gd name="T75" fmla="*/ 11 h 50"/>
                <a:gd name="T76" fmla="*/ 30 w 259"/>
                <a:gd name="T77" fmla="*/ 7 h 50"/>
                <a:gd name="T78" fmla="*/ 12 w 259"/>
                <a:gd name="T79" fmla="*/ 4 h 50"/>
                <a:gd name="T80" fmla="*/ 0 w 259"/>
                <a:gd name="T81" fmla="*/ 1 h 5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259"/>
                <a:gd name="T124" fmla="*/ 0 h 50"/>
                <a:gd name="T125" fmla="*/ 259 w 259"/>
                <a:gd name="T126" fmla="*/ 50 h 50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259" h="50">
                  <a:moveTo>
                    <a:pt x="0" y="1"/>
                  </a:moveTo>
                  <a:lnTo>
                    <a:pt x="13" y="0"/>
                  </a:lnTo>
                  <a:lnTo>
                    <a:pt x="31" y="0"/>
                  </a:lnTo>
                  <a:lnTo>
                    <a:pt x="50" y="0"/>
                  </a:lnTo>
                  <a:lnTo>
                    <a:pt x="69" y="0"/>
                  </a:lnTo>
                  <a:lnTo>
                    <a:pt x="88" y="1"/>
                  </a:lnTo>
                  <a:lnTo>
                    <a:pt x="105" y="4"/>
                  </a:lnTo>
                  <a:lnTo>
                    <a:pt x="118" y="4"/>
                  </a:lnTo>
                  <a:lnTo>
                    <a:pt x="127" y="7"/>
                  </a:lnTo>
                  <a:lnTo>
                    <a:pt x="136" y="4"/>
                  </a:lnTo>
                  <a:lnTo>
                    <a:pt x="148" y="4"/>
                  </a:lnTo>
                  <a:lnTo>
                    <a:pt x="163" y="6"/>
                  </a:lnTo>
                  <a:lnTo>
                    <a:pt x="178" y="6"/>
                  </a:lnTo>
                  <a:lnTo>
                    <a:pt x="193" y="8"/>
                  </a:lnTo>
                  <a:lnTo>
                    <a:pt x="207" y="10"/>
                  </a:lnTo>
                  <a:lnTo>
                    <a:pt x="217" y="10"/>
                  </a:lnTo>
                  <a:lnTo>
                    <a:pt x="225" y="10"/>
                  </a:lnTo>
                  <a:lnTo>
                    <a:pt x="235" y="10"/>
                  </a:lnTo>
                  <a:lnTo>
                    <a:pt x="245" y="16"/>
                  </a:lnTo>
                  <a:lnTo>
                    <a:pt x="253" y="23"/>
                  </a:lnTo>
                  <a:lnTo>
                    <a:pt x="257" y="31"/>
                  </a:lnTo>
                  <a:lnTo>
                    <a:pt x="259" y="41"/>
                  </a:lnTo>
                  <a:lnTo>
                    <a:pt x="254" y="45"/>
                  </a:lnTo>
                  <a:lnTo>
                    <a:pt x="245" y="50"/>
                  </a:lnTo>
                  <a:lnTo>
                    <a:pt x="230" y="49"/>
                  </a:lnTo>
                  <a:lnTo>
                    <a:pt x="213" y="44"/>
                  </a:lnTo>
                  <a:lnTo>
                    <a:pt x="198" y="41"/>
                  </a:lnTo>
                  <a:lnTo>
                    <a:pt x="186" y="37"/>
                  </a:lnTo>
                  <a:lnTo>
                    <a:pt x="174" y="33"/>
                  </a:lnTo>
                  <a:lnTo>
                    <a:pt x="165" y="32"/>
                  </a:lnTo>
                  <a:lnTo>
                    <a:pt x="155" y="29"/>
                  </a:lnTo>
                  <a:lnTo>
                    <a:pt x="147" y="27"/>
                  </a:lnTo>
                  <a:lnTo>
                    <a:pt x="138" y="26"/>
                  </a:lnTo>
                  <a:lnTo>
                    <a:pt x="128" y="25"/>
                  </a:lnTo>
                  <a:lnTo>
                    <a:pt x="111" y="22"/>
                  </a:lnTo>
                  <a:lnTo>
                    <a:pt x="92" y="18"/>
                  </a:lnTo>
                  <a:lnTo>
                    <a:pt x="71" y="14"/>
                  </a:lnTo>
                  <a:lnTo>
                    <a:pt x="49" y="11"/>
                  </a:lnTo>
                  <a:lnTo>
                    <a:pt x="30" y="7"/>
                  </a:lnTo>
                  <a:lnTo>
                    <a:pt x="12" y="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" name="Freeform 30"/>
            <p:cNvSpPr>
              <a:spLocks/>
            </p:cNvSpPr>
            <p:nvPr/>
          </p:nvSpPr>
          <p:spPr bwMode="auto">
            <a:xfrm>
              <a:off x="3829" y="2239"/>
              <a:ext cx="116" cy="91"/>
            </a:xfrm>
            <a:custGeom>
              <a:avLst/>
              <a:gdLst>
                <a:gd name="T0" fmla="*/ 0 w 116"/>
                <a:gd name="T1" fmla="*/ 20 h 91"/>
                <a:gd name="T2" fmla="*/ 3 w 116"/>
                <a:gd name="T3" fmla="*/ 9 h 91"/>
                <a:gd name="T4" fmla="*/ 7 w 116"/>
                <a:gd name="T5" fmla="*/ 4 h 91"/>
                <a:gd name="T6" fmla="*/ 14 w 116"/>
                <a:gd name="T7" fmla="*/ 0 h 91"/>
                <a:gd name="T8" fmla="*/ 20 w 116"/>
                <a:gd name="T9" fmla="*/ 0 h 91"/>
                <a:gd name="T10" fmla="*/ 28 w 116"/>
                <a:gd name="T11" fmla="*/ 4 h 91"/>
                <a:gd name="T12" fmla="*/ 38 w 116"/>
                <a:gd name="T13" fmla="*/ 7 h 91"/>
                <a:gd name="T14" fmla="*/ 47 w 116"/>
                <a:gd name="T15" fmla="*/ 11 h 91"/>
                <a:gd name="T16" fmla="*/ 57 w 116"/>
                <a:gd name="T17" fmla="*/ 16 h 91"/>
                <a:gd name="T18" fmla="*/ 68 w 116"/>
                <a:gd name="T19" fmla="*/ 20 h 91"/>
                <a:gd name="T20" fmla="*/ 79 w 116"/>
                <a:gd name="T21" fmla="*/ 26 h 91"/>
                <a:gd name="T22" fmla="*/ 89 w 116"/>
                <a:gd name="T23" fmla="*/ 34 h 91"/>
                <a:gd name="T24" fmla="*/ 100 w 116"/>
                <a:gd name="T25" fmla="*/ 42 h 91"/>
                <a:gd name="T26" fmla="*/ 106 w 116"/>
                <a:gd name="T27" fmla="*/ 50 h 91"/>
                <a:gd name="T28" fmla="*/ 113 w 116"/>
                <a:gd name="T29" fmla="*/ 59 h 91"/>
                <a:gd name="T30" fmla="*/ 116 w 116"/>
                <a:gd name="T31" fmla="*/ 65 h 91"/>
                <a:gd name="T32" fmla="*/ 116 w 116"/>
                <a:gd name="T33" fmla="*/ 71 h 91"/>
                <a:gd name="T34" fmla="*/ 112 w 116"/>
                <a:gd name="T35" fmla="*/ 80 h 91"/>
                <a:gd name="T36" fmla="*/ 106 w 116"/>
                <a:gd name="T37" fmla="*/ 87 h 91"/>
                <a:gd name="T38" fmla="*/ 100 w 116"/>
                <a:gd name="T39" fmla="*/ 90 h 91"/>
                <a:gd name="T40" fmla="*/ 93 w 116"/>
                <a:gd name="T41" fmla="*/ 91 h 91"/>
                <a:gd name="T42" fmla="*/ 83 w 116"/>
                <a:gd name="T43" fmla="*/ 90 h 91"/>
                <a:gd name="T44" fmla="*/ 74 w 116"/>
                <a:gd name="T45" fmla="*/ 86 h 91"/>
                <a:gd name="T46" fmla="*/ 64 w 116"/>
                <a:gd name="T47" fmla="*/ 82 h 91"/>
                <a:gd name="T48" fmla="*/ 53 w 116"/>
                <a:gd name="T49" fmla="*/ 74 h 91"/>
                <a:gd name="T50" fmla="*/ 43 w 116"/>
                <a:gd name="T51" fmla="*/ 69 h 91"/>
                <a:gd name="T52" fmla="*/ 32 w 116"/>
                <a:gd name="T53" fmla="*/ 62 h 91"/>
                <a:gd name="T54" fmla="*/ 21 w 116"/>
                <a:gd name="T55" fmla="*/ 56 h 91"/>
                <a:gd name="T56" fmla="*/ 14 w 116"/>
                <a:gd name="T57" fmla="*/ 51 h 91"/>
                <a:gd name="T58" fmla="*/ 7 w 116"/>
                <a:gd name="T59" fmla="*/ 45 h 91"/>
                <a:gd name="T60" fmla="*/ 1 w 116"/>
                <a:gd name="T61" fmla="*/ 37 h 91"/>
                <a:gd name="T62" fmla="*/ 0 w 116"/>
                <a:gd name="T63" fmla="*/ 29 h 91"/>
                <a:gd name="T64" fmla="*/ 0 w 116"/>
                <a:gd name="T65" fmla="*/ 20 h 9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16"/>
                <a:gd name="T100" fmla="*/ 0 h 91"/>
                <a:gd name="T101" fmla="*/ 116 w 116"/>
                <a:gd name="T102" fmla="*/ 91 h 91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16" h="91">
                  <a:moveTo>
                    <a:pt x="0" y="20"/>
                  </a:moveTo>
                  <a:lnTo>
                    <a:pt x="3" y="9"/>
                  </a:lnTo>
                  <a:lnTo>
                    <a:pt x="7" y="4"/>
                  </a:lnTo>
                  <a:lnTo>
                    <a:pt x="14" y="0"/>
                  </a:lnTo>
                  <a:lnTo>
                    <a:pt x="20" y="0"/>
                  </a:lnTo>
                  <a:lnTo>
                    <a:pt x="28" y="4"/>
                  </a:lnTo>
                  <a:lnTo>
                    <a:pt x="38" y="7"/>
                  </a:lnTo>
                  <a:lnTo>
                    <a:pt x="47" y="11"/>
                  </a:lnTo>
                  <a:lnTo>
                    <a:pt x="57" y="16"/>
                  </a:lnTo>
                  <a:lnTo>
                    <a:pt x="68" y="20"/>
                  </a:lnTo>
                  <a:lnTo>
                    <a:pt x="79" y="26"/>
                  </a:lnTo>
                  <a:lnTo>
                    <a:pt x="89" y="34"/>
                  </a:lnTo>
                  <a:lnTo>
                    <a:pt x="100" y="42"/>
                  </a:lnTo>
                  <a:lnTo>
                    <a:pt x="106" y="50"/>
                  </a:lnTo>
                  <a:lnTo>
                    <a:pt x="113" y="59"/>
                  </a:lnTo>
                  <a:lnTo>
                    <a:pt x="116" y="65"/>
                  </a:lnTo>
                  <a:lnTo>
                    <a:pt x="116" y="71"/>
                  </a:lnTo>
                  <a:lnTo>
                    <a:pt x="112" y="80"/>
                  </a:lnTo>
                  <a:lnTo>
                    <a:pt x="106" y="87"/>
                  </a:lnTo>
                  <a:lnTo>
                    <a:pt x="100" y="90"/>
                  </a:lnTo>
                  <a:lnTo>
                    <a:pt x="93" y="91"/>
                  </a:lnTo>
                  <a:lnTo>
                    <a:pt x="83" y="90"/>
                  </a:lnTo>
                  <a:lnTo>
                    <a:pt x="74" y="86"/>
                  </a:lnTo>
                  <a:lnTo>
                    <a:pt x="64" y="82"/>
                  </a:lnTo>
                  <a:lnTo>
                    <a:pt x="53" y="74"/>
                  </a:lnTo>
                  <a:lnTo>
                    <a:pt x="43" y="69"/>
                  </a:lnTo>
                  <a:lnTo>
                    <a:pt x="32" y="62"/>
                  </a:lnTo>
                  <a:lnTo>
                    <a:pt x="21" y="56"/>
                  </a:lnTo>
                  <a:lnTo>
                    <a:pt x="14" y="51"/>
                  </a:lnTo>
                  <a:lnTo>
                    <a:pt x="7" y="45"/>
                  </a:lnTo>
                  <a:lnTo>
                    <a:pt x="1" y="37"/>
                  </a:lnTo>
                  <a:lnTo>
                    <a:pt x="0" y="29"/>
                  </a:lnTo>
                  <a:lnTo>
                    <a:pt x="0" y="20"/>
                  </a:lnTo>
                  <a:close/>
                </a:path>
              </a:pathLst>
            </a:custGeom>
            <a:blipFill dpi="0" rotWithShape="0">
              <a:blip r:embed="rId16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" name="Freeform 31"/>
            <p:cNvSpPr>
              <a:spLocks/>
            </p:cNvSpPr>
            <p:nvPr/>
          </p:nvSpPr>
          <p:spPr bwMode="auto">
            <a:xfrm>
              <a:off x="3820" y="2313"/>
              <a:ext cx="96" cy="116"/>
            </a:xfrm>
            <a:custGeom>
              <a:avLst/>
              <a:gdLst>
                <a:gd name="T0" fmla="*/ 48 w 96"/>
                <a:gd name="T1" fmla="*/ 12 h 116"/>
                <a:gd name="T2" fmla="*/ 55 w 96"/>
                <a:gd name="T3" fmla="*/ 16 h 116"/>
                <a:gd name="T4" fmla="*/ 65 w 96"/>
                <a:gd name="T5" fmla="*/ 20 h 116"/>
                <a:gd name="T6" fmla="*/ 75 w 96"/>
                <a:gd name="T7" fmla="*/ 25 h 116"/>
                <a:gd name="T8" fmla="*/ 84 w 96"/>
                <a:gd name="T9" fmla="*/ 31 h 116"/>
                <a:gd name="T10" fmla="*/ 92 w 96"/>
                <a:gd name="T11" fmla="*/ 40 h 116"/>
                <a:gd name="T12" fmla="*/ 96 w 96"/>
                <a:gd name="T13" fmla="*/ 49 h 116"/>
                <a:gd name="T14" fmla="*/ 95 w 96"/>
                <a:gd name="T15" fmla="*/ 61 h 116"/>
                <a:gd name="T16" fmla="*/ 90 w 96"/>
                <a:gd name="T17" fmla="*/ 76 h 116"/>
                <a:gd name="T18" fmla="*/ 80 w 96"/>
                <a:gd name="T19" fmla="*/ 92 h 116"/>
                <a:gd name="T20" fmla="*/ 72 w 96"/>
                <a:gd name="T21" fmla="*/ 103 h 116"/>
                <a:gd name="T22" fmla="*/ 65 w 96"/>
                <a:gd name="T23" fmla="*/ 110 h 116"/>
                <a:gd name="T24" fmla="*/ 56 w 96"/>
                <a:gd name="T25" fmla="*/ 115 h 116"/>
                <a:gd name="T26" fmla="*/ 51 w 96"/>
                <a:gd name="T27" fmla="*/ 116 h 116"/>
                <a:gd name="T28" fmla="*/ 43 w 96"/>
                <a:gd name="T29" fmla="*/ 116 h 116"/>
                <a:gd name="T30" fmla="*/ 37 w 96"/>
                <a:gd name="T31" fmla="*/ 114 h 116"/>
                <a:gd name="T32" fmla="*/ 32 w 96"/>
                <a:gd name="T33" fmla="*/ 110 h 116"/>
                <a:gd name="T34" fmla="*/ 18 w 96"/>
                <a:gd name="T35" fmla="*/ 97 h 116"/>
                <a:gd name="T36" fmla="*/ 8 w 96"/>
                <a:gd name="T37" fmla="*/ 79 h 116"/>
                <a:gd name="T38" fmla="*/ 0 w 96"/>
                <a:gd name="T39" fmla="*/ 57 h 116"/>
                <a:gd name="T40" fmla="*/ 0 w 96"/>
                <a:gd name="T41" fmla="*/ 36 h 116"/>
                <a:gd name="T42" fmla="*/ 4 w 96"/>
                <a:gd name="T43" fmla="*/ 27 h 116"/>
                <a:gd name="T44" fmla="*/ 5 w 96"/>
                <a:gd name="T45" fmla="*/ 17 h 116"/>
                <a:gd name="T46" fmla="*/ 8 w 96"/>
                <a:gd name="T47" fmla="*/ 9 h 116"/>
                <a:gd name="T48" fmla="*/ 12 w 96"/>
                <a:gd name="T49" fmla="*/ 4 h 116"/>
                <a:gd name="T50" fmla="*/ 17 w 96"/>
                <a:gd name="T51" fmla="*/ 0 h 116"/>
                <a:gd name="T52" fmla="*/ 24 w 96"/>
                <a:gd name="T53" fmla="*/ 0 h 116"/>
                <a:gd name="T54" fmla="*/ 35 w 96"/>
                <a:gd name="T55" fmla="*/ 4 h 116"/>
                <a:gd name="T56" fmla="*/ 48 w 96"/>
                <a:gd name="T57" fmla="*/ 12 h 11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96"/>
                <a:gd name="T88" fmla="*/ 0 h 116"/>
                <a:gd name="T89" fmla="*/ 96 w 96"/>
                <a:gd name="T90" fmla="*/ 116 h 11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96" h="116">
                  <a:moveTo>
                    <a:pt x="48" y="12"/>
                  </a:moveTo>
                  <a:lnTo>
                    <a:pt x="55" y="16"/>
                  </a:lnTo>
                  <a:lnTo>
                    <a:pt x="65" y="20"/>
                  </a:lnTo>
                  <a:lnTo>
                    <a:pt x="75" y="25"/>
                  </a:lnTo>
                  <a:lnTo>
                    <a:pt x="84" y="31"/>
                  </a:lnTo>
                  <a:lnTo>
                    <a:pt x="92" y="40"/>
                  </a:lnTo>
                  <a:lnTo>
                    <a:pt x="96" y="49"/>
                  </a:lnTo>
                  <a:lnTo>
                    <a:pt x="95" y="61"/>
                  </a:lnTo>
                  <a:lnTo>
                    <a:pt x="90" y="76"/>
                  </a:lnTo>
                  <a:lnTo>
                    <a:pt x="80" y="92"/>
                  </a:lnTo>
                  <a:lnTo>
                    <a:pt x="72" y="103"/>
                  </a:lnTo>
                  <a:lnTo>
                    <a:pt x="65" y="110"/>
                  </a:lnTo>
                  <a:lnTo>
                    <a:pt x="56" y="115"/>
                  </a:lnTo>
                  <a:lnTo>
                    <a:pt x="51" y="116"/>
                  </a:lnTo>
                  <a:lnTo>
                    <a:pt x="43" y="116"/>
                  </a:lnTo>
                  <a:lnTo>
                    <a:pt x="37" y="114"/>
                  </a:lnTo>
                  <a:lnTo>
                    <a:pt x="32" y="110"/>
                  </a:lnTo>
                  <a:lnTo>
                    <a:pt x="18" y="97"/>
                  </a:lnTo>
                  <a:lnTo>
                    <a:pt x="8" y="79"/>
                  </a:lnTo>
                  <a:lnTo>
                    <a:pt x="0" y="57"/>
                  </a:lnTo>
                  <a:lnTo>
                    <a:pt x="0" y="36"/>
                  </a:lnTo>
                  <a:lnTo>
                    <a:pt x="4" y="27"/>
                  </a:lnTo>
                  <a:lnTo>
                    <a:pt x="5" y="17"/>
                  </a:lnTo>
                  <a:lnTo>
                    <a:pt x="8" y="9"/>
                  </a:lnTo>
                  <a:lnTo>
                    <a:pt x="12" y="4"/>
                  </a:lnTo>
                  <a:lnTo>
                    <a:pt x="17" y="0"/>
                  </a:lnTo>
                  <a:lnTo>
                    <a:pt x="24" y="0"/>
                  </a:lnTo>
                  <a:lnTo>
                    <a:pt x="35" y="4"/>
                  </a:lnTo>
                  <a:lnTo>
                    <a:pt x="48" y="12"/>
                  </a:lnTo>
                  <a:close/>
                </a:path>
              </a:pathLst>
            </a:custGeom>
            <a:blipFill dpi="0" rotWithShape="0">
              <a:blip r:embed="rId16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" name="Freeform 32"/>
            <p:cNvSpPr>
              <a:spLocks/>
            </p:cNvSpPr>
            <p:nvPr/>
          </p:nvSpPr>
          <p:spPr bwMode="auto">
            <a:xfrm>
              <a:off x="3828" y="2434"/>
              <a:ext cx="44" cy="63"/>
            </a:xfrm>
            <a:custGeom>
              <a:avLst/>
              <a:gdLst>
                <a:gd name="T0" fmla="*/ 9 w 44"/>
                <a:gd name="T1" fmla="*/ 0 h 63"/>
                <a:gd name="T2" fmla="*/ 16 w 44"/>
                <a:gd name="T3" fmla="*/ 5 h 63"/>
                <a:gd name="T4" fmla="*/ 25 w 44"/>
                <a:gd name="T5" fmla="*/ 9 h 63"/>
                <a:gd name="T6" fmla="*/ 34 w 44"/>
                <a:gd name="T7" fmla="*/ 13 h 63"/>
                <a:gd name="T8" fmla="*/ 44 w 44"/>
                <a:gd name="T9" fmla="*/ 14 h 63"/>
                <a:gd name="T10" fmla="*/ 34 w 44"/>
                <a:gd name="T11" fmla="*/ 31 h 63"/>
                <a:gd name="T12" fmla="*/ 25 w 44"/>
                <a:gd name="T13" fmla="*/ 47 h 63"/>
                <a:gd name="T14" fmla="*/ 14 w 44"/>
                <a:gd name="T15" fmla="*/ 59 h 63"/>
                <a:gd name="T16" fmla="*/ 4 w 44"/>
                <a:gd name="T17" fmla="*/ 63 h 63"/>
                <a:gd name="T18" fmla="*/ 0 w 44"/>
                <a:gd name="T19" fmla="*/ 54 h 63"/>
                <a:gd name="T20" fmla="*/ 2 w 44"/>
                <a:gd name="T21" fmla="*/ 37 h 63"/>
                <a:gd name="T22" fmla="*/ 7 w 44"/>
                <a:gd name="T23" fmla="*/ 17 h 63"/>
                <a:gd name="T24" fmla="*/ 9 w 44"/>
                <a:gd name="T25" fmla="*/ 0 h 6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4"/>
                <a:gd name="T40" fmla="*/ 0 h 63"/>
                <a:gd name="T41" fmla="*/ 44 w 44"/>
                <a:gd name="T42" fmla="*/ 63 h 6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4" h="63">
                  <a:moveTo>
                    <a:pt x="9" y="0"/>
                  </a:moveTo>
                  <a:lnTo>
                    <a:pt x="16" y="5"/>
                  </a:lnTo>
                  <a:lnTo>
                    <a:pt x="25" y="9"/>
                  </a:lnTo>
                  <a:lnTo>
                    <a:pt x="34" y="13"/>
                  </a:lnTo>
                  <a:lnTo>
                    <a:pt x="44" y="14"/>
                  </a:lnTo>
                  <a:lnTo>
                    <a:pt x="34" y="31"/>
                  </a:lnTo>
                  <a:lnTo>
                    <a:pt x="25" y="47"/>
                  </a:lnTo>
                  <a:lnTo>
                    <a:pt x="14" y="59"/>
                  </a:lnTo>
                  <a:lnTo>
                    <a:pt x="4" y="63"/>
                  </a:lnTo>
                  <a:lnTo>
                    <a:pt x="0" y="54"/>
                  </a:lnTo>
                  <a:lnTo>
                    <a:pt x="2" y="37"/>
                  </a:lnTo>
                  <a:lnTo>
                    <a:pt x="7" y="17"/>
                  </a:lnTo>
                  <a:lnTo>
                    <a:pt x="9" y="0"/>
                  </a:lnTo>
                  <a:close/>
                </a:path>
              </a:pathLst>
            </a:custGeom>
            <a:blipFill dpi="0" rotWithShape="0">
              <a:blip r:embed="rId17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76" name="Picture 13" descr="&amp;Ocy;&amp;scy;&amp;iecy;&amp;ncy;&amp;ncy;&amp;icy;&amp;jcy; &amp;scy;&amp;kcy;&amp;rcy;&amp;acy;&amp;pcy; &amp;Zcy;&amp;acy;&amp;pcy;&amp;icy;&amp;scy;&amp;icy; &amp;vcy; &amp;rcy;&amp;ucy;&amp;bcy;&amp;rcy;&amp;icy;&amp;kcy;&amp;iecy; &amp;Ocy;&amp;scy;&amp;iecy;&amp;ncy;&amp;ncy;&amp;icy;&amp;jcy; &amp;scy;&amp;kcy;&amp;rcy;&amp;acy;&amp;pcy; &amp;Dcy;&amp;ncy;&amp;iecy;&amp;vcy;&amp;ncy;&amp;icy;&amp;kcy; &amp;Ucy;&amp;lcy;&amp;softcy;&amp;yacy;&amp;ncy;&amp;acy;1985 : LiveInternet - &amp;Rcy;&amp;ocy;&amp;scy;&amp;scy;&amp;icy;&amp;jcy;&amp;scy;&amp;kcy;&amp;icy;&amp;jcy; &amp;Scy;&amp;iecy;&amp;rcy;&amp;vcy;&amp;icy;&amp;scy; &amp;Ocy;&amp;ncy;&amp;lcy;&amp;acy;&amp;jcy;&amp;ncy;-&amp;Dcy;&amp;ncy;&amp;iecy;&amp;vcy;&amp;ncy;&amp;icy;&amp;kcy;&amp;ocy;&amp;vcy;"/>
          <p:cNvPicPr>
            <a:picLocks noChangeAspect="1" noChangeArrowheads="1"/>
          </p:cNvPicPr>
          <p:nvPr/>
        </p:nvPicPr>
        <p:blipFill>
          <a:blip r:embed="rId18">
            <a:clrChange>
              <a:clrFrom>
                <a:srgbClr val="FCFEFB"/>
              </a:clrFrom>
              <a:clrTo>
                <a:srgbClr val="FCFE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0705" y="2981760"/>
            <a:ext cx="1669260" cy="1527171"/>
          </a:xfrm>
          <a:prstGeom prst="rect">
            <a:avLst/>
          </a:prstGeom>
          <a:noFill/>
        </p:spPr>
      </p:pic>
      <p:pic>
        <p:nvPicPr>
          <p:cNvPr id="77" name="Picture 5" descr="Lenagold - &amp;Kcy;&amp;lcy;&amp;icy;&amp;pcy;&amp;acy;&amp;rcy;&amp;tcy; - &amp;Kcy;&amp;lcy;&amp;iecy;&amp;ncy;&amp;ocy;&amp;vcy;&amp;ycy;&amp;iecy; &amp;lcy;&amp;icy;&amp;scy;&amp;tcy;&amp;softcy;&amp;yacy; 3"/>
          <p:cNvPicPr>
            <a:picLocks noChangeAspect="1" noChangeArrowheads="1"/>
          </p:cNvPicPr>
          <p:nvPr/>
        </p:nvPicPr>
        <p:blipFill>
          <a:blip r:embed="rId1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23211" y="3007465"/>
            <a:ext cx="1714512" cy="1714513"/>
          </a:xfrm>
          <a:prstGeom prst="rect">
            <a:avLst/>
          </a:prstGeom>
          <a:noFill/>
        </p:spPr>
      </p:pic>
      <p:pic>
        <p:nvPicPr>
          <p:cNvPr id="78" name="Picture 21" descr="&amp;Vcy;&amp;iecy;&amp;kcy;&amp;tcy;&amp;ocy;&amp;rcy;&amp;ncy;&amp;ycy;&amp;iecy; &amp;scy;&amp;ncy;&amp;iecy;&amp;zhcy;&amp;icy;&amp;ncy;&amp;kcy;&amp;icy; / Vector snowflakes &quot; NIFIGA-SEBE.RU - &amp;fcy;&amp;ocy;&amp;tcy;&amp;ocy;&amp;gcy;&amp;rcy;&amp;acy;&amp;fcy;&amp;icy;&amp;icy;, &amp;kcy;&amp;lcy;&amp;icy;&amp;pcy;&amp;acy;&amp;rcy;&amp;tcy;&amp;ycy;, &amp;vcy;&amp;iecy;&amp;kcy;&amp;tcy;&amp;ocy;&amp;rcy;, &amp;kcy;&amp;acy;&amp;rcy;&amp;tcy;&amp;icy;&amp;ncy;&amp;kcy;&amp;icy; &amp;icy; &amp;shcy;&amp;acy;&amp;bcy;&amp;lcy;&amp;ocy;&amp;ncy;&amp;ycy;"/>
          <p:cNvPicPr>
            <a:picLocks noChangeAspect="1" noChangeArrowheads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7072330" y="4540836"/>
            <a:ext cx="1857388" cy="2127554"/>
          </a:xfrm>
          <a:prstGeom prst="rect">
            <a:avLst/>
          </a:prstGeom>
          <a:noFill/>
        </p:spPr>
      </p:pic>
      <p:pic>
        <p:nvPicPr>
          <p:cNvPr id="79" name="Picture 12" descr="DataLife Engine &amp;Vcy;&amp;iecy;&amp;rcy;&amp;scy;&amp;icy;&amp;yacy; &amp;dcy;&amp;lcy;&amp;yacy; &amp;pcy;&amp;iecy;&amp;chcy;&amp;acy;&amp;tcy;&amp;icy; &amp;Ocy;&amp;tcy;&amp;rcy;&amp;acy;&amp;zhcy;&amp;iecy;&amp;ncy;&amp;icy;&amp;iecy;"/>
          <p:cNvPicPr>
            <a:picLocks noChangeAspect="1" noChangeArrowheads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214282" y="4500570"/>
            <a:ext cx="2857488" cy="211162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555" name="Object 3"/>
          <p:cNvGraphicFramePr>
            <a:graphicFrameLocks noChangeAspect="1"/>
          </p:cNvGraphicFramePr>
          <p:nvPr/>
        </p:nvGraphicFramePr>
        <p:xfrm>
          <a:off x="214282" y="285728"/>
          <a:ext cx="5884869" cy="5072098"/>
        </p:xfrm>
        <a:graphic>
          <a:graphicData uri="http://schemas.openxmlformats.org/presentationml/2006/ole">
            <p:oleObj spid="_x0000_s27653" name="Фотография Photo Editor" r:id="rId3" imgW="6857143" imgH="4342857" progId="">
              <p:embed/>
            </p:oleObj>
          </a:graphicData>
        </a:graphic>
      </p:graphicFrame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1357290" y="5500702"/>
            <a:ext cx="707236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  <a:cs typeface="Times New Roman" pitchFamily="18" charset="0"/>
              </a:rPr>
              <a:t>Вот так под микроскопом выглядят яйца, которые откладывают бабочки.</a:t>
            </a:r>
          </a:p>
        </p:txBody>
      </p:sp>
      <p:pic>
        <p:nvPicPr>
          <p:cNvPr id="23558" name="Picture 6" descr="E:\Anny\Presents\bf\pic1\3-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43636" y="357166"/>
            <a:ext cx="2774950" cy="492922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E:\Anny\Presents\bf\cat031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0"/>
            <a:ext cx="8143900" cy="534651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928662" y="5565338"/>
            <a:ext cx="7767662" cy="1415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  <a:cs typeface="Times New Roman" pitchFamily="18" charset="0"/>
              </a:rPr>
              <a:t>Через некоторое время из яиц вылупляются гусеницы.</a:t>
            </a:r>
          </a:p>
          <a:p>
            <a:r>
              <a:rPr lang="ru-RU" sz="2400" b="1" dirty="0">
                <a:solidFill>
                  <a:srgbClr val="002060"/>
                </a:solidFill>
                <a:cs typeface="Times New Roman" pitchFamily="18" charset="0"/>
              </a:rPr>
              <a:t> </a:t>
            </a:r>
          </a:p>
          <a:p>
            <a:r>
              <a:rPr lang="ru-RU" sz="2400" b="1" dirty="0" smtClean="0">
                <a:solidFill>
                  <a:srgbClr val="002060"/>
                </a:solidFill>
                <a:cs typeface="Times New Roman" pitchFamily="18" charset="0"/>
              </a:rPr>
              <a:t> </a:t>
            </a:r>
            <a:endParaRPr lang="ru-RU" sz="2400" b="1" dirty="0">
              <a:solidFill>
                <a:srgbClr val="002060"/>
              </a:solidFill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1676400" y="727075"/>
            <a:ext cx="449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1214414" y="5786454"/>
            <a:ext cx="771530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 dirty="0">
                <a:solidFill>
                  <a:srgbClr val="002060"/>
                </a:solidFill>
                <a:cs typeface="Times New Roman" pitchFamily="18" charset="0"/>
              </a:rPr>
              <a:t>У гусеницы есть глаза, и эти глаза могут только отличить свет от темноты, день от ночи.</a:t>
            </a:r>
            <a:r>
              <a:rPr lang="ru-RU" sz="2000" b="1" dirty="0">
                <a:solidFill>
                  <a:srgbClr val="002060"/>
                </a:solidFill>
              </a:rPr>
              <a:t> </a:t>
            </a:r>
          </a:p>
        </p:txBody>
      </p:sp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381000" y="4079875"/>
            <a:ext cx="15398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/>
          </a:p>
        </p:txBody>
      </p:sp>
      <p:pic>
        <p:nvPicPr>
          <p:cNvPr id="3080" name="Picture 8" descr="E:\Anny\Presents\bf\pic1\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9098" y="928670"/>
            <a:ext cx="8944902" cy="25717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928662" y="5072074"/>
            <a:ext cx="8215338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  <a:cs typeface="Times New Roman" pitchFamily="18" charset="0"/>
              </a:rPr>
              <a:t>Гусеница не может дышать через рот, как это делаем мы, она дышит через отверстия по бокам брюшка, которые называются «дыхальца».</a:t>
            </a:r>
          </a:p>
          <a:p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21512" name="Picture 8" descr="E:\Anny\Presents\bf\pic1\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7931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1000100" y="5565338"/>
            <a:ext cx="7429552" cy="129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  <a:cs typeface="Times New Roman" pitchFamily="18" charset="0"/>
              </a:rPr>
              <a:t>Когда гусенице пора превращаться в бабочку, она прикрепляется к листику или веточке растения, и висит вниз головой.</a:t>
            </a:r>
          </a:p>
          <a:p>
            <a:endParaRPr lang="ru-RU" dirty="0"/>
          </a:p>
        </p:txBody>
      </p:sp>
      <p:pic>
        <p:nvPicPr>
          <p:cNvPr id="22534" name="Picture 6" descr="E:\Anny\Presents\bf\pic1\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0"/>
            <a:ext cx="4695128" cy="550070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1142976" y="5357827"/>
            <a:ext cx="7635899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  <a:cs typeface="Times New Roman" pitchFamily="18" charset="0"/>
              </a:rPr>
              <a:t>Из своего рта гусеница выпускает тоненькую ниточку, которую она наматывает на свое тело, и получается </a:t>
            </a:r>
            <a:r>
              <a:rPr lang="ru-RU" sz="2000" b="1" dirty="0" smtClean="0">
                <a:solidFill>
                  <a:srgbClr val="002060"/>
                </a:solidFill>
                <a:cs typeface="Times New Roman" pitchFamily="18" charset="0"/>
              </a:rPr>
              <a:t>куколка.</a:t>
            </a:r>
            <a:r>
              <a:rPr lang="ru-RU" sz="2000" b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</a:rPr>
              <a:t>Вот </a:t>
            </a:r>
            <a:r>
              <a:rPr lang="ru-RU" sz="2000" b="1" dirty="0">
                <a:solidFill>
                  <a:srgbClr val="002060"/>
                </a:solidFill>
              </a:rPr>
              <a:t>как это происходит:</a:t>
            </a:r>
          </a:p>
        </p:txBody>
      </p:sp>
      <p:sp>
        <p:nvSpPr>
          <p:cNvPr id="32774" name="AutoShape 6"/>
          <p:cNvSpPr>
            <a:spLocks noChangeArrowheads="1"/>
          </p:cNvSpPr>
          <p:nvPr/>
        </p:nvSpPr>
        <p:spPr bwMode="auto">
          <a:xfrm>
            <a:off x="2571736" y="3786190"/>
            <a:ext cx="571512" cy="381000"/>
          </a:xfrm>
          <a:prstGeom prst="notchedRightArrow">
            <a:avLst>
              <a:gd name="adj1" fmla="val 50000"/>
              <a:gd name="adj2" fmla="val 25000"/>
            </a:avLst>
          </a:prstGeom>
          <a:solidFill>
            <a:srgbClr val="80008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2775" name="AutoShape 7"/>
          <p:cNvSpPr>
            <a:spLocks noChangeArrowheads="1"/>
          </p:cNvSpPr>
          <p:nvPr/>
        </p:nvSpPr>
        <p:spPr bwMode="auto">
          <a:xfrm>
            <a:off x="5572132" y="3786190"/>
            <a:ext cx="381000" cy="381000"/>
          </a:xfrm>
          <a:prstGeom prst="notchedRightArrow">
            <a:avLst>
              <a:gd name="adj1" fmla="val 50000"/>
              <a:gd name="adj2" fmla="val 25000"/>
            </a:avLst>
          </a:prstGeom>
          <a:solidFill>
            <a:srgbClr val="80008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32776" name="Picture 8" descr="E:\Anny\Presents\bf\pic1\8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774984" cy="51435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2777" name="Picture 9" descr="E:\Anny\Presents\bf\pic1\8-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43240" y="0"/>
            <a:ext cx="2500330" cy="522984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2778" name="Picture 10" descr="E:\Anny\Presents\bf\pic1\8-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00759" y="0"/>
            <a:ext cx="2787917" cy="51435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Text Box 3"/>
          <p:cNvSpPr txBox="1">
            <a:spLocks noChangeArrowheads="1"/>
          </p:cNvSpPr>
          <p:nvPr/>
        </p:nvSpPr>
        <p:spPr bwMode="auto">
          <a:xfrm>
            <a:off x="1071538" y="5380672"/>
            <a:ext cx="8072462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cs typeface="Times New Roman" pitchFamily="18" charset="0"/>
              </a:rPr>
              <a:t>Куколкой называют домик, в котором гусеница превращается в бабочку.</a:t>
            </a:r>
            <a:r>
              <a:rPr lang="ru-RU" sz="2400" b="1" dirty="0">
                <a:solidFill>
                  <a:srgbClr val="002060"/>
                </a:solidFill>
              </a:rPr>
              <a:t> </a:t>
            </a:r>
          </a:p>
          <a:p>
            <a:r>
              <a:rPr lang="ru-RU" sz="2400" b="1" dirty="0">
                <a:solidFill>
                  <a:srgbClr val="002060"/>
                </a:solidFill>
              </a:rPr>
              <a:t>У разных бабочек куколки выглядят по-разному:</a:t>
            </a:r>
          </a:p>
          <a:p>
            <a:endParaRPr lang="ru-RU" dirty="0"/>
          </a:p>
        </p:txBody>
      </p:sp>
      <p:pic>
        <p:nvPicPr>
          <p:cNvPr id="24581" name="Picture 5" descr="E:\Anny\Presents\bf\pic1\9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0"/>
            <a:ext cx="2428892" cy="522030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4582" name="Picture 6" descr="E:\Anny\Presents\bf\pic1\9-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48" y="0"/>
            <a:ext cx="4254744" cy="51435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5" name="Text Box 5"/>
          <p:cNvSpPr txBox="1">
            <a:spLocks noChangeArrowheads="1"/>
          </p:cNvSpPr>
          <p:nvPr/>
        </p:nvSpPr>
        <p:spPr bwMode="auto">
          <a:xfrm>
            <a:off x="1142976" y="5643578"/>
            <a:ext cx="728667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cs typeface="Times New Roman" pitchFamily="18" charset="0"/>
              </a:rPr>
              <a:t>Через некоторое время в куколке гусеница превращается в бабочку. </a:t>
            </a:r>
            <a:r>
              <a:rPr lang="ru-RU" sz="2400" b="1" dirty="0" smtClean="0">
                <a:solidFill>
                  <a:srgbClr val="002060"/>
                </a:solidFill>
                <a:cs typeface="Times New Roman" pitchFamily="18" charset="0"/>
              </a:rPr>
              <a:t> 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25608" name="Picture 8" descr="E:\Anny\Presents\bf\pic1\10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0"/>
            <a:ext cx="3500462" cy="550070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25609" name="Picture 9" descr="E:\Anny\Presents\bf\pic1\10-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0"/>
            <a:ext cx="3500462" cy="5564316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6" name="Picture 8" descr="E:\Anny\Presents\bf\pic1\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1968" y="214290"/>
            <a:ext cx="6677489" cy="485778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7651" name="Text Box 3"/>
          <p:cNvSpPr txBox="1">
            <a:spLocks noChangeArrowheads="1"/>
          </p:cNvSpPr>
          <p:nvPr/>
        </p:nvSpPr>
        <p:spPr bwMode="auto">
          <a:xfrm>
            <a:off x="1071538" y="5214950"/>
            <a:ext cx="6072230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  <a:cs typeface="Times New Roman" pitchFamily="18" charset="0"/>
              </a:rPr>
              <a:t>Бабочка очень интересно устроена.</a:t>
            </a:r>
          </a:p>
          <a:p>
            <a:endParaRPr lang="ru-RU" dirty="0"/>
          </a:p>
        </p:txBody>
      </p:sp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1000100" y="5643578"/>
            <a:ext cx="843597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  <a:cs typeface="Times New Roman" pitchFamily="18" charset="0"/>
              </a:rPr>
              <a:t>Усики-антенны ей нужны для </a:t>
            </a:r>
            <a:r>
              <a:rPr lang="ru-RU" sz="2000" b="1" dirty="0" smtClean="0">
                <a:solidFill>
                  <a:srgbClr val="002060"/>
                </a:solidFill>
                <a:cs typeface="Times New Roman" pitchFamily="18" charset="0"/>
              </a:rPr>
              <a:t>того чувствовать </a:t>
            </a:r>
            <a:r>
              <a:rPr lang="ru-RU" sz="2000" b="1" dirty="0">
                <a:solidFill>
                  <a:srgbClr val="002060"/>
                </a:solidFill>
                <a:cs typeface="Times New Roman" pitchFamily="18" charset="0"/>
              </a:rPr>
              <a:t>запахи.</a:t>
            </a:r>
            <a:r>
              <a:rPr lang="ru-RU" sz="2000" b="1" dirty="0">
                <a:solidFill>
                  <a:srgbClr val="002060"/>
                </a:solidFill>
              </a:rPr>
              <a:t> </a:t>
            </a:r>
          </a:p>
        </p:txBody>
      </p:sp>
      <p:sp>
        <p:nvSpPr>
          <p:cNvPr id="27653" name="Text Box 5"/>
          <p:cNvSpPr txBox="1">
            <a:spLocks noChangeArrowheads="1"/>
          </p:cNvSpPr>
          <p:nvPr/>
        </p:nvSpPr>
        <p:spPr bwMode="auto">
          <a:xfrm>
            <a:off x="1071538" y="6027003"/>
            <a:ext cx="771530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  <a:cs typeface="Times New Roman" pitchFamily="18" charset="0"/>
              </a:rPr>
              <a:t>У бабочек нет костей, зато её тело имеет твёрдую оболочку.</a:t>
            </a:r>
            <a:r>
              <a:rPr lang="ru-RU" sz="2000" b="1" dirty="0">
                <a:solidFill>
                  <a:srgbClr val="002060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Text Box 3"/>
          <p:cNvSpPr txBox="1">
            <a:spLocks noChangeArrowheads="1"/>
          </p:cNvSpPr>
          <p:nvPr/>
        </p:nvSpPr>
        <p:spPr bwMode="auto">
          <a:xfrm>
            <a:off x="1000100" y="4786322"/>
            <a:ext cx="81439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  <a:cs typeface="Times New Roman" pitchFamily="18" charset="0"/>
              </a:rPr>
              <a:t>У бабочки четыре крыла: два передних и два задних. </a:t>
            </a:r>
            <a:r>
              <a:rPr lang="ru-RU" sz="2000" b="1" dirty="0" smtClean="0">
                <a:solidFill>
                  <a:srgbClr val="002060"/>
                </a:solidFill>
                <a:cs typeface="Times New Roman" pitchFamily="18" charset="0"/>
              </a:rPr>
              <a:t>Расположены симметрично.  </a:t>
            </a:r>
            <a:endParaRPr lang="ru-RU" sz="2000" b="1" dirty="0">
              <a:solidFill>
                <a:srgbClr val="002060"/>
              </a:solidFill>
              <a:cs typeface="Times New Roman" pitchFamily="18" charset="0"/>
            </a:endParaRPr>
          </a:p>
          <a:p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928662" y="5715017"/>
            <a:ext cx="821533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  <a:cs typeface="Times New Roman" pitchFamily="18" charset="0"/>
              </a:rPr>
              <a:t>В крыльях у бабочек есть жёсткие вены, которые придают крыльям форму. Через вены в крылья поступают питательные вещества.</a:t>
            </a:r>
            <a:r>
              <a:rPr lang="ru-RU" sz="2000" b="1" dirty="0">
                <a:solidFill>
                  <a:srgbClr val="002060"/>
                </a:solidFill>
              </a:rPr>
              <a:t> </a:t>
            </a:r>
          </a:p>
        </p:txBody>
      </p:sp>
      <p:pic>
        <p:nvPicPr>
          <p:cNvPr id="28679" name="Picture 7" descr="E:\Anny\Presents\bf\Anartia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93673" y="0"/>
            <a:ext cx="7521731" cy="457200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4" descr="чвы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11" descr="4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57625" y="5929313"/>
            <a:ext cx="447675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13" descr="b14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380288" y="5589588"/>
            <a:ext cx="754062" cy="63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9" descr="p18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388100" y="6021388"/>
            <a:ext cx="481013" cy="620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8" name="Picture 8" descr="p3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700338" y="5070475"/>
            <a:ext cx="520700" cy="41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9" name="Picture 6" descr="p15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79388" y="5229225"/>
            <a:ext cx="625475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0" name="Picture 7" descr="p6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8316913" y="6080125"/>
            <a:ext cx="512762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1" name="Picture 24" descr="b10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8459788" y="5157788"/>
            <a:ext cx="51435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2" name="Picture 14" descr="11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714625" y="5857875"/>
            <a:ext cx="779463" cy="71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3" name="Picture 14" descr="11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7500938" y="5857875"/>
            <a:ext cx="825500" cy="75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4" name="Picture 11" descr="4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86188" y="5286375"/>
            <a:ext cx="447675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5" name="Picture 11" descr="4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5929313"/>
            <a:ext cx="447675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6" name="Picture 11" descr="4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00688" y="5929313"/>
            <a:ext cx="447675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7" name="Picture 11" descr="4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4786313"/>
            <a:ext cx="447675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8" name="Picture 14" descr="11"/>
          <p:cNvPicPr>
            <a:picLocks noChangeAspect="1" noChangeArrowheads="1" noCrop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785813" y="3714750"/>
            <a:ext cx="282575" cy="25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9" name="Picture 14" descr="11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858000" y="5857875"/>
            <a:ext cx="779463" cy="71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10" name="Picture 24" descr="b10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429250" y="5000625"/>
            <a:ext cx="51435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11" name="Picture 14" descr="11"/>
          <p:cNvPicPr>
            <a:picLocks noChangeAspect="1" noChangeArrowheads="1" noCrop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857250" y="4429125"/>
            <a:ext cx="282575" cy="25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12" name="Picture 14" descr="11"/>
          <p:cNvPicPr>
            <a:picLocks noChangeAspect="1" noChangeArrowheads="1" noCrop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428625" y="4071938"/>
            <a:ext cx="282575" cy="25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13" name="Picture 14" descr="11"/>
          <p:cNvPicPr>
            <a:picLocks noChangeAspect="1" noChangeArrowheads="1" noCrop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500063" y="4643438"/>
            <a:ext cx="282575" cy="25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14" name="Picture 14" descr="11"/>
          <p:cNvPicPr>
            <a:picLocks noChangeAspect="1" noChangeArrowheads="1" noCrop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1428750" y="3786188"/>
            <a:ext cx="282575" cy="25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15" name="Picture 14" descr="11"/>
          <p:cNvPicPr>
            <a:picLocks noChangeAspect="1" noChangeArrowheads="1" noCrop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1857375" y="4572000"/>
            <a:ext cx="282575" cy="25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16" name="Picture 14" descr="11"/>
          <p:cNvPicPr>
            <a:picLocks noChangeAspect="1" noChangeArrowheads="1" noCrop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1785938" y="4143375"/>
            <a:ext cx="282575" cy="25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17" name="Picture 14" descr="11"/>
          <p:cNvPicPr>
            <a:picLocks noChangeAspect="1" noChangeArrowheads="1" noCrop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928688" y="4071938"/>
            <a:ext cx="282575" cy="25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18" name="Picture 14" descr="11"/>
          <p:cNvPicPr>
            <a:picLocks noChangeAspect="1" noChangeArrowheads="1" noCrop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785813" y="4857750"/>
            <a:ext cx="311150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19" name="Picture 14" descr="11"/>
          <p:cNvPicPr>
            <a:picLocks noChangeAspect="1" noChangeArrowheads="1" noCrop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1285875" y="4214813"/>
            <a:ext cx="282575" cy="25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20" name="Picture 14" descr="11"/>
          <p:cNvPicPr>
            <a:picLocks noChangeAspect="1" noChangeArrowheads="1" noCrop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1428750" y="4786313"/>
            <a:ext cx="282575" cy="25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22" name="Picture 13" descr="a_bab_04"/>
          <p:cNvPicPr>
            <a:picLocks noChangeAspect="1" noChangeArrowheads="1" noCrop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5357818" y="1571625"/>
            <a:ext cx="2214578" cy="1419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23" name="Picture 8" descr="121212"/>
          <p:cNvPicPr>
            <a:picLocks noChangeAspect="1" noChangeArrowheads="1" noCrop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285720" y="4000504"/>
            <a:ext cx="2428862" cy="3173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24" name="Picture 13" descr="a_bab_04"/>
          <p:cNvPicPr>
            <a:picLocks noChangeAspect="1" noChangeArrowheads="1" noCrop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7000874" y="5247659"/>
            <a:ext cx="928711" cy="8435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25" name="Picture 33" descr="F:\butterfly3.gif"/>
          <p:cNvPicPr>
            <a:picLocks noChangeAspect="1" noChangeArrowheads="1" noCrop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3714744" y="3714752"/>
            <a:ext cx="1476373" cy="14763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Picture 1" descr="D:\анимашки\насекомые\butterfly49.gif"/>
          <p:cNvPicPr>
            <a:picLocks noChangeAspect="1" noChangeArrowheads="1" noCrop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 rot="-1773364">
            <a:off x="1091729" y="1719470"/>
            <a:ext cx="1847850" cy="143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ndAc>
      <p:stSnd>
        <p:snd r:embed="rId2" name="frstbg07.wav"/>
      </p:stSnd>
    </p:sndAc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6" name="Picture 10" descr="E:\Anny\Presents\Monarch\img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0"/>
            <a:ext cx="7500990" cy="500066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29707" name="Text Box 11"/>
          <p:cNvSpPr txBox="1">
            <a:spLocks noChangeArrowheads="1"/>
          </p:cNvSpPr>
          <p:nvPr/>
        </p:nvSpPr>
        <p:spPr bwMode="auto">
          <a:xfrm>
            <a:off x="1000100" y="5286388"/>
            <a:ext cx="7931175" cy="16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  <a:cs typeface="Times New Roman" pitchFamily="18" charset="0"/>
              </a:rPr>
              <a:t>Когда бабочка хочет кушать, она садится на цветок, разворачивает свой хоботок и начинает пить нектар. Хоботок – это такая трубочка, через которую бабочка может пить нектар из цветов.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6" name="Text Box 8"/>
          <p:cNvSpPr txBox="1">
            <a:spLocks noChangeArrowheads="1"/>
          </p:cNvSpPr>
          <p:nvPr/>
        </p:nvSpPr>
        <p:spPr bwMode="auto">
          <a:xfrm>
            <a:off x="1000100" y="5029200"/>
            <a:ext cx="76867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  <a:cs typeface="Times New Roman" pitchFamily="18" charset="0"/>
              </a:rPr>
              <a:t>У всех взрослых бабочек шесть ног, хотя у некоторых хорошо видны только четыре ноги – еще две ноги очень маленькие и их трудно разглядеть. Эти две маленькие ножки помогают бабочке управлять хоботком.</a:t>
            </a:r>
            <a:r>
              <a:rPr lang="ru-RU" sz="2000" b="1" dirty="0">
                <a:solidFill>
                  <a:srgbClr val="002060"/>
                </a:solidFill>
              </a:rPr>
              <a:t> </a:t>
            </a:r>
          </a:p>
        </p:txBody>
      </p:sp>
      <p:sp>
        <p:nvSpPr>
          <p:cNvPr id="17417" name="Text Box 9"/>
          <p:cNvSpPr txBox="1">
            <a:spLocks noChangeArrowheads="1"/>
          </p:cNvSpPr>
          <p:nvPr/>
        </p:nvSpPr>
        <p:spPr bwMode="auto">
          <a:xfrm>
            <a:off x="1357290" y="4500570"/>
            <a:ext cx="712472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  <a:cs typeface="Times New Roman" pitchFamily="18" charset="0"/>
              </a:rPr>
              <a:t>Вкус бабочка чувствует </a:t>
            </a:r>
            <a:r>
              <a:rPr lang="ru-RU" sz="2000" b="1" dirty="0" smtClean="0">
                <a:solidFill>
                  <a:srgbClr val="002060"/>
                </a:solidFill>
                <a:cs typeface="Times New Roman" pitchFamily="18" charset="0"/>
              </a:rPr>
              <a:t>ногами </a:t>
            </a: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17425" name="Picture 17" descr="E:\Anny\Presents\bf\pic1\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0"/>
            <a:ext cx="6643734" cy="43911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1285852" y="5286388"/>
            <a:ext cx="7572428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400" b="1" dirty="0" smtClean="0">
                <a:cs typeface="Times New Roman" pitchFamily="18" charset="0"/>
              </a:rPr>
              <a:t> </a:t>
            </a:r>
            <a:r>
              <a:rPr lang="ru-RU" sz="2000" b="1" dirty="0" smtClean="0">
                <a:cs typeface="Times New Roman" pitchFamily="18" charset="0"/>
              </a:rPr>
              <a:t>Глаза </a:t>
            </a:r>
            <a:r>
              <a:rPr lang="ru-RU" sz="2000" b="1" dirty="0">
                <a:cs typeface="Times New Roman" pitchFamily="18" charset="0"/>
              </a:rPr>
              <a:t>у бабочки устроены сложно. Она видит даже больше, чем </a:t>
            </a:r>
            <a:r>
              <a:rPr lang="ru-RU" sz="2000" b="1" dirty="0" smtClean="0">
                <a:cs typeface="Times New Roman" pitchFamily="18" charset="0"/>
              </a:rPr>
              <a:t>мы.  Еще </a:t>
            </a:r>
            <a:r>
              <a:rPr lang="ru-RU" sz="2000" b="1" dirty="0">
                <a:cs typeface="Times New Roman" pitchFamily="18" charset="0"/>
              </a:rPr>
              <a:t>бабочка может смотреть в разные стороны одновременно.</a:t>
            </a:r>
            <a:r>
              <a:rPr lang="ru-RU" sz="2000" b="1" dirty="0"/>
              <a:t> </a:t>
            </a:r>
          </a:p>
        </p:txBody>
      </p:sp>
      <p:pic>
        <p:nvPicPr>
          <p:cNvPr id="5" name="Рисунок 4" descr="D:\__Василий\Детсад\15\имг\butterfly-376876_192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0"/>
            <a:ext cx="6215106" cy="528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7" name="Picture 5" descr="E:\Anny\Presents\bf\Junoni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0"/>
            <a:ext cx="7753202" cy="5214951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18438" name="Rectangle 6"/>
          <p:cNvSpPr>
            <a:spLocks noChangeArrowheads="1"/>
          </p:cNvSpPr>
          <p:nvPr/>
        </p:nvSpPr>
        <p:spPr bwMode="auto">
          <a:xfrm>
            <a:off x="1142976" y="5380672"/>
            <a:ext cx="7319986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 dirty="0">
                <a:solidFill>
                  <a:srgbClr val="002060"/>
                </a:solidFill>
                <a:cs typeface="Times New Roman" pitchFamily="18" charset="0"/>
              </a:rPr>
              <a:t>Тело и крылья бабочки покрыт мельчайшими чешуйками, эти чешуйки разного цвета, и они, как цветная мозаика, создают узор на крыльях и теле.</a:t>
            </a:r>
          </a:p>
          <a:p>
            <a:pPr>
              <a:spcBef>
                <a:spcPct val="50000"/>
              </a:spcBef>
            </a:pPr>
            <a:r>
              <a:rPr lang="ru-RU" sz="2000" b="1" dirty="0">
                <a:solidFill>
                  <a:srgbClr val="002060"/>
                </a:solidFill>
                <a:cs typeface="Times New Roman" pitchFamily="18" charset="0"/>
              </a:rPr>
              <a:t>Они бывают очень красивыми!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2" descr="http://givotnie.com/wp-content/uploads/2012/05/lentochnica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357422" y="285728"/>
            <a:ext cx="518815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>
                <a:solidFill>
                  <a:srgbClr val="FF0000"/>
                </a:solidFill>
              </a:rPr>
              <a:t>Ленточница</a:t>
            </a:r>
            <a:endParaRPr lang="ru-RU" sz="6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Picture 2" descr="http://macroclub.ru/gallery/data/507/882_S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571604" y="357166"/>
            <a:ext cx="6660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FFFF00"/>
                </a:solidFill>
              </a:rPr>
              <a:t>Луговая желтушка</a:t>
            </a:r>
            <a:endParaRPr lang="ru-RU" sz="54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2" descr="http://www.photohost.ru/pictures/60859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000232" y="357166"/>
            <a:ext cx="43916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FFC000"/>
                </a:solidFill>
              </a:rPr>
              <a:t>Репейница</a:t>
            </a:r>
            <a:endParaRPr lang="ru-RU" sz="6000" b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4" name="Picture 2" descr="http://zoozel.ru/gallery/images/243421_admiral-foto-babochk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857488" y="0"/>
            <a:ext cx="365837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chemeClr val="bg1"/>
                </a:solidFill>
              </a:rPr>
              <a:t>Адмирал</a:t>
            </a:r>
            <a:endParaRPr lang="ru-RU" sz="6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62" y="5213375"/>
            <a:ext cx="8501090" cy="1644625"/>
          </a:xfrm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buNone/>
              <a:defRPr/>
            </a:pPr>
            <a:r>
              <a:rPr lang="ru-RU" sz="2800" b="1" dirty="0" smtClean="0">
                <a:solidFill>
                  <a:srgbClr val="0070C0"/>
                </a:solidFill>
              </a:rPr>
              <a:t>По подсчетам ученых сейчас в мире существует более </a:t>
            </a:r>
            <a:r>
              <a:rPr lang="ru-RU" sz="2800" b="1" dirty="0" smtClean="0">
                <a:solidFill>
                  <a:srgbClr val="C00000"/>
                </a:solidFill>
              </a:rPr>
              <a:t>140 тысяч </a:t>
            </a:r>
            <a:r>
              <a:rPr lang="ru-RU" sz="2800" b="1" dirty="0" smtClean="0">
                <a:solidFill>
                  <a:srgbClr val="0070C0"/>
                </a:solidFill>
              </a:rPr>
              <a:t>бабочек.  </a:t>
            </a:r>
            <a:endParaRPr lang="ru-RU" sz="2800" b="1" dirty="0">
              <a:solidFill>
                <a:srgbClr val="0070C0"/>
              </a:solidFill>
            </a:endParaRPr>
          </a:p>
        </p:txBody>
      </p:sp>
      <p:pic>
        <p:nvPicPr>
          <p:cNvPr id="6147" name="Рисунок 3" descr="2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0"/>
            <a:ext cx="5575492" cy="5165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ÐÐ·ÑÐ¾ÑÐ»Ð°Ñ ÐÐ°Ð±Ð¾ÑÐºÐ° ÐÑÐ°Ð¿Ð¸Ð²Ð½Ð¸ÑÑ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214414" y="214290"/>
            <a:ext cx="435131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FFC000"/>
                </a:solidFill>
              </a:rPr>
              <a:t>Крапивница</a:t>
            </a:r>
            <a:endParaRPr lang="ru-RU" sz="5400" b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857356" y="3071810"/>
          <a:ext cx="6896446" cy="2963431"/>
        </p:xfrm>
        <a:graphic>
          <a:graphicData uri="http://schemas.openxmlformats.org/drawingml/2006/table">
            <a:tbl>
              <a:tblPr/>
              <a:tblGrid>
                <a:gridCol w="203175"/>
                <a:gridCol w="3092327"/>
                <a:gridCol w="1800472"/>
                <a:gridCol w="1800472"/>
              </a:tblGrid>
              <a:tr h="56559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№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latin typeface="Calibri"/>
                          <a:ea typeface="Times New Roman"/>
                          <a:cs typeface="Times New Roman"/>
                        </a:rPr>
                        <a:t>Маршрут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latin typeface="Calibri"/>
                          <a:ea typeface="Times New Roman"/>
                          <a:cs typeface="Times New Roman"/>
                        </a:rPr>
                        <a:t>Оценка ученика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latin typeface="Calibri"/>
                          <a:ea typeface="Times New Roman"/>
                          <a:cs typeface="Times New Roman"/>
                        </a:rPr>
                        <a:t>Оценка учителя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559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latin typeface="Calibri"/>
                          <a:ea typeface="Times New Roman"/>
                          <a:cs typeface="Times New Roman"/>
                        </a:rPr>
                        <a:t>Работа с текстом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>
                          <a:latin typeface="Calibri"/>
                          <a:ea typeface="Times New Roman"/>
                          <a:cs typeface="Times New Roman"/>
                        </a:rPr>
                        <a:t>     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3119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>
                          <a:latin typeface="Calibri"/>
                          <a:ea typeface="Times New Roman"/>
                          <a:cs typeface="Times New Roman"/>
                        </a:rPr>
                        <a:t>Узнаем новое. Знакомство с бабочкой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>
                          <a:latin typeface="Calibri"/>
                          <a:ea typeface="Times New Roman"/>
                          <a:cs typeface="Times New Roman"/>
                        </a:rPr>
                        <a:t>        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559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>
                          <a:latin typeface="Calibri"/>
                          <a:ea typeface="Times New Roman"/>
                          <a:cs typeface="Times New Roman"/>
                        </a:rPr>
                        <a:t>Изготовление украшения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>
                          <a:latin typeface="Calibri"/>
                          <a:ea typeface="Times New Roman"/>
                          <a:cs typeface="Times New Roman"/>
                        </a:rPr>
                        <a:t>      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9703" name="Picture 7" descr="52"/>
          <p:cNvPicPr>
            <a:picLocks noChangeAspect="1" noChangeArrowheads="1"/>
          </p:cNvPicPr>
          <p:nvPr/>
        </p:nvPicPr>
        <p:blipFill>
          <a:blip r:embed="rId2"/>
          <a:srcRect r="48790" b="54243"/>
          <a:stretch>
            <a:fillRect/>
          </a:stretch>
        </p:blipFill>
        <p:spPr bwMode="auto">
          <a:xfrm>
            <a:off x="5715008" y="5500702"/>
            <a:ext cx="669925" cy="449263"/>
          </a:xfrm>
          <a:prstGeom prst="rect">
            <a:avLst/>
          </a:prstGeom>
          <a:noFill/>
        </p:spPr>
      </p:pic>
      <p:pic>
        <p:nvPicPr>
          <p:cNvPr id="29702" name="Picture 6" descr="52"/>
          <p:cNvPicPr>
            <a:picLocks noChangeAspect="1" noChangeArrowheads="1"/>
          </p:cNvPicPr>
          <p:nvPr/>
        </p:nvPicPr>
        <p:blipFill>
          <a:blip r:embed="rId2"/>
          <a:srcRect r="48790" b="54243"/>
          <a:stretch>
            <a:fillRect/>
          </a:stretch>
        </p:blipFill>
        <p:spPr bwMode="auto">
          <a:xfrm>
            <a:off x="5715008" y="4500570"/>
            <a:ext cx="669925" cy="449263"/>
          </a:xfrm>
          <a:prstGeom prst="rect">
            <a:avLst/>
          </a:prstGeom>
          <a:noFill/>
        </p:spPr>
      </p:pic>
      <p:pic>
        <p:nvPicPr>
          <p:cNvPr id="29701" name="Рисунок 2" descr="52"/>
          <p:cNvPicPr>
            <a:picLocks noChangeAspect="1" noChangeArrowheads="1"/>
          </p:cNvPicPr>
          <p:nvPr/>
        </p:nvPicPr>
        <p:blipFill>
          <a:blip r:embed="rId2"/>
          <a:srcRect r="48790" b="54243"/>
          <a:stretch>
            <a:fillRect/>
          </a:stretch>
        </p:blipFill>
        <p:spPr bwMode="auto">
          <a:xfrm>
            <a:off x="5715008" y="3786190"/>
            <a:ext cx="669925" cy="449263"/>
          </a:xfrm>
          <a:prstGeom prst="rect">
            <a:avLst/>
          </a:prstGeom>
          <a:noFill/>
        </p:spPr>
      </p:pic>
      <p:sp>
        <p:nvSpPr>
          <p:cNvPr id="29704" name="Rectangle 8"/>
          <p:cNvSpPr>
            <a:spLocks noChangeArrowheads="1"/>
          </p:cNvSpPr>
          <p:nvPr/>
        </p:nvSpPr>
        <p:spPr bwMode="auto">
          <a:xfrm>
            <a:off x="2071670" y="1928802"/>
            <a:ext cx="657229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                                        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Маршрутный лист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Ф.И.____________________________________________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____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400601" flipH="1">
            <a:off x="2773364" y="1807634"/>
            <a:ext cx="1455737" cy="1809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683" name="Picture 2" descr="D:\__Василий\Детсад\PICS детсад\цветы желтые.png"/>
          <p:cNvPicPr>
            <a:picLocks noChangeAspect="1" noChangeArrowheads="1"/>
          </p:cNvPicPr>
          <p:nvPr/>
        </p:nvPicPr>
        <p:blipFill>
          <a:blip r:embed="rId3"/>
          <a:srcRect b="33420"/>
          <a:stretch>
            <a:fillRect/>
          </a:stretch>
        </p:blipFill>
        <p:spPr bwMode="auto">
          <a:xfrm>
            <a:off x="2285984" y="3214686"/>
            <a:ext cx="6503987" cy="3361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684" name="Picture 2" descr="\\Nva_video\фотобанк\clipart\ОБЩАЯ\мальчик падать 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1188" y="1189568"/>
            <a:ext cx="2665412" cy="55922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685" name="Picture 2" descr="D:\__Василий\Детсад\08\имг\профессор лис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380289" y="4193118"/>
            <a:ext cx="1728787" cy="25611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Скругленный прямоугольник 6"/>
          <p:cNvSpPr/>
          <p:nvPr/>
        </p:nvSpPr>
        <p:spPr>
          <a:xfrm>
            <a:off x="3276601" y="452967"/>
            <a:ext cx="3938605" cy="1190083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C00000"/>
                </a:solidFill>
              </a:rPr>
              <a:t>НЕЛЬЗЯ!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857356" y="3071810"/>
          <a:ext cx="6896446" cy="2963431"/>
        </p:xfrm>
        <a:graphic>
          <a:graphicData uri="http://schemas.openxmlformats.org/drawingml/2006/table">
            <a:tbl>
              <a:tblPr/>
              <a:tblGrid>
                <a:gridCol w="203175"/>
                <a:gridCol w="3092327"/>
                <a:gridCol w="1800472"/>
                <a:gridCol w="1800472"/>
              </a:tblGrid>
              <a:tr h="56559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№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latin typeface="Calibri"/>
                          <a:ea typeface="Times New Roman"/>
                          <a:cs typeface="Times New Roman"/>
                        </a:rPr>
                        <a:t>Маршрут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latin typeface="Calibri"/>
                          <a:ea typeface="Times New Roman"/>
                          <a:cs typeface="Times New Roman"/>
                        </a:rPr>
                        <a:t>Оценка ученика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latin typeface="Calibri"/>
                          <a:ea typeface="Times New Roman"/>
                          <a:cs typeface="Times New Roman"/>
                        </a:rPr>
                        <a:t>Оценка учителя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559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latin typeface="Calibri"/>
                          <a:ea typeface="Times New Roman"/>
                          <a:cs typeface="Times New Roman"/>
                        </a:rPr>
                        <a:t>Работа с текстом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latin typeface="Calibri"/>
                          <a:ea typeface="Times New Roman"/>
                          <a:cs typeface="Times New Roman"/>
                        </a:rPr>
                        <a:t>     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3119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>
                          <a:latin typeface="Calibri"/>
                          <a:ea typeface="Times New Roman"/>
                          <a:cs typeface="Times New Roman"/>
                        </a:rPr>
                        <a:t>Узнаем новое. Знакомство с бабочкой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>
                          <a:latin typeface="Calibri"/>
                          <a:ea typeface="Times New Roman"/>
                          <a:cs typeface="Times New Roman"/>
                        </a:rPr>
                        <a:t>        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559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>
                          <a:latin typeface="Calibri"/>
                          <a:ea typeface="Times New Roman"/>
                          <a:cs typeface="Times New Roman"/>
                        </a:rPr>
                        <a:t>Изготовление украшения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>
                          <a:latin typeface="Calibri"/>
                          <a:ea typeface="Times New Roman"/>
                          <a:cs typeface="Times New Roman"/>
                        </a:rPr>
                        <a:t>      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9703" name="Picture 7" descr="52"/>
          <p:cNvPicPr>
            <a:picLocks noChangeAspect="1" noChangeArrowheads="1"/>
          </p:cNvPicPr>
          <p:nvPr/>
        </p:nvPicPr>
        <p:blipFill>
          <a:blip r:embed="rId2"/>
          <a:srcRect r="48790" b="54243"/>
          <a:stretch>
            <a:fillRect/>
          </a:stretch>
        </p:blipFill>
        <p:spPr bwMode="auto">
          <a:xfrm>
            <a:off x="5715008" y="5500702"/>
            <a:ext cx="669925" cy="449263"/>
          </a:xfrm>
          <a:prstGeom prst="rect">
            <a:avLst/>
          </a:prstGeom>
          <a:noFill/>
        </p:spPr>
      </p:pic>
      <p:pic>
        <p:nvPicPr>
          <p:cNvPr id="29702" name="Picture 6" descr="52"/>
          <p:cNvPicPr>
            <a:picLocks noChangeAspect="1" noChangeArrowheads="1"/>
          </p:cNvPicPr>
          <p:nvPr/>
        </p:nvPicPr>
        <p:blipFill>
          <a:blip r:embed="rId2"/>
          <a:srcRect r="48790" b="54243"/>
          <a:stretch>
            <a:fillRect/>
          </a:stretch>
        </p:blipFill>
        <p:spPr bwMode="auto">
          <a:xfrm>
            <a:off x="5715008" y="4500570"/>
            <a:ext cx="669925" cy="449263"/>
          </a:xfrm>
          <a:prstGeom prst="rect">
            <a:avLst/>
          </a:prstGeom>
          <a:noFill/>
        </p:spPr>
      </p:pic>
      <p:pic>
        <p:nvPicPr>
          <p:cNvPr id="29701" name="Рисунок 2" descr="52"/>
          <p:cNvPicPr>
            <a:picLocks noChangeAspect="1" noChangeArrowheads="1"/>
          </p:cNvPicPr>
          <p:nvPr/>
        </p:nvPicPr>
        <p:blipFill>
          <a:blip r:embed="rId2"/>
          <a:srcRect r="48790" b="54243"/>
          <a:stretch>
            <a:fillRect/>
          </a:stretch>
        </p:blipFill>
        <p:spPr bwMode="auto">
          <a:xfrm>
            <a:off x="5715008" y="3786190"/>
            <a:ext cx="669925" cy="449263"/>
          </a:xfrm>
          <a:prstGeom prst="rect">
            <a:avLst/>
          </a:prstGeom>
          <a:solidFill>
            <a:srgbClr val="000099"/>
          </a:solidFill>
        </p:spPr>
      </p:pic>
      <p:sp>
        <p:nvSpPr>
          <p:cNvPr id="29704" name="Rectangle 8"/>
          <p:cNvSpPr>
            <a:spLocks noChangeArrowheads="1"/>
          </p:cNvSpPr>
          <p:nvPr/>
        </p:nvSpPr>
        <p:spPr bwMode="auto">
          <a:xfrm>
            <a:off x="2071670" y="1928802"/>
            <a:ext cx="657229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Лист самооценки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Ф.И.____________________________________________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____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[v-s.mobi]Вальс бабочек. Красивая музыка Игоря Двуреченского (Igor Dvurechensky)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-1588"/>
            <a:ext cx="9146116" cy="68595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996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6082" name="Picture 2" descr="https://fs00.infourok.ru/images/doc/131/152813/img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pic>
        <p:nvPicPr>
          <p:cNvPr id="5" name="Picture 1" descr="D:\анимашки\насекомые\butterfly49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1773364">
            <a:off x="-51279" y="1433717"/>
            <a:ext cx="1847850" cy="143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D:\анимашки\насекомые\papillonkiss013tk1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929454" y="214290"/>
            <a:ext cx="1276350" cy="1201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Zvuki_prirody_i_muzyka_-_Bah_i_zvuki_les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  <p:pic>
        <p:nvPicPr>
          <p:cNvPr id="8" name="Zvuki_prirody_i_muzyka_-_Bah_i_zvuki_les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tretch>
            <a:fillRect/>
          </a:stretch>
        </p:blipFill>
        <p:spPr>
          <a:xfrm>
            <a:off x="2357422" y="5072074"/>
            <a:ext cx="1193807" cy="119380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5482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788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67883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6788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D:\анимашки\насекомые\papillonkiss013tk1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28926" y="1285860"/>
            <a:ext cx="4097164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28" y="571480"/>
            <a:ext cx="7505722" cy="5676920"/>
          </a:xfrm>
        </p:spPr>
        <p:txBody>
          <a:bodyPr/>
          <a:lstStyle/>
          <a:p>
            <a:pPr>
              <a:buNone/>
            </a:pPr>
            <a:r>
              <a:rPr lang="ru-RU" sz="4800" b="1" dirty="0" err="1" smtClean="0">
                <a:solidFill>
                  <a:srgbClr val="C00000"/>
                </a:solidFill>
              </a:rPr>
              <a:t>Мобиле-</a:t>
            </a:r>
            <a:r>
              <a:rPr lang="ru-RU" sz="4800" b="1" dirty="0" err="1" smtClean="0">
                <a:solidFill>
                  <a:srgbClr val="0033CC"/>
                </a:solidFill>
              </a:rPr>
              <a:t>или</a:t>
            </a:r>
            <a:r>
              <a:rPr lang="ru-RU" sz="4800" b="1" dirty="0" smtClean="0">
                <a:solidFill>
                  <a:srgbClr val="C00000"/>
                </a:solidFill>
              </a:rPr>
              <a:t> –</a:t>
            </a:r>
            <a:r>
              <a:rPr lang="ru-RU" sz="4800" b="1" dirty="0" err="1" smtClean="0">
                <a:solidFill>
                  <a:srgbClr val="C00000"/>
                </a:solidFill>
              </a:rPr>
              <a:t>мобиль</a:t>
            </a:r>
            <a:r>
              <a:rPr lang="ru-RU" sz="4800" b="1" dirty="0" smtClean="0">
                <a:solidFill>
                  <a:srgbClr val="0033CC"/>
                </a:solidFill>
              </a:rPr>
              <a:t>- это     вращающаяся подвесная игрушка для самых маленьких .</a:t>
            </a:r>
            <a:endParaRPr lang="ru-RU" sz="4800" b="1" dirty="0">
              <a:solidFill>
                <a:srgbClr val="0033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C:\Users\new\Desktop\Верезуб интегр.урок\мобиле\мобиле 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0"/>
            <a:ext cx="5368946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new\Desktop\Верезуб интегр.урок\мобиле\мобиле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96544"/>
            <a:ext cx="4500594" cy="67614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C:\Users\new\Desktop\Верезуб интегр.урок\мобиле\мобиле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177800"/>
            <a:ext cx="4451366" cy="66835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C:\Users\new\Desktop\Верезуб интегр.урок\мобиле\мобиле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6" y="0"/>
            <a:ext cx="4392629" cy="665404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4" descr="чвы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11" descr="4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57625" y="5929313"/>
            <a:ext cx="447675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13" descr="b14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380288" y="5589588"/>
            <a:ext cx="754062" cy="63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9" descr="p18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388100" y="6021388"/>
            <a:ext cx="481013" cy="620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8" name="Picture 8" descr="p3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700338" y="5070475"/>
            <a:ext cx="520700" cy="41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9" name="Picture 6" descr="p15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79388" y="5229225"/>
            <a:ext cx="625475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0" name="Picture 7" descr="p6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8316913" y="6080125"/>
            <a:ext cx="512762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1" name="Picture 24" descr="b10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8459788" y="5157788"/>
            <a:ext cx="51435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2" name="Picture 14" descr="11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714625" y="5857875"/>
            <a:ext cx="779463" cy="71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3" name="Picture 14" descr="11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7500938" y="5857875"/>
            <a:ext cx="825500" cy="75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4" name="Picture 11" descr="4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86188" y="5286375"/>
            <a:ext cx="447675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5" name="Picture 11" descr="4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5929313"/>
            <a:ext cx="447675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6" name="Picture 11" descr="4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00688" y="5929313"/>
            <a:ext cx="447675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7" name="Picture 11" descr="4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4786313"/>
            <a:ext cx="447675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8" name="Picture 14" descr="11"/>
          <p:cNvPicPr>
            <a:picLocks noChangeAspect="1" noChangeArrowheads="1" noCrop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785813" y="3714750"/>
            <a:ext cx="282575" cy="25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9" name="Picture 14" descr="11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858000" y="5857875"/>
            <a:ext cx="779463" cy="71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10" name="Picture 24" descr="b10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429250" y="5000625"/>
            <a:ext cx="51435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11" name="Picture 14" descr="11"/>
          <p:cNvPicPr>
            <a:picLocks noChangeAspect="1" noChangeArrowheads="1" noCrop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857250" y="4429125"/>
            <a:ext cx="282575" cy="25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12" name="Picture 14" descr="11"/>
          <p:cNvPicPr>
            <a:picLocks noChangeAspect="1" noChangeArrowheads="1" noCrop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428625" y="4071938"/>
            <a:ext cx="282575" cy="25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13" name="Picture 14" descr="11"/>
          <p:cNvPicPr>
            <a:picLocks noChangeAspect="1" noChangeArrowheads="1" noCrop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500063" y="4643438"/>
            <a:ext cx="282575" cy="25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14" name="Picture 14" descr="11"/>
          <p:cNvPicPr>
            <a:picLocks noChangeAspect="1" noChangeArrowheads="1" noCrop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1428750" y="3786188"/>
            <a:ext cx="282575" cy="25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15" name="Picture 14" descr="11"/>
          <p:cNvPicPr>
            <a:picLocks noChangeAspect="1" noChangeArrowheads="1" noCrop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1857375" y="4572000"/>
            <a:ext cx="282575" cy="25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16" name="Picture 14" descr="11"/>
          <p:cNvPicPr>
            <a:picLocks noChangeAspect="1" noChangeArrowheads="1" noCrop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1785938" y="4143375"/>
            <a:ext cx="282575" cy="25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17" name="Picture 14" descr="11"/>
          <p:cNvPicPr>
            <a:picLocks noChangeAspect="1" noChangeArrowheads="1" noCrop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928688" y="4071938"/>
            <a:ext cx="282575" cy="25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18" name="Picture 14" descr="11"/>
          <p:cNvPicPr>
            <a:picLocks noChangeAspect="1" noChangeArrowheads="1" noCrop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785813" y="4857750"/>
            <a:ext cx="311150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19" name="Picture 14" descr="11"/>
          <p:cNvPicPr>
            <a:picLocks noChangeAspect="1" noChangeArrowheads="1" noCrop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1285875" y="4214813"/>
            <a:ext cx="282575" cy="25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20" name="Picture 14" descr="11"/>
          <p:cNvPicPr>
            <a:picLocks noChangeAspect="1" noChangeArrowheads="1" noCrop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1428750" y="4786313"/>
            <a:ext cx="282575" cy="25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22" name="Picture 13" descr="a_bab_04"/>
          <p:cNvPicPr>
            <a:picLocks noChangeAspect="1" noChangeArrowheads="1" noCrop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5214942" y="2357430"/>
            <a:ext cx="2000264" cy="1548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23" name="Picture 8" descr="121212"/>
          <p:cNvPicPr>
            <a:picLocks noChangeAspect="1" noChangeArrowheads="1" noCrop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285750" y="4071942"/>
            <a:ext cx="2571738" cy="3030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24" name="Picture 13" descr="a_bab_04"/>
          <p:cNvPicPr>
            <a:picLocks noChangeAspect="1" noChangeArrowheads="1" noCrop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6929454" y="4916101"/>
            <a:ext cx="1143008" cy="1038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25" name="Picture 33" descr="F:\butterfly3.gif"/>
          <p:cNvPicPr>
            <a:picLocks noChangeAspect="1" noChangeArrowheads="1" noCrop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4429129" y="3929066"/>
            <a:ext cx="1262059" cy="12620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Picture 1" descr="D:\анимашки\насекомые\butterfly49.gif"/>
          <p:cNvPicPr>
            <a:picLocks noChangeAspect="1" noChangeArrowheads="1" noCrop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 rot="-1773364">
            <a:off x="1091729" y="1719470"/>
            <a:ext cx="1847850" cy="143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ndAc>
      <p:stSnd>
        <p:snd r:embed="rId2" name="frstbg07.wav"/>
      </p:stSnd>
    </p:sndAc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C:\Users\new\Desktop\Верезуб интегр.урок\мобиле\мобиле 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7" y="0"/>
            <a:ext cx="8181251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 descr="52"/>
          <p:cNvPicPr>
            <a:picLocks noChangeAspect="1" noChangeArrowheads="1"/>
          </p:cNvPicPr>
          <p:nvPr/>
        </p:nvPicPr>
        <p:blipFill>
          <a:blip r:embed="rId2"/>
          <a:srcRect r="48790" b="54243"/>
          <a:stretch>
            <a:fillRect/>
          </a:stretch>
        </p:blipFill>
        <p:spPr bwMode="auto">
          <a:xfrm>
            <a:off x="1453975" y="928670"/>
            <a:ext cx="7137229" cy="4786346"/>
          </a:xfrm>
          <a:prstGeom prst="rect">
            <a:avLst/>
          </a:prstGeom>
          <a:solidFill>
            <a:srgbClr val="000099"/>
          </a:solidFill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песенка про мотылков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116" y="0"/>
            <a:ext cx="9141884" cy="68564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533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857356" y="3071810"/>
          <a:ext cx="6896446" cy="2963431"/>
        </p:xfrm>
        <a:graphic>
          <a:graphicData uri="http://schemas.openxmlformats.org/drawingml/2006/table">
            <a:tbl>
              <a:tblPr/>
              <a:tblGrid>
                <a:gridCol w="203175"/>
                <a:gridCol w="3092327"/>
                <a:gridCol w="1800472"/>
                <a:gridCol w="1800472"/>
              </a:tblGrid>
              <a:tr h="56559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№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latin typeface="Calibri"/>
                          <a:ea typeface="Times New Roman"/>
                          <a:cs typeface="Times New Roman"/>
                        </a:rPr>
                        <a:t>Маршрут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latin typeface="Calibri"/>
                          <a:ea typeface="Times New Roman"/>
                          <a:cs typeface="Times New Roman"/>
                        </a:rPr>
                        <a:t>Оценка ученика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latin typeface="Calibri"/>
                          <a:ea typeface="Times New Roman"/>
                          <a:cs typeface="Times New Roman"/>
                        </a:rPr>
                        <a:t>Оценка учителя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559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latin typeface="Calibri"/>
                          <a:ea typeface="Times New Roman"/>
                          <a:cs typeface="Times New Roman"/>
                        </a:rPr>
                        <a:t>Работа с текстом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latin typeface="Calibri"/>
                          <a:ea typeface="Times New Roman"/>
                          <a:cs typeface="Times New Roman"/>
                        </a:rPr>
                        <a:t>     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3119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>
                          <a:latin typeface="Calibri"/>
                          <a:ea typeface="Times New Roman"/>
                          <a:cs typeface="Times New Roman"/>
                        </a:rPr>
                        <a:t>Узнаем новое. Знакомство с бабочкой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>
                          <a:latin typeface="Calibri"/>
                          <a:ea typeface="Times New Roman"/>
                          <a:cs typeface="Times New Roman"/>
                        </a:rPr>
                        <a:t>        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559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>
                          <a:latin typeface="Calibri"/>
                          <a:ea typeface="Times New Roman"/>
                          <a:cs typeface="Times New Roman"/>
                        </a:rPr>
                        <a:t>Изготовление украшения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>
                          <a:latin typeface="Calibri"/>
                          <a:ea typeface="Times New Roman"/>
                          <a:cs typeface="Times New Roman"/>
                        </a:rPr>
                        <a:t>      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9703" name="Picture 7" descr="52"/>
          <p:cNvPicPr>
            <a:picLocks noChangeAspect="1" noChangeArrowheads="1"/>
          </p:cNvPicPr>
          <p:nvPr/>
        </p:nvPicPr>
        <p:blipFill>
          <a:blip r:embed="rId2"/>
          <a:srcRect r="48790" b="54243"/>
          <a:stretch>
            <a:fillRect/>
          </a:stretch>
        </p:blipFill>
        <p:spPr bwMode="auto">
          <a:xfrm>
            <a:off x="5715008" y="5500702"/>
            <a:ext cx="669925" cy="449263"/>
          </a:xfrm>
          <a:prstGeom prst="rect">
            <a:avLst/>
          </a:prstGeom>
          <a:noFill/>
        </p:spPr>
      </p:pic>
      <p:pic>
        <p:nvPicPr>
          <p:cNvPr id="29702" name="Picture 6" descr="52"/>
          <p:cNvPicPr>
            <a:picLocks noChangeAspect="1" noChangeArrowheads="1"/>
          </p:cNvPicPr>
          <p:nvPr/>
        </p:nvPicPr>
        <p:blipFill>
          <a:blip r:embed="rId2"/>
          <a:srcRect r="48790" b="54243"/>
          <a:stretch>
            <a:fillRect/>
          </a:stretch>
        </p:blipFill>
        <p:spPr bwMode="auto">
          <a:xfrm>
            <a:off x="5715008" y="4500570"/>
            <a:ext cx="669925" cy="449263"/>
          </a:xfrm>
          <a:prstGeom prst="rect">
            <a:avLst/>
          </a:prstGeom>
          <a:noFill/>
        </p:spPr>
      </p:pic>
      <p:pic>
        <p:nvPicPr>
          <p:cNvPr id="29701" name="Рисунок 2" descr="52"/>
          <p:cNvPicPr>
            <a:picLocks noChangeAspect="1" noChangeArrowheads="1"/>
          </p:cNvPicPr>
          <p:nvPr/>
        </p:nvPicPr>
        <p:blipFill>
          <a:blip r:embed="rId2"/>
          <a:srcRect r="48790" b="54243"/>
          <a:stretch>
            <a:fillRect/>
          </a:stretch>
        </p:blipFill>
        <p:spPr bwMode="auto">
          <a:xfrm>
            <a:off x="5715008" y="3786190"/>
            <a:ext cx="669925" cy="449263"/>
          </a:xfrm>
          <a:prstGeom prst="rect">
            <a:avLst/>
          </a:prstGeom>
          <a:solidFill>
            <a:srgbClr val="000099"/>
          </a:solidFill>
        </p:spPr>
      </p:pic>
      <p:sp>
        <p:nvSpPr>
          <p:cNvPr id="29704" name="Rectangle 8"/>
          <p:cNvSpPr>
            <a:spLocks noChangeArrowheads="1"/>
          </p:cNvSpPr>
          <p:nvPr/>
        </p:nvSpPr>
        <p:spPr bwMode="auto">
          <a:xfrm>
            <a:off x="2071670" y="1928802"/>
            <a:ext cx="657229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Лист самооценки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Ф.И.____________________________________________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____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ÐÐ°ÑÑÐ¸Ð½ÐºÐ¸ Ð¿Ð¾ Ð·Ð°Ð¿ÑÐ¾ÑÑ ÑÐ²ÐµÑÐ¾Ðº ÑÐ¸ÑÑÐ½Ð¾Ðº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500414"/>
            <a:ext cx="3154972" cy="3357586"/>
          </a:xfrm>
          <a:prstGeom prst="rect">
            <a:avLst/>
          </a:prstGeom>
          <a:noFill/>
        </p:spPr>
      </p:pic>
      <p:pic>
        <p:nvPicPr>
          <p:cNvPr id="32772" name="Picture 4" descr="ÐÐ°ÑÑÐ¸Ð½ÐºÐ¸ Ð¿Ð¾ Ð·Ð°Ð¿ÑÐ¾ÑÑ ÑÐ²ÐµÑÐ¾Ðº ÑÐ¸ÑÑÐ½Ð¾Ðº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7818" y="1857364"/>
            <a:ext cx="3786182" cy="3571900"/>
          </a:xfrm>
          <a:prstGeom prst="rect">
            <a:avLst/>
          </a:prstGeom>
          <a:noFill/>
        </p:spPr>
      </p:pic>
      <p:pic>
        <p:nvPicPr>
          <p:cNvPr id="4" name="Picture 8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71736" y="3071810"/>
            <a:ext cx="3071834" cy="295110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0"/>
            <a:ext cx="1214414" cy="369331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6" name="Picture 2" descr="D:\__Василий\Детсад\PICS детсад\стрекоза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20664968" flipH="1">
            <a:off x="983516" y="364823"/>
            <a:ext cx="1273175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 descr="D:\__Василий\Детсад\15\имг\пчёлы [преобразованный]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685088" y="352425"/>
            <a:ext cx="1139825" cy="96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D:\__Василий\Детсад\PICS детсад\божья коровка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928662" y="3786190"/>
            <a:ext cx="588963" cy="534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6" descr="D:\__Василий\Математика\3 класс\Матем_3кл_13-14-17-18\17\имг\пчела шмель1 [преобразованный]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429124" y="500042"/>
            <a:ext cx="1543050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D:\__Василий\Детсад\PICS детсад\кузнечик.pn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rot="400513" flipH="1">
            <a:off x="7380110" y="4713672"/>
            <a:ext cx="1306513" cy="168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5" descr="D:\__Василий\Детсад\15\имг\пчёлы [преобразованный].pn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857488" y="2428868"/>
            <a:ext cx="785818" cy="1297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Rectangle 1"/>
          <p:cNvSpPr>
            <a:spLocks noChangeArrowheads="1"/>
          </p:cNvSpPr>
          <p:nvPr/>
        </p:nvSpPr>
        <p:spPr bwMode="auto">
          <a:xfrm>
            <a:off x="1000100" y="428604"/>
            <a:ext cx="8143900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>
              <a:tabLst>
                <a:tab pos="228600" algn="l"/>
              </a:tabLst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Текст –повествование</a:t>
            </a:r>
            <a:r>
              <a:rPr lang="ru-RU" sz="2000" b="1" dirty="0" smtClean="0"/>
              <a:t> это</a:t>
            </a:r>
            <a:r>
              <a:rPr lang="ru-RU" sz="2000" dirty="0" smtClean="0"/>
              <a:t> </a:t>
            </a:r>
            <a:r>
              <a:rPr lang="ru-RU" sz="2000" b="1" dirty="0" smtClean="0"/>
              <a:t>текст</a:t>
            </a:r>
            <a:r>
              <a:rPr lang="ru-RU" sz="2000" dirty="0" smtClean="0"/>
              <a:t>, в котором идет рассказ о чем-то, ком-то, о каких-то        событиях.</a:t>
            </a:r>
          </a:p>
          <a:p>
            <a:pPr lvl="0">
              <a:tabLst>
                <a:tab pos="228600" algn="l"/>
              </a:tabLst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eaLnBrk="0" hangingPunct="0">
              <a:tabLst>
                <a:tab pos="228600" algn="l"/>
              </a:tabLst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Текст –описание</a:t>
            </a:r>
          </a:p>
          <a:p>
            <a:pPr lvl="0" eaLnBrk="0" hangingPunct="0">
              <a:tabLst>
                <a:tab pos="228600" algn="l"/>
              </a:tabLst>
            </a:pPr>
            <a:r>
              <a:rPr lang="ru-RU" sz="2000" b="1" dirty="0" smtClean="0"/>
              <a:t>это</a:t>
            </a:r>
            <a:r>
              <a:rPr lang="ru-RU" sz="2000" dirty="0" smtClean="0"/>
              <a:t> </a:t>
            </a:r>
            <a:r>
              <a:rPr lang="ru-RU" sz="2000" b="1" dirty="0" smtClean="0"/>
              <a:t>текст</a:t>
            </a:r>
            <a:r>
              <a:rPr lang="ru-RU" sz="2000" dirty="0" smtClean="0"/>
              <a:t>, который описывает признаки чего-либо.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</a:t>
            </a: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Текст –рассуждение</a:t>
            </a:r>
            <a:endParaRPr lang="ru-RU" sz="44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это текст ,где есть ответ на вопрос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почему?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Rectangle 1"/>
          <p:cNvSpPr>
            <a:spLocks noChangeArrowheads="1"/>
          </p:cNvSpPr>
          <p:nvPr/>
        </p:nvSpPr>
        <p:spPr bwMode="auto">
          <a:xfrm>
            <a:off x="1142976" y="285728"/>
            <a:ext cx="8001024" cy="55092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Была весна. Ярко светило солнышко. На лугу росли цветы. Над ними летали четыре бабочки </a:t>
            </a:r>
            <a:b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Вдруг прилетела большая птица. Увидела она бабочек и захотела их съесть. Испугались бабочки и сели на цветы белая бабочка села на ромашку. Красная бабочка села на мак, желтая на одуванчик, а черная на сучок дерева. Летала птица, летала, но не увидела бабочек. 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1538" y="214290"/>
            <a:ext cx="807246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 err="1" smtClean="0">
                <a:solidFill>
                  <a:srgbClr val="0033CC"/>
                </a:solidFill>
              </a:rPr>
              <a:t>Шикapная</a:t>
            </a:r>
            <a:r>
              <a:rPr lang="ru-RU" sz="2800" b="1" dirty="0" smtClean="0">
                <a:solidFill>
                  <a:srgbClr val="0033CC"/>
                </a:solidFill>
              </a:rPr>
              <a:t> дневная </a:t>
            </a:r>
            <a:r>
              <a:rPr lang="ru-RU" sz="2800" b="1" dirty="0" err="1" smtClean="0">
                <a:solidFill>
                  <a:srgbClr val="0033CC"/>
                </a:solidFill>
              </a:rPr>
              <a:t>бабoчка</a:t>
            </a:r>
            <a:r>
              <a:rPr lang="ru-RU" sz="2800" b="1" dirty="0" smtClean="0">
                <a:solidFill>
                  <a:srgbClr val="0033CC"/>
                </a:solidFill>
              </a:rPr>
              <a:t> под названием павлиний глаз </a:t>
            </a:r>
            <a:r>
              <a:rPr lang="ru-RU" sz="2800" b="1" dirty="0" err="1" smtClean="0">
                <a:solidFill>
                  <a:srgbClr val="0033CC"/>
                </a:solidFill>
              </a:rPr>
              <a:t>полyчила</a:t>
            </a:r>
            <a:r>
              <a:rPr lang="ru-RU" sz="2800" b="1" dirty="0" smtClean="0">
                <a:solidFill>
                  <a:srgbClr val="0033CC"/>
                </a:solidFill>
              </a:rPr>
              <a:t> свое имя  по своей знаменитой расцветке, </a:t>
            </a:r>
            <a:r>
              <a:rPr lang="ru-RU" sz="2800" b="1" dirty="0" err="1" smtClean="0">
                <a:solidFill>
                  <a:srgbClr val="0033CC"/>
                </a:solidFill>
              </a:rPr>
              <a:t>сxожей</a:t>
            </a:r>
            <a:r>
              <a:rPr lang="ru-RU" sz="2800" b="1" dirty="0" smtClean="0">
                <a:solidFill>
                  <a:srgbClr val="0033CC"/>
                </a:solidFill>
              </a:rPr>
              <a:t> с грациозной птицей. Ее крылья сверху и снизу украшены красивыми разноцветными овалами очень похожими на те, которые украшают хвост павлина. Обитает это прекрасное существо предпочтительно в Европе и Азии. </a:t>
            </a:r>
            <a:endParaRPr lang="ru-RU" sz="2800" dirty="0">
              <a:solidFill>
                <a:srgbClr val="0033CC"/>
              </a:solidFill>
            </a:endParaRPr>
          </a:p>
        </p:txBody>
      </p:sp>
      <p:pic>
        <p:nvPicPr>
          <p:cNvPr id="81922" name="Picture 2" descr="ÐÐ°Ð±Ð¾ÑÐºÐ° Ð¿Ð°Ð²Ð»Ð¸Ð½Ð¸Ð¹ Ð³Ð»Ð°Ð·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363" y="4214818"/>
            <a:ext cx="3606573" cy="24288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9" name="Rectangle 3"/>
          <p:cNvSpPr>
            <a:spLocks noChangeArrowheads="1"/>
          </p:cNvSpPr>
          <p:nvPr/>
        </p:nvSpPr>
        <p:spPr bwMode="auto">
          <a:xfrm>
            <a:off x="1000100" y="285728"/>
            <a:ext cx="814390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солнечный  день приятно пройтись по   лугу. Вокруг цветов вьются бабочки .   Они перелетают с цветка на цветок. Может быть, им нравится запах цветов? Но оказывается, насекомые заняты делом, они собирают сладкий нектар и пыльцу. Для бабочек это пища.  Но как их привлечь? Это можно сделать яркой окраской или запахом. У некоторых растений большие и красивые цветы,  а если цветочки маленькие и незаметные, то сильный запах   им просто необходим.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857356" y="3071810"/>
          <a:ext cx="6896446" cy="2963431"/>
        </p:xfrm>
        <a:graphic>
          <a:graphicData uri="http://schemas.openxmlformats.org/drawingml/2006/table">
            <a:tbl>
              <a:tblPr/>
              <a:tblGrid>
                <a:gridCol w="203175"/>
                <a:gridCol w="3092327"/>
                <a:gridCol w="1800472"/>
                <a:gridCol w="1800472"/>
              </a:tblGrid>
              <a:tr h="56559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№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latin typeface="Calibri"/>
                          <a:ea typeface="Times New Roman"/>
                          <a:cs typeface="Times New Roman"/>
                        </a:rPr>
                        <a:t>Маршрут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latin typeface="Calibri"/>
                          <a:ea typeface="Times New Roman"/>
                          <a:cs typeface="Times New Roman"/>
                        </a:rPr>
                        <a:t>Оценка ученика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latin typeface="Calibri"/>
                          <a:ea typeface="Times New Roman"/>
                          <a:cs typeface="Times New Roman"/>
                        </a:rPr>
                        <a:t>Оценка учителя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559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latin typeface="Calibri"/>
                          <a:ea typeface="Times New Roman"/>
                          <a:cs typeface="Times New Roman"/>
                        </a:rPr>
                        <a:t>Работа с текстом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latin typeface="Calibri"/>
                          <a:ea typeface="Times New Roman"/>
                          <a:cs typeface="Times New Roman"/>
                        </a:rPr>
                        <a:t>     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3119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>
                          <a:latin typeface="Calibri"/>
                          <a:ea typeface="Times New Roman"/>
                          <a:cs typeface="Times New Roman"/>
                        </a:rPr>
                        <a:t>Узнаем новое. Знакомство с бабочкой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>
                          <a:latin typeface="Calibri"/>
                          <a:ea typeface="Times New Roman"/>
                          <a:cs typeface="Times New Roman"/>
                        </a:rPr>
                        <a:t>        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559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>
                          <a:latin typeface="Calibri"/>
                          <a:ea typeface="Times New Roman"/>
                          <a:cs typeface="Times New Roman"/>
                        </a:rPr>
                        <a:t>Изготовление украшения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>
                          <a:latin typeface="Calibri"/>
                          <a:ea typeface="Times New Roman"/>
                          <a:cs typeface="Times New Roman"/>
                        </a:rPr>
                        <a:t>      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9703" name="Picture 7" descr="52"/>
          <p:cNvPicPr>
            <a:picLocks noChangeAspect="1" noChangeArrowheads="1"/>
          </p:cNvPicPr>
          <p:nvPr/>
        </p:nvPicPr>
        <p:blipFill>
          <a:blip r:embed="rId2"/>
          <a:srcRect r="48790" b="54243"/>
          <a:stretch>
            <a:fillRect/>
          </a:stretch>
        </p:blipFill>
        <p:spPr bwMode="auto">
          <a:xfrm>
            <a:off x="5715008" y="5500702"/>
            <a:ext cx="669925" cy="449263"/>
          </a:xfrm>
          <a:prstGeom prst="rect">
            <a:avLst/>
          </a:prstGeom>
          <a:noFill/>
        </p:spPr>
      </p:pic>
      <p:pic>
        <p:nvPicPr>
          <p:cNvPr id="29702" name="Picture 6" descr="52"/>
          <p:cNvPicPr>
            <a:picLocks noChangeAspect="1" noChangeArrowheads="1"/>
          </p:cNvPicPr>
          <p:nvPr/>
        </p:nvPicPr>
        <p:blipFill>
          <a:blip r:embed="rId2"/>
          <a:srcRect r="48790" b="54243"/>
          <a:stretch>
            <a:fillRect/>
          </a:stretch>
        </p:blipFill>
        <p:spPr bwMode="auto">
          <a:xfrm>
            <a:off x="5715008" y="4500570"/>
            <a:ext cx="669925" cy="449263"/>
          </a:xfrm>
          <a:prstGeom prst="rect">
            <a:avLst/>
          </a:prstGeom>
          <a:noFill/>
        </p:spPr>
      </p:pic>
      <p:pic>
        <p:nvPicPr>
          <p:cNvPr id="29701" name="Рисунок 2" descr="52"/>
          <p:cNvPicPr>
            <a:picLocks noChangeAspect="1" noChangeArrowheads="1"/>
          </p:cNvPicPr>
          <p:nvPr/>
        </p:nvPicPr>
        <p:blipFill>
          <a:blip r:embed="rId2"/>
          <a:srcRect r="48790" b="54243"/>
          <a:stretch>
            <a:fillRect/>
          </a:stretch>
        </p:blipFill>
        <p:spPr bwMode="auto">
          <a:xfrm>
            <a:off x="5715008" y="3786190"/>
            <a:ext cx="669925" cy="449263"/>
          </a:xfrm>
          <a:prstGeom prst="rect">
            <a:avLst/>
          </a:prstGeom>
          <a:solidFill>
            <a:srgbClr val="000099"/>
          </a:solidFill>
        </p:spPr>
      </p:pic>
      <p:sp>
        <p:nvSpPr>
          <p:cNvPr id="29704" name="Rectangle 8"/>
          <p:cNvSpPr>
            <a:spLocks noChangeArrowheads="1"/>
          </p:cNvSpPr>
          <p:nvPr/>
        </p:nvSpPr>
        <p:spPr bwMode="auto">
          <a:xfrm>
            <a:off x="2071670" y="1928802"/>
            <a:ext cx="657229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Лист самооценки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Ф.И.____________________________________________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____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Другая 2">
      <a:dk1>
        <a:sysClr val="windowText" lastClr="000000"/>
      </a:dk1>
      <a:lt1>
        <a:sysClr val="window" lastClr="FFFFFF"/>
      </a:lt1>
      <a:dk2>
        <a:srgbClr val="B13F9A"/>
      </a:dk2>
      <a:lt2>
        <a:srgbClr val="00B0F0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877</TotalTime>
  <Words>627</Words>
  <Application>Microsoft Office PowerPoint</Application>
  <PresentationFormat>Экран (4:3)</PresentationFormat>
  <Paragraphs>118</Paragraphs>
  <Slides>44</Slides>
  <Notes>0</Notes>
  <HiddenSlides>0</HiddenSlides>
  <MMClips>4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44</vt:i4>
      </vt:variant>
    </vt:vector>
  </HeadingPairs>
  <TitlesOfParts>
    <vt:vector size="46" baseType="lpstr">
      <vt:lpstr>Солнцестояние</vt:lpstr>
      <vt:lpstr>Фотография Photo Editor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Zver</dc:creator>
  <cp:lastModifiedBy>RePack by SPecialiST</cp:lastModifiedBy>
  <cp:revision>102</cp:revision>
  <dcterms:created xsi:type="dcterms:W3CDTF">2008-04-23T15:37:14Z</dcterms:created>
  <dcterms:modified xsi:type="dcterms:W3CDTF">2018-10-21T15:50:23Z</dcterms:modified>
</cp:coreProperties>
</file>