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media/image3.jpg" ContentType="image/jpeg"/>
  <Override PartName="/ppt/media/image8.jpg" ContentType="image/jpeg"/>
  <Override PartName="/ppt/media/image14.jpg" ContentType="image/jpeg"/>
  <Override PartName="/ppt/media/image17.jpg" ContentType="image/jpeg"/>
  <Override PartName="/ppt/notesSlides/notesSlide1.xml" ContentType="application/vnd.openxmlformats-officedocument.presentationml.notesSlide+xml"/>
  <Override PartName="/ppt/media/image29.jpg" ContentType="image/jpeg"/>
  <Override PartName="/ppt/media/image31.jpg" ContentType="image/jpeg"/>
  <Override PartName="/ppt/media/image33.jpg" ContentType="image/jpeg"/>
  <Override PartName="/ppt/media/image34.jpg" ContentType="image/jpeg"/>
  <Override PartName="/ppt/media/image35.jpg" ContentType="image/jpeg"/>
  <Override PartName="/ppt/media/image36.jpg" ContentType="image/jpeg"/>
  <Override PartName="/ppt/media/image37.jpg" ContentType="image/jpeg"/>
  <Override PartName="/ppt/media/image38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sldIdLst>
    <p:sldId id="257" r:id="rId2"/>
    <p:sldId id="258" r:id="rId3"/>
    <p:sldId id="259" r:id="rId4"/>
    <p:sldId id="260" r:id="rId5"/>
    <p:sldId id="261" r:id="rId6"/>
    <p:sldId id="262" r:id="rId7"/>
    <p:sldId id="264" r:id="rId8"/>
    <p:sldId id="263" r:id="rId9"/>
    <p:sldId id="267" r:id="rId10"/>
    <p:sldId id="282" r:id="rId11"/>
    <p:sldId id="268" r:id="rId12"/>
    <p:sldId id="269" r:id="rId13"/>
    <p:sldId id="270" r:id="rId14"/>
    <p:sldId id="271" r:id="rId15"/>
    <p:sldId id="277" r:id="rId16"/>
    <p:sldId id="272" r:id="rId17"/>
    <p:sldId id="265" r:id="rId18"/>
    <p:sldId id="279" r:id="rId19"/>
    <p:sldId id="278" r:id="rId20"/>
    <p:sldId id="274" r:id="rId21"/>
    <p:sldId id="275" r:id="rId22"/>
    <p:sldId id="276" r:id="rId23"/>
    <p:sldId id="273" r:id="rId24"/>
    <p:sldId id="280" r:id="rId25"/>
    <p:sldId id="281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46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674DA8-82DA-4A38-88EE-EB00AAAEF6A9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DDFE8F-1B12-4CD2-A80C-C093A2F053C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58892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1DDFE8F-1B12-4CD2-A80C-C093A2F053CA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21344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96518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01132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39196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2350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7319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4193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20547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67172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83213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6291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44411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0AF99A-B0FD-41CE-9AB0-D6139E3618B0}" type="datetimeFigureOut">
              <a:rPr lang="ru-RU" smtClean="0"/>
              <a:t>05.11.2018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0AA6C9-8DD6-4540-BDF6-90EBE2D95E3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2244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7952" y="1282478"/>
            <a:ext cx="518457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</a:rPr>
              <a:t>Презентация к игре - занятию в 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п</a:t>
            </a:r>
            <a:r>
              <a:rPr lang="ru-RU" sz="2800" b="1" dirty="0" smtClean="0">
                <a:solidFill>
                  <a:srgbClr val="C00000"/>
                </a:solidFill>
              </a:rPr>
              <a:t>одготовительной группе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2258452"/>
            <a:ext cx="6563020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«Путешествие в сказочный осенний лес»</a:t>
            </a:r>
            <a:endParaRPr lang="ru-RU" sz="54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91471" y="4988404"/>
            <a:ext cx="456105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Воспитатель</a:t>
            </a:r>
            <a:r>
              <a:rPr lang="en-US" sz="2800" dirty="0" smtClean="0">
                <a:solidFill>
                  <a:srgbClr val="C00000"/>
                </a:solidFill>
              </a:rPr>
              <a:t>:</a:t>
            </a:r>
            <a:r>
              <a:rPr lang="ru-RU" sz="2800" dirty="0" smtClean="0">
                <a:solidFill>
                  <a:srgbClr val="C00000"/>
                </a:solidFill>
              </a:rPr>
              <a:t> Метёлкина Т.В.</a:t>
            </a:r>
            <a:endParaRPr lang="ru-RU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26160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24"/>
            <a:ext cx="9144000" cy="685127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4254824"/>
            <a:ext cx="3024336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4177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662" y="-27866"/>
            <a:ext cx="9143999" cy="70294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10953"/>
            <a:ext cx="2016224" cy="1354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77383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2715" y="3553577"/>
            <a:ext cx="2621285" cy="3291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3892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7420" y="0"/>
            <a:ext cx="568658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2060848"/>
            <a:ext cx="3349916" cy="47971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55767" y="5678747"/>
            <a:ext cx="2088233" cy="1240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457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0352" y="262440"/>
            <a:ext cx="2232248" cy="115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34465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420888"/>
            <a:ext cx="3312368" cy="4406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72788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007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157192"/>
            <a:ext cx="3312046" cy="1859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2281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725144"/>
            <a:ext cx="1800200" cy="18002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5061706"/>
            <a:ext cx="2376264" cy="146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26547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926" y="5301208"/>
            <a:ext cx="2772147" cy="1397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443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383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157192"/>
            <a:ext cx="2952328" cy="1700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176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5229200"/>
            <a:ext cx="2880320" cy="1619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1538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5085184"/>
            <a:ext cx="3024336" cy="164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1264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7824" y="5301208"/>
            <a:ext cx="3168352" cy="15567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933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941168"/>
            <a:ext cx="2592288" cy="1571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4374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6705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132856"/>
            <a:ext cx="3888432" cy="47163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3476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1" y="5153653"/>
            <a:ext cx="1872207" cy="16561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466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162" y="0"/>
            <a:ext cx="6696743" cy="685800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9066" y="3645024"/>
            <a:ext cx="2218556" cy="318537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21289"/>
            <a:ext cx="1008112" cy="809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9190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1212" y="0"/>
            <a:ext cx="6272787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4850" y="3429000"/>
            <a:ext cx="3401575" cy="3390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97817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0425" y="4793291"/>
            <a:ext cx="1933575" cy="207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99352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"/>
            <a:ext cx="9143999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7"/>
            <a:ext cx="1331640" cy="141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541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25252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55" y="4869160"/>
            <a:ext cx="1584176" cy="2304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2677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274</TotalTime>
  <Words>21</Words>
  <Application>Microsoft Office PowerPoint</Application>
  <PresentationFormat>Экран (4:3)</PresentationFormat>
  <Paragraphs>5</Paragraphs>
  <Slides>25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1</dc:creator>
  <cp:lastModifiedBy>1</cp:lastModifiedBy>
  <cp:revision>24</cp:revision>
  <dcterms:created xsi:type="dcterms:W3CDTF">2018-11-04T19:31:43Z</dcterms:created>
  <dcterms:modified xsi:type="dcterms:W3CDTF">2018-11-05T08:59:27Z</dcterms:modified>
</cp:coreProperties>
</file>